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6" r:id="rId1"/>
  </p:sldMasterIdLst>
  <p:notesMasterIdLst>
    <p:notesMasterId r:id="rId18"/>
  </p:notesMasterIdLst>
  <p:sldIdLst>
    <p:sldId id="256" r:id="rId2"/>
    <p:sldId id="258" r:id="rId3"/>
    <p:sldId id="289" r:id="rId4"/>
    <p:sldId id="260" r:id="rId5"/>
    <p:sldId id="261" r:id="rId6"/>
    <p:sldId id="267" r:id="rId7"/>
    <p:sldId id="268" r:id="rId8"/>
    <p:sldId id="270" r:id="rId9"/>
    <p:sldId id="273" r:id="rId10"/>
    <p:sldId id="269" r:id="rId11"/>
    <p:sldId id="287" r:id="rId12"/>
    <p:sldId id="277" r:id="rId13"/>
    <p:sldId id="274" r:id="rId14"/>
    <p:sldId id="304" r:id="rId15"/>
    <p:sldId id="278" r:id="rId16"/>
    <p:sldId id="297" r:id="rId17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9"/>
      <p:bold r:id="rId20"/>
      <p:italic r:id="rId21"/>
      <p:boldItalic r:id="rId22"/>
    </p:embeddedFont>
    <p:embeddedFont>
      <p:font typeface="Pirata One" panose="020B060402020202020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39">
          <p15:clr>
            <a:srgbClr val="9AA0A6"/>
          </p15:clr>
        </p15:guide>
        <p15:guide id="2" orient="horz" pos="1008">
          <p15:clr>
            <a:srgbClr val="9AA0A6"/>
          </p15:clr>
        </p15:guide>
        <p15:guide id="3" orient="horz" pos="1856">
          <p15:clr>
            <a:srgbClr val="9AA0A6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417CC6-2709-4399-BADF-55D0F37883BA}">
  <a:tblStyle styleId="{F4417CC6-2709-4399-BADF-55D0F37883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1DD4F8B-0058-4B8C-92E8-677F197E766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2039"/>
        <p:guide orient="horz" pos="1008"/>
        <p:guide orient="horz" pos="185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9e4c7167e0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9e4c7167e0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ga07f75d465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6" name="Google Shape;1826;ga07f75d465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9" name="Google Shape;4819;ga0c76b13b8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0" name="Google Shape;4820;ga0c76b13b8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g9d899b0486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7" name="Google Shape;2037;g9d899b0486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gd2d8b6795e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gd2d8b6795e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5" name="Google Shape;2575;g9c31c8a9a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6" name="Google Shape;2576;g9c31c8a9aa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g9c31c8a9aa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9" name="Google Shape;2689;g9c31c8a9aa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Google Shape;3102;gd2d8b6795e_0_1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3" name="Google Shape;3103;gd2d8b6795e_0_1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2" name="Google Shape;3542;g9ce7590032_0_2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3" name="Google Shape;3543;g9ce7590032_0_2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9" name="Google Shape;2789;gd2d8b6795e_0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0" name="Google Shape;2790;gd2d8b6795e_0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5" name="Google Shape;4765;gd2d8b6795e_0_1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6" name="Google Shape;4766;gd2d8b6795e_0_1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6" name="Google Shape;4076;gd2d8b6795e_0_2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7" name="Google Shape;4077;gd2d8b6795e_0_2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3" name="Google Shape;3723;g9ce7590032_0_2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4" name="Google Shape;3724;g9ce7590032_0_2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5" name="Google Shape;5835;ga07f75d465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6" name="Google Shape;5836;ga07f75d465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4" name="Google Shape;4174;gd2d8b6795e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5" name="Google Shape;4175;gd2d8b6795e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5" name="Google Shape;5445;g9c31c8a9aa_0_9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6" name="Google Shape;5446;g9c31c8a9aa_0_9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83" y="1718"/>
            <a:ext cx="9144000" cy="5143520"/>
            <a:chOff x="483" y="1718"/>
            <a:chExt cx="9144000" cy="5143520"/>
          </a:xfrm>
        </p:grpSpPr>
        <p:sp>
          <p:nvSpPr>
            <p:cNvPr id="10" name="Google Shape;10;p2"/>
            <p:cNvSpPr/>
            <p:nvPr/>
          </p:nvSpPr>
          <p:spPr>
            <a:xfrm>
              <a:off x="680547" y="421238"/>
              <a:ext cx="235872" cy="106656"/>
            </a:xfrm>
            <a:custGeom>
              <a:avLst/>
              <a:gdLst/>
              <a:ahLst/>
              <a:cxnLst/>
              <a:rect l="l" t="t" r="r" b="b"/>
              <a:pathLst>
                <a:path w="7371" h="3333" extrusionOk="0">
                  <a:moveTo>
                    <a:pt x="6465" y="0"/>
                  </a:moveTo>
                  <a:cubicBezTo>
                    <a:pt x="6422" y="0"/>
                    <a:pt x="6379" y="4"/>
                    <a:pt x="6335" y="11"/>
                  </a:cubicBezTo>
                  <a:cubicBezTo>
                    <a:pt x="4204" y="356"/>
                    <a:pt x="2263" y="939"/>
                    <a:pt x="596" y="1737"/>
                  </a:cubicBezTo>
                  <a:cubicBezTo>
                    <a:pt x="179" y="1939"/>
                    <a:pt x="1" y="2440"/>
                    <a:pt x="203" y="2856"/>
                  </a:cubicBezTo>
                  <a:cubicBezTo>
                    <a:pt x="346" y="3154"/>
                    <a:pt x="644" y="3332"/>
                    <a:pt x="953" y="3332"/>
                  </a:cubicBezTo>
                  <a:cubicBezTo>
                    <a:pt x="1084" y="3332"/>
                    <a:pt x="1203" y="3309"/>
                    <a:pt x="1322" y="3249"/>
                  </a:cubicBezTo>
                  <a:cubicBezTo>
                    <a:pt x="2846" y="2511"/>
                    <a:pt x="4620" y="1975"/>
                    <a:pt x="6597" y="1666"/>
                  </a:cubicBezTo>
                  <a:cubicBezTo>
                    <a:pt x="7061" y="1582"/>
                    <a:pt x="7371" y="1154"/>
                    <a:pt x="7287" y="701"/>
                  </a:cubicBezTo>
                  <a:cubicBezTo>
                    <a:pt x="7223" y="293"/>
                    <a:pt x="6867" y="0"/>
                    <a:pt x="64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88483" y="826102"/>
              <a:ext cx="233184" cy="117856"/>
            </a:xfrm>
            <a:custGeom>
              <a:avLst/>
              <a:gdLst/>
              <a:ahLst/>
              <a:cxnLst/>
              <a:rect l="l" t="t" r="r" b="b"/>
              <a:pathLst>
                <a:path w="7287" h="3683" extrusionOk="0">
                  <a:moveTo>
                    <a:pt x="6336" y="1"/>
                  </a:moveTo>
                  <a:cubicBezTo>
                    <a:pt x="6212" y="1"/>
                    <a:pt x="6085" y="28"/>
                    <a:pt x="5965" y="86"/>
                  </a:cubicBezTo>
                  <a:cubicBezTo>
                    <a:pt x="4382" y="872"/>
                    <a:pt x="2620" y="1527"/>
                    <a:pt x="715" y="2039"/>
                  </a:cubicBezTo>
                  <a:cubicBezTo>
                    <a:pt x="262" y="2158"/>
                    <a:pt x="0" y="2622"/>
                    <a:pt x="119" y="3063"/>
                  </a:cubicBezTo>
                  <a:cubicBezTo>
                    <a:pt x="227" y="3432"/>
                    <a:pt x="560" y="3682"/>
                    <a:pt x="929" y="3682"/>
                  </a:cubicBezTo>
                  <a:cubicBezTo>
                    <a:pt x="1000" y="3682"/>
                    <a:pt x="1072" y="3670"/>
                    <a:pt x="1143" y="3658"/>
                  </a:cubicBezTo>
                  <a:cubicBezTo>
                    <a:pt x="3156" y="3111"/>
                    <a:pt x="5025" y="2420"/>
                    <a:pt x="6704" y="1587"/>
                  </a:cubicBezTo>
                  <a:cubicBezTo>
                    <a:pt x="7120" y="1384"/>
                    <a:pt x="7287" y="884"/>
                    <a:pt x="7085" y="467"/>
                  </a:cubicBezTo>
                  <a:cubicBezTo>
                    <a:pt x="6940" y="171"/>
                    <a:pt x="6645" y="1"/>
                    <a:pt x="63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14627" y="583798"/>
              <a:ext cx="179456" cy="193664"/>
            </a:xfrm>
            <a:custGeom>
              <a:avLst/>
              <a:gdLst/>
              <a:ahLst/>
              <a:cxnLst/>
              <a:rect l="l" t="t" r="r" b="b"/>
              <a:pathLst>
                <a:path w="5608" h="6052" extrusionOk="0">
                  <a:moveTo>
                    <a:pt x="4665" y="0"/>
                  </a:moveTo>
                  <a:cubicBezTo>
                    <a:pt x="4438" y="0"/>
                    <a:pt x="4213" y="93"/>
                    <a:pt x="4048" y="277"/>
                  </a:cubicBezTo>
                  <a:cubicBezTo>
                    <a:pt x="3632" y="753"/>
                    <a:pt x="3227" y="1253"/>
                    <a:pt x="2858" y="1789"/>
                  </a:cubicBezTo>
                  <a:cubicBezTo>
                    <a:pt x="2155" y="2789"/>
                    <a:pt x="1310" y="3741"/>
                    <a:pt x="369" y="4587"/>
                  </a:cubicBezTo>
                  <a:cubicBezTo>
                    <a:pt x="24" y="4896"/>
                    <a:pt x="0" y="5432"/>
                    <a:pt x="310" y="5777"/>
                  </a:cubicBezTo>
                  <a:cubicBezTo>
                    <a:pt x="476" y="5956"/>
                    <a:pt x="703" y="6051"/>
                    <a:pt x="929" y="6051"/>
                  </a:cubicBezTo>
                  <a:cubicBezTo>
                    <a:pt x="1131" y="6051"/>
                    <a:pt x="1334" y="5980"/>
                    <a:pt x="1488" y="5837"/>
                  </a:cubicBezTo>
                  <a:cubicBezTo>
                    <a:pt x="2524" y="4896"/>
                    <a:pt x="3453" y="3860"/>
                    <a:pt x="4227" y="2741"/>
                  </a:cubicBezTo>
                  <a:cubicBezTo>
                    <a:pt x="4560" y="2265"/>
                    <a:pt x="4917" y="1812"/>
                    <a:pt x="5298" y="1396"/>
                  </a:cubicBezTo>
                  <a:cubicBezTo>
                    <a:pt x="5608" y="1050"/>
                    <a:pt x="5572" y="527"/>
                    <a:pt x="5227" y="217"/>
                  </a:cubicBezTo>
                  <a:cubicBezTo>
                    <a:pt x="5065" y="72"/>
                    <a:pt x="4864" y="0"/>
                    <a:pt x="4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44803" y="408214"/>
              <a:ext cx="239296" cy="64448"/>
            </a:xfrm>
            <a:custGeom>
              <a:avLst/>
              <a:gdLst/>
              <a:ahLst/>
              <a:cxnLst/>
              <a:rect l="l" t="t" r="r" b="b"/>
              <a:pathLst>
                <a:path w="7478" h="2014" extrusionOk="0">
                  <a:moveTo>
                    <a:pt x="833" y="1"/>
                  </a:moveTo>
                  <a:cubicBezTo>
                    <a:pt x="381" y="1"/>
                    <a:pt x="0" y="382"/>
                    <a:pt x="0" y="834"/>
                  </a:cubicBezTo>
                  <a:cubicBezTo>
                    <a:pt x="0" y="1299"/>
                    <a:pt x="369" y="1680"/>
                    <a:pt x="833" y="1680"/>
                  </a:cubicBezTo>
                  <a:cubicBezTo>
                    <a:pt x="2560" y="1692"/>
                    <a:pt x="4417" y="1799"/>
                    <a:pt x="6513" y="2013"/>
                  </a:cubicBezTo>
                  <a:lnTo>
                    <a:pt x="6596" y="2013"/>
                  </a:lnTo>
                  <a:cubicBezTo>
                    <a:pt x="7025" y="2013"/>
                    <a:pt x="7382" y="1692"/>
                    <a:pt x="7430" y="1263"/>
                  </a:cubicBezTo>
                  <a:cubicBezTo>
                    <a:pt x="7477" y="811"/>
                    <a:pt x="7144" y="394"/>
                    <a:pt x="6679" y="346"/>
                  </a:cubicBezTo>
                  <a:cubicBezTo>
                    <a:pt x="4524" y="132"/>
                    <a:pt x="2619" y="25"/>
                    <a:pt x="8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502115" y="375990"/>
              <a:ext cx="207680" cy="162560"/>
            </a:xfrm>
            <a:custGeom>
              <a:avLst/>
              <a:gdLst/>
              <a:ahLst/>
              <a:cxnLst/>
              <a:rect l="l" t="t" r="r" b="b"/>
              <a:pathLst>
                <a:path w="6490" h="5080" extrusionOk="0">
                  <a:moveTo>
                    <a:pt x="5568" y="0"/>
                  </a:moveTo>
                  <a:cubicBezTo>
                    <a:pt x="5349" y="0"/>
                    <a:pt x="5130" y="87"/>
                    <a:pt x="4965" y="258"/>
                  </a:cubicBezTo>
                  <a:cubicBezTo>
                    <a:pt x="4727" y="508"/>
                    <a:pt x="4477" y="758"/>
                    <a:pt x="4227" y="1008"/>
                  </a:cubicBezTo>
                  <a:cubicBezTo>
                    <a:pt x="3203" y="2008"/>
                    <a:pt x="1989" y="2853"/>
                    <a:pt x="608" y="3484"/>
                  </a:cubicBezTo>
                  <a:cubicBezTo>
                    <a:pt x="191" y="3675"/>
                    <a:pt x="0" y="4175"/>
                    <a:pt x="203" y="4592"/>
                  </a:cubicBezTo>
                  <a:cubicBezTo>
                    <a:pt x="346" y="4901"/>
                    <a:pt x="643" y="5080"/>
                    <a:pt x="965" y="5080"/>
                  </a:cubicBezTo>
                  <a:cubicBezTo>
                    <a:pt x="1072" y="5080"/>
                    <a:pt x="1191" y="5056"/>
                    <a:pt x="1310" y="5008"/>
                  </a:cubicBezTo>
                  <a:cubicBezTo>
                    <a:pt x="2870" y="4282"/>
                    <a:pt x="4239" y="3342"/>
                    <a:pt x="5406" y="2187"/>
                  </a:cubicBezTo>
                  <a:cubicBezTo>
                    <a:pt x="5668" y="1937"/>
                    <a:pt x="5918" y="1675"/>
                    <a:pt x="6168" y="1413"/>
                  </a:cubicBezTo>
                  <a:cubicBezTo>
                    <a:pt x="6489" y="1079"/>
                    <a:pt x="6477" y="556"/>
                    <a:pt x="6144" y="234"/>
                  </a:cubicBezTo>
                  <a:cubicBezTo>
                    <a:pt x="5982" y="78"/>
                    <a:pt x="5775" y="0"/>
                    <a:pt x="5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410563" y="442966"/>
              <a:ext cx="239680" cy="83008"/>
            </a:xfrm>
            <a:custGeom>
              <a:avLst/>
              <a:gdLst/>
              <a:ahLst/>
              <a:cxnLst/>
              <a:rect l="l" t="t" r="r" b="b"/>
              <a:pathLst>
                <a:path w="7490" h="2594" extrusionOk="0">
                  <a:moveTo>
                    <a:pt x="882" y="0"/>
                  </a:moveTo>
                  <a:cubicBezTo>
                    <a:pt x="480" y="0"/>
                    <a:pt x="124" y="293"/>
                    <a:pt x="60" y="713"/>
                  </a:cubicBezTo>
                  <a:cubicBezTo>
                    <a:pt x="0" y="1165"/>
                    <a:pt x="310" y="1594"/>
                    <a:pt x="762" y="1665"/>
                  </a:cubicBezTo>
                  <a:cubicBezTo>
                    <a:pt x="2679" y="1951"/>
                    <a:pt x="4620" y="2272"/>
                    <a:pt x="6453" y="2582"/>
                  </a:cubicBezTo>
                  <a:cubicBezTo>
                    <a:pt x="6501" y="2594"/>
                    <a:pt x="6548" y="2594"/>
                    <a:pt x="6596" y="2594"/>
                  </a:cubicBezTo>
                  <a:cubicBezTo>
                    <a:pt x="6989" y="2594"/>
                    <a:pt x="7346" y="2308"/>
                    <a:pt x="7418" y="1903"/>
                  </a:cubicBezTo>
                  <a:cubicBezTo>
                    <a:pt x="7489" y="1439"/>
                    <a:pt x="7191" y="1010"/>
                    <a:pt x="6727" y="939"/>
                  </a:cubicBezTo>
                  <a:cubicBezTo>
                    <a:pt x="4894" y="629"/>
                    <a:pt x="2941" y="296"/>
                    <a:pt x="1012" y="10"/>
                  </a:cubicBezTo>
                  <a:cubicBezTo>
                    <a:pt x="968" y="3"/>
                    <a:pt x="925" y="0"/>
                    <a:pt x="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768067" y="74710"/>
              <a:ext cx="153184" cy="213152"/>
            </a:xfrm>
            <a:custGeom>
              <a:avLst/>
              <a:gdLst/>
              <a:ahLst/>
              <a:cxnLst/>
              <a:rect l="l" t="t" r="r" b="b"/>
              <a:pathLst>
                <a:path w="4787" h="6661" extrusionOk="0">
                  <a:moveTo>
                    <a:pt x="3826" y="1"/>
                  </a:moveTo>
                  <a:cubicBezTo>
                    <a:pt x="3509" y="1"/>
                    <a:pt x="3211" y="180"/>
                    <a:pt x="3072" y="493"/>
                  </a:cubicBezTo>
                  <a:cubicBezTo>
                    <a:pt x="2334" y="2136"/>
                    <a:pt x="1393" y="3767"/>
                    <a:pt x="274" y="5339"/>
                  </a:cubicBezTo>
                  <a:cubicBezTo>
                    <a:pt x="0" y="5720"/>
                    <a:pt x="83" y="6244"/>
                    <a:pt x="464" y="6506"/>
                  </a:cubicBezTo>
                  <a:cubicBezTo>
                    <a:pt x="607" y="6613"/>
                    <a:pt x="786" y="6661"/>
                    <a:pt x="953" y="6661"/>
                  </a:cubicBezTo>
                  <a:cubicBezTo>
                    <a:pt x="1214" y="6661"/>
                    <a:pt x="1464" y="6542"/>
                    <a:pt x="1631" y="6303"/>
                  </a:cubicBezTo>
                  <a:cubicBezTo>
                    <a:pt x="2822" y="4648"/>
                    <a:pt x="3810" y="2922"/>
                    <a:pt x="4596" y="1184"/>
                  </a:cubicBezTo>
                  <a:cubicBezTo>
                    <a:pt x="4786" y="755"/>
                    <a:pt x="4596" y="267"/>
                    <a:pt x="4179" y="76"/>
                  </a:cubicBezTo>
                  <a:cubicBezTo>
                    <a:pt x="4063" y="25"/>
                    <a:pt x="3943" y="1"/>
                    <a:pt x="38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143971" y="534102"/>
              <a:ext cx="240064" cy="62368"/>
            </a:xfrm>
            <a:custGeom>
              <a:avLst/>
              <a:gdLst/>
              <a:ahLst/>
              <a:cxnLst/>
              <a:rect l="l" t="t" r="r" b="b"/>
              <a:pathLst>
                <a:path w="7502" h="1949" extrusionOk="0">
                  <a:moveTo>
                    <a:pt x="6600" y="1"/>
                  </a:moveTo>
                  <a:cubicBezTo>
                    <a:pt x="6564" y="1"/>
                    <a:pt x="6527" y="3"/>
                    <a:pt x="6489" y="8"/>
                  </a:cubicBezTo>
                  <a:cubicBezTo>
                    <a:pt x="5179" y="187"/>
                    <a:pt x="3720" y="277"/>
                    <a:pt x="2141" y="277"/>
                  </a:cubicBezTo>
                  <a:cubicBezTo>
                    <a:pt x="1725" y="277"/>
                    <a:pt x="1301" y="270"/>
                    <a:pt x="870" y="258"/>
                  </a:cubicBezTo>
                  <a:cubicBezTo>
                    <a:pt x="855" y="257"/>
                    <a:pt x="841" y="257"/>
                    <a:pt x="827" y="257"/>
                  </a:cubicBezTo>
                  <a:cubicBezTo>
                    <a:pt x="382" y="257"/>
                    <a:pt x="24" y="617"/>
                    <a:pt x="12" y="1068"/>
                  </a:cubicBezTo>
                  <a:cubicBezTo>
                    <a:pt x="1" y="1532"/>
                    <a:pt x="358" y="1913"/>
                    <a:pt x="822" y="1925"/>
                  </a:cubicBezTo>
                  <a:cubicBezTo>
                    <a:pt x="1275" y="1949"/>
                    <a:pt x="1715" y="1949"/>
                    <a:pt x="2144" y="1949"/>
                  </a:cubicBezTo>
                  <a:cubicBezTo>
                    <a:pt x="3787" y="1949"/>
                    <a:pt x="5323" y="1853"/>
                    <a:pt x="6716" y="1663"/>
                  </a:cubicBezTo>
                  <a:cubicBezTo>
                    <a:pt x="7180" y="1603"/>
                    <a:pt x="7502" y="1187"/>
                    <a:pt x="7430" y="722"/>
                  </a:cubicBezTo>
                  <a:cubicBezTo>
                    <a:pt x="7375" y="306"/>
                    <a:pt x="7018" y="1"/>
                    <a:pt x="6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775171" y="502774"/>
              <a:ext cx="240064" cy="79232"/>
            </a:xfrm>
            <a:custGeom>
              <a:avLst/>
              <a:gdLst/>
              <a:ahLst/>
              <a:cxnLst/>
              <a:rect l="l" t="t" r="r" b="b"/>
              <a:pathLst>
                <a:path w="7502" h="2476" extrusionOk="0">
                  <a:moveTo>
                    <a:pt x="894" y="0"/>
                  </a:moveTo>
                  <a:cubicBezTo>
                    <a:pt x="492" y="0"/>
                    <a:pt x="136" y="292"/>
                    <a:pt x="72" y="701"/>
                  </a:cubicBezTo>
                  <a:cubicBezTo>
                    <a:pt x="0" y="1165"/>
                    <a:pt x="310" y="1594"/>
                    <a:pt x="762" y="1666"/>
                  </a:cubicBezTo>
                  <a:cubicBezTo>
                    <a:pt x="3001" y="2011"/>
                    <a:pt x="4834" y="2273"/>
                    <a:pt x="6513" y="2463"/>
                  </a:cubicBezTo>
                  <a:cubicBezTo>
                    <a:pt x="6549" y="2463"/>
                    <a:pt x="6584" y="2475"/>
                    <a:pt x="6620" y="2475"/>
                  </a:cubicBezTo>
                  <a:cubicBezTo>
                    <a:pt x="7037" y="2475"/>
                    <a:pt x="7394" y="2154"/>
                    <a:pt x="7442" y="1725"/>
                  </a:cubicBezTo>
                  <a:cubicBezTo>
                    <a:pt x="7501" y="1273"/>
                    <a:pt x="7168" y="856"/>
                    <a:pt x="6715" y="796"/>
                  </a:cubicBezTo>
                  <a:cubicBezTo>
                    <a:pt x="5049" y="606"/>
                    <a:pt x="3239" y="356"/>
                    <a:pt x="1024" y="11"/>
                  </a:cubicBezTo>
                  <a:cubicBezTo>
                    <a:pt x="981" y="4"/>
                    <a:pt x="937" y="0"/>
                    <a:pt x="8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10627" y="1718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036003" y="63766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186627" y="275734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307043" y="6257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805891" y="339734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499171" y="6073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142179" y="626838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912067" y="1718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063299" y="1352054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930339" y="336054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770691" y="1137846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463235" y="959478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531715" y="4975094"/>
              <a:ext cx="174144" cy="170144"/>
            </a:xfrm>
            <a:custGeom>
              <a:avLst/>
              <a:gdLst/>
              <a:ahLst/>
              <a:cxnLst/>
              <a:rect l="l" t="t" r="r" b="b"/>
              <a:pathLst>
                <a:path w="5442" h="5317" extrusionOk="0">
                  <a:moveTo>
                    <a:pt x="953" y="1"/>
                  </a:moveTo>
                  <a:cubicBezTo>
                    <a:pt x="687" y="1"/>
                    <a:pt x="424" y="127"/>
                    <a:pt x="262" y="363"/>
                  </a:cubicBezTo>
                  <a:cubicBezTo>
                    <a:pt x="0" y="744"/>
                    <a:pt x="95" y="1256"/>
                    <a:pt x="465" y="1530"/>
                  </a:cubicBezTo>
                  <a:cubicBezTo>
                    <a:pt x="1346" y="2125"/>
                    <a:pt x="2012" y="2875"/>
                    <a:pt x="2524" y="3816"/>
                  </a:cubicBezTo>
                  <a:cubicBezTo>
                    <a:pt x="2810" y="4340"/>
                    <a:pt x="3155" y="4840"/>
                    <a:pt x="3548" y="5316"/>
                  </a:cubicBezTo>
                  <a:lnTo>
                    <a:pt x="5429" y="5316"/>
                  </a:lnTo>
                  <a:cubicBezTo>
                    <a:pt x="5441" y="5090"/>
                    <a:pt x="5370" y="4852"/>
                    <a:pt x="5203" y="4673"/>
                  </a:cubicBezTo>
                  <a:cubicBezTo>
                    <a:pt x="4727" y="4161"/>
                    <a:pt x="4310" y="3602"/>
                    <a:pt x="3989" y="3006"/>
                  </a:cubicBezTo>
                  <a:cubicBezTo>
                    <a:pt x="3370" y="1863"/>
                    <a:pt x="2501" y="899"/>
                    <a:pt x="1429" y="149"/>
                  </a:cubicBezTo>
                  <a:cubicBezTo>
                    <a:pt x="1284" y="49"/>
                    <a:pt x="1118" y="1"/>
                    <a:pt x="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43011" y="3420118"/>
              <a:ext cx="185568" cy="187008"/>
            </a:xfrm>
            <a:custGeom>
              <a:avLst/>
              <a:gdLst/>
              <a:ahLst/>
              <a:cxnLst/>
              <a:rect l="l" t="t" r="r" b="b"/>
              <a:pathLst>
                <a:path w="5799" h="5844" extrusionOk="0">
                  <a:moveTo>
                    <a:pt x="955" y="1"/>
                  </a:moveTo>
                  <a:cubicBezTo>
                    <a:pt x="672" y="1"/>
                    <a:pt x="394" y="146"/>
                    <a:pt x="239" y="402"/>
                  </a:cubicBezTo>
                  <a:cubicBezTo>
                    <a:pt x="1" y="795"/>
                    <a:pt x="131" y="1319"/>
                    <a:pt x="524" y="1557"/>
                  </a:cubicBezTo>
                  <a:cubicBezTo>
                    <a:pt x="2036" y="2474"/>
                    <a:pt x="3275" y="3808"/>
                    <a:pt x="4096" y="5391"/>
                  </a:cubicBezTo>
                  <a:cubicBezTo>
                    <a:pt x="4251" y="5677"/>
                    <a:pt x="4537" y="5844"/>
                    <a:pt x="4846" y="5844"/>
                  </a:cubicBezTo>
                  <a:cubicBezTo>
                    <a:pt x="4965" y="5844"/>
                    <a:pt x="5096" y="5820"/>
                    <a:pt x="5227" y="5748"/>
                  </a:cubicBezTo>
                  <a:cubicBezTo>
                    <a:pt x="5632" y="5546"/>
                    <a:pt x="5799" y="5034"/>
                    <a:pt x="5585" y="4629"/>
                  </a:cubicBezTo>
                  <a:cubicBezTo>
                    <a:pt x="4620" y="2760"/>
                    <a:pt x="3168" y="1200"/>
                    <a:pt x="1394" y="129"/>
                  </a:cubicBezTo>
                  <a:cubicBezTo>
                    <a:pt x="1257" y="42"/>
                    <a:pt x="1105" y="1"/>
                    <a:pt x="9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62275" y="3732054"/>
              <a:ext cx="102144" cy="231680"/>
            </a:xfrm>
            <a:custGeom>
              <a:avLst/>
              <a:gdLst/>
              <a:ahLst/>
              <a:cxnLst/>
              <a:rect l="l" t="t" r="r" b="b"/>
              <a:pathLst>
                <a:path w="3192" h="7240" extrusionOk="0">
                  <a:moveTo>
                    <a:pt x="2347" y="1"/>
                  </a:moveTo>
                  <a:cubicBezTo>
                    <a:pt x="1893" y="1"/>
                    <a:pt x="1524" y="354"/>
                    <a:pt x="1500" y="810"/>
                  </a:cubicBezTo>
                  <a:cubicBezTo>
                    <a:pt x="1453" y="2549"/>
                    <a:pt x="1012" y="4299"/>
                    <a:pt x="191" y="6037"/>
                  </a:cubicBezTo>
                  <a:cubicBezTo>
                    <a:pt x="0" y="6466"/>
                    <a:pt x="179" y="6954"/>
                    <a:pt x="595" y="7156"/>
                  </a:cubicBezTo>
                  <a:cubicBezTo>
                    <a:pt x="715" y="7204"/>
                    <a:pt x="834" y="7240"/>
                    <a:pt x="953" y="7240"/>
                  </a:cubicBezTo>
                  <a:cubicBezTo>
                    <a:pt x="1262" y="7240"/>
                    <a:pt x="1572" y="7061"/>
                    <a:pt x="1715" y="6752"/>
                  </a:cubicBezTo>
                  <a:cubicBezTo>
                    <a:pt x="2620" y="4811"/>
                    <a:pt x="3120" y="2823"/>
                    <a:pt x="3179" y="858"/>
                  </a:cubicBezTo>
                  <a:cubicBezTo>
                    <a:pt x="3191" y="406"/>
                    <a:pt x="2834" y="13"/>
                    <a:pt x="2370" y="1"/>
                  </a:cubicBezTo>
                  <a:cubicBezTo>
                    <a:pt x="2362" y="1"/>
                    <a:pt x="2354" y="1"/>
                    <a:pt x="2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7811" y="4919926"/>
              <a:ext cx="239296" cy="57664"/>
            </a:xfrm>
            <a:custGeom>
              <a:avLst/>
              <a:gdLst/>
              <a:ahLst/>
              <a:cxnLst/>
              <a:rect l="l" t="t" r="r" b="b"/>
              <a:pathLst>
                <a:path w="7478" h="1802" extrusionOk="0">
                  <a:moveTo>
                    <a:pt x="6647" y="1"/>
                  </a:moveTo>
                  <a:cubicBezTo>
                    <a:pt x="6626" y="1"/>
                    <a:pt x="6605" y="2"/>
                    <a:pt x="6585" y="3"/>
                  </a:cubicBezTo>
                  <a:cubicBezTo>
                    <a:pt x="5489" y="51"/>
                    <a:pt x="4060" y="123"/>
                    <a:pt x="2667" y="123"/>
                  </a:cubicBezTo>
                  <a:cubicBezTo>
                    <a:pt x="2036" y="123"/>
                    <a:pt x="1453" y="111"/>
                    <a:pt x="893" y="87"/>
                  </a:cubicBezTo>
                  <a:cubicBezTo>
                    <a:pt x="872" y="85"/>
                    <a:pt x="852" y="84"/>
                    <a:pt x="831" y="84"/>
                  </a:cubicBezTo>
                  <a:cubicBezTo>
                    <a:pt x="394" y="84"/>
                    <a:pt x="35" y="441"/>
                    <a:pt x="12" y="873"/>
                  </a:cubicBezTo>
                  <a:cubicBezTo>
                    <a:pt x="0" y="1337"/>
                    <a:pt x="346" y="1730"/>
                    <a:pt x="810" y="1754"/>
                  </a:cubicBezTo>
                  <a:cubicBezTo>
                    <a:pt x="1393" y="1777"/>
                    <a:pt x="2001" y="1801"/>
                    <a:pt x="2667" y="1801"/>
                  </a:cubicBezTo>
                  <a:cubicBezTo>
                    <a:pt x="4096" y="1789"/>
                    <a:pt x="5549" y="1730"/>
                    <a:pt x="6668" y="1670"/>
                  </a:cubicBezTo>
                  <a:cubicBezTo>
                    <a:pt x="7132" y="1647"/>
                    <a:pt x="7477" y="1254"/>
                    <a:pt x="7454" y="789"/>
                  </a:cubicBezTo>
                  <a:cubicBezTo>
                    <a:pt x="7431" y="346"/>
                    <a:pt x="7072" y="1"/>
                    <a:pt x="66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83" y="3508182"/>
              <a:ext cx="94880" cy="119520"/>
            </a:xfrm>
            <a:custGeom>
              <a:avLst/>
              <a:gdLst/>
              <a:ahLst/>
              <a:cxnLst/>
              <a:rect l="l" t="t" r="r" b="b"/>
              <a:pathLst>
                <a:path w="2965" h="3735" extrusionOk="0">
                  <a:moveTo>
                    <a:pt x="2031" y="0"/>
                  </a:moveTo>
                  <a:cubicBezTo>
                    <a:pt x="1812" y="0"/>
                    <a:pt x="1594" y="87"/>
                    <a:pt x="1429" y="258"/>
                  </a:cubicBezTo>
                  <a:cubicBezTo>
                    <a:pt x="893" y="829"/>
                    <a:pt x="405" y="1449"/>
                    <a:pt x="0" y="2103"/>
                  </a:cubicBezTo>
                  <a:lnTo>
                    <a:pt x="0" y="3568"/>
                  </a:lnTo>
                  <a:cubicBezTo>
                    <a:pt x="24" y="3580"/>
                    <a:pt x="48" y="3604"/>
                    <a:pt x="83" y="3615"/>
                  </a:cubicBezTo>
                  <a:cubicBezTo>
                    <a:pt x="214" y="3699"/>
                    <a:pt x="357" y="3735"/>
                    <a:pt x="500" y="3735"/>
                  </a:cubicBezTo>
                  <a:cubicBezTo>
                    <a:pt x="786" y="3735"/>
                    <a:pt x="1072" y="3580"/>
                    <a:pt x="1226" y="3306"/>
                  </a:cubicBezTo>
                  <a:cubicBezTo>
                    <a:pt x="1607" y="2627"/>
                    <a:pt x="2084" y="1996"/>
                    <a:pt x="2643" y="1413"/>
                  </a:cubicBezTo>
                  <a:cubicBezTo>
                    <a:pt x="2965" y="1079"/>
                    <a:pt x="2953" y="544"/>
                    <a:pt x="2607" y="234"/>
                  </a:cubicBezTo>
                  <a:cubicBezTo>
                    <a:pt x="2445" y="78"/>
                    <a:pt x="2238" y="0"/>
                    <a:pt x="2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176995" y="4909366"/>
              <a:ext cx="240064" cy="60608"/>
            </a:xfrm>
            <a:custGeom>
              <a:avLst/>
              <a:gdLst/>
              <a:ahLst/>
              <a:cxnLst/>
              <a:rect l="l" t="t" r="r" b="b"/>
              <a:pathLst>
                <a:path w="7502" h="1894" extrusionOk="0">
                  <a:moveTo>
                    <a:pt x="2715" y="0"/>
                  </a:moveTo>
                  <a:cubicBezTo>
                    <a:pt x="2132" y="0"/>
                    <a:pt x="1513" y="12"/>
                    <a:pt x="822" y="36"/>
                  </a:cubicBezTo>
                  <a:cubicBezTo>
                    <a:pt x="370" y="48"/>
                    <a:pt x="1" y="441"/>
                    <a:pt x="12" y="905"/>
                  </a:cubicBezTo>
                  <a:cubicBezTo>
                    <a:pt x="36" y="1350"/>
                    <a:pt x="405" y="1715"/>
                    <a:pt x="860" y="1715"/>
                  </a:cubicBezTo>
                  <a:cubicBezTo>
                    <a:pt x="867" y="1715"/>
                    <a:pt x="874" y="1715"/>
                    <a:pt x="882" y="1715"/>
                  </a:cubicBezTo>
                  <a:cubicBezTo>
                    <a:pt x="1548" y="1691"/>
                    <a:pt x="2156" y="1679"/>
                    <a:pt x="2715" y="1679"/>
                  </a:cubicBezTo>
                  <a:cubicBezTo>
                    <a:pt x="4168" y="1679"/>
                    <a:pt x="5418" y="1750"/>
                    <a:pt x="6513" y="1881"/>
                  </a:cubicBezTo>
                  <a:cubicBezTo>
                    <a:pt x="6549" y="1893"/>
                    <a:pt x="6585" y="1893"/>
                    <a:pt x="6620" y="1893"/>
                  </a:cubicBezTo>
                  <a:cubicBezTo>
                    <a:pt x="7037" y="1893"/>
                    <a:pt x="7394" y="1584"/>
                    <a:pt x="7442" y="1167"/>
                  </a:cubicBezTo>
                  <a:cubicBezTo>
                    <a:pt x="7501" y="703"/>
                    <a:pt x="7180" y="286"/>
                    <a:pt x="6728" y="226"/>
                  </a:cubicBezTo>
                  <a:cubicBezTo>
                    <a:pt x="5549" y="83"/>
                    <a:pt x="4239" y="0"/>
                    <a:pt x="2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93091" y="4761110"/>
              <a:ext cx="192448" cy="179136"/>
            </a:xfrm>
            <a:custGeom>
              <a:avLst/>
              <a:gdLst/>
              <a:ahLst/>
              <a:cxnLst/>
              <a:rect l="l" t="t" r="r" b="b"/>
              <a:pathLst>
                <a:path w="6014" h="5598" extrusionOk="0">
                  <a:moveTo>
                    <a:pt x="950" y="1"/>
                  </a:moveTo>
                  <a:cubicBezTo>
                    <a:pt x="797" y="1"/>
                    <a:pt x="641" y="43"/>
                    <a:pt x="501" y="133"/>
                  </a:cubicBezTo>
                  <a:cubicBezTo>
                    <a:pt x="108" y="383"/>
                    <a:pt x="1" y="906"/>
                    <a:pt x="251" y="1287"/>
                  </a:cubicBezTo>
                  <a:cubicBezTo>
                    <a:pt x="668" y="1930"/>
                    <a:pt x="1144" y="2585"/>
                    <a:pt x="1668" y="3240"/>
                  </a:cubicBezTo>
                  <a:cubicBezTo>
                    <a:pt x="2442" y="4204"/>
                    <a:pt x="3466" y="4966"/>
                    <a:pt x="4716" y="5526"/>
                  </a:cubicBezTo>
                  <a:cubicBezTo>
                    <a:pt x="4823" y="5574"/>
                    <a:pt x="4942" y="5597"/>
                    <a:pt x="5061" y="5597"/>
                  </a:cubicBezTo>
                  <a:cubicBezTo>
                    <a:pt x="5382" y="5597"/>
                    <a:pt x="5680" y="5407"/>
                    <a:pt x="5823" y="5097"/>
                  </a:cubicBezTo>
                  <a:cubicBezTo>
                    <a:pt x="6013" y="4669"/>
                    <a:pt x="5823" y="4181"/>
                    <a:pt x="5394" y="3990"/>
                  </a:cubicBezTo>
                  <a:cubicBezTo>
                    <a:pt x="4382" y="3538"/>
                    <a:pt x="3585" y="2954"/>
                    <a:pt x="2965" y="2180"/>
                  </a:cubicBezTo>
                  <a:cubicBezTo>
                    <a:pt x="2477" y="1585"/>
                    <a:pt x="2037" y="978"/>
                    <a:pt x="1656" y="383"/>
                  </a:cubicBezTo>
                  <a:cubicBezTo>
                    <a:pt x="1495" y="138"/>
                    <a:pt x="1226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4323" y="4069526"/>
              <a:ext cx="146336" cy="217312"/>
            </a:xfrm>
            <a:custGeom>
              <a:avLst/>
              <a:gdLst/>
              <a:ahLst/>
              <a:cxnLst/>
              <a:rect l="l" t="t" r="r" b="b"/>
              <a:pathLst>
                <a:path w="4573" h="6791" extrusionOk="0">
                  <a:moveTo>
                    <a:pt x="3612" y="1"/>
                  </a:moveTo>
                  <a:cubicBezTo>
                    <a:pt x="3325" y="1"/>
                    <a:pt x="3042" y="149"/>
                    <a:pt x="2882" y="420"/>
                  </a:cubicBezTo>
                  <a:cubicBezTo>
                    <a:pt x="1775" y="2349"/>
                    <a:pt x="894" y="4052"/>
                    <a:pt x="191" y="5612"/>
                  </a:cubicBezTo>
                  <a:cubicBezTo>
                    <a:pt x="1" y="6040"/>
                    <a:pt x="180" y="6528"/>
                    <a:pt x="608" y="6719"/>
                  </a:cubicBezTo>
                  <a:cubicBezTo>
                    <a:pt x="715" y="6778"/>
                    <a:pt x="834" y="6790"/>
                    <a:pt x="953" y="6790"/>
                  </a:cubicBezTo>
                  <a:cubicBezTo>
                    <a:pt x="1263" y="6790"/>
                    <a:pt x="1573" y="6612"/>
                    <a:pt x="1715" y="6302"/>
                  </a:cubicBezTo>
                  <a:cubicBezTo>
                    <a:pt x="2394" y="4790"/>
                    <a:pt x="3251" y="3135"/>
                    <a:pt x="4335" y="1254"/>
                  </a:cubicBezTo>
                  <a:cubicBezTo>
                    <a:pt x="4573" y="861"/>
                    <a:pt x="4430" y="349"/>
                    <a:pt x="4025" y="111"/>
                  </a:cubicBezTo>
                  <a:cubicBezTo>
                    <a:pt x="3896" y="36"/>
                    <a:pt x="3754" y="1"/>
                    <a:pt x="3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18819" y="4408150"/>
              <a:ext cx="66304" cy="237216"/>
            </a:xfrm>
            <a:custGeom>
              <a:avLst/>
              <a:gdLst/>
              <a:ahLst/>
              <a:cxnLst/>
              <a:rect l="l" t="t" r="r" b="b"/>
              <a:pathLst>
                <a:path w="2072" h="7413" extrusionOk="0">
                  <a:moveTo>
                    <a:pt x="1163" y="1"/>
                  </a:moveTo>
                  <a:cubicBezTo>
                    <a:pt x="773" y="1"/>
                    <a:pt x="418" y="278"/>
                    <a:pt x="345" y="673"/>
                  </a:cubicBezTo>
                  <a:cubicBezTo>
                    <a:pt x="107" y="1816"/>
                    <a:pt x="0" y="2935"/>
                    <a:pt x="0" y="4007"/>
                  </a:cubicBezTo>
                  <a:cubicBezTo>
                    <a:pt x="0" y="4924"/>
                    <a:pt x="83" y="5840"/>
                    <a:pt x="250" y="6733"/>
                  </a:cubicBezTo>
                  <a:cubicBezTo>
                    <a:pt x="333" y="7126"/>
                    <a:pt x="679" y="7412"/>
                    <a:pt x="1072" y="7412"/>
                  </a:cubicBezTo>
                  <a:cubicBezTo>
                    <a:pt x="1131" y="7412"/>
                    <a:pt x="1179" y="7400"/>
                    <a:pt x="1238" y="7388"/>
                  </a:cubicBezTo>
                  <a:cubicBezTo>
                    <a:pt x="1691" y="7305"/>
                    <a:pt x="1988" y="6864"/>
                    <a:pt x="1893" y="6412"/>
                  </a:cubicBezTo>
                  <a:cubicBezTo>
                    <a:pt x="1738" y="5626"/>
                    <a:pt x="1667" y="4817"/>
                    <a:pt x="1667" y="4007"/>
                  </a:cubicBezTo>
                  <a:cubicBezTo>
                    <a:pt x="1667" y="3042"/>
                    <a:pt x="1774" y="2042"/>
                    <a:pt x="1988" y="1007"/>
                  </a:cubicBezTo>
                  <a:cubicBezTo>
                    <a:pt x="2072" y="554"/>
                    <a:pt x="1786" y="114"/>
                    <a:pt x="1334" y="18"/>
                  </a:cubicBezTo>
                  <a:cubicBezTo>
                    <a:pt x="1277" y="6"/>
                    <a:pt x="1220" y="1"/>
                    <a:pt x="1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87907" y="3370102"/>
              <a:ext cx="237408" cy="90336"/>
            </a:xfrm>
            <a:custGeom>
              <a:avLst/>
              <a:gdLst/>
              <a:ahLst/>
              <a:cxnLst/>
              <a:rect l="l" t="t" r="r" b="b"/>
              <a:pathLst>
                <a:path w="7419" h="2823" extrusionOk="0">
                  <a:moveTo>
                    <a:pt x="6323" y="1"/>
                  </a:moveTo>
                  <a:cubicBezTo>
                    <a:pt x="4573" y="1"/>
                    <a:pt x="2787" y="346"/>
                    <a:pt x="1025" y="1049"/>
                  </a:cubicBezTo>
                  <a:cubicBezTo>
                    <a:pt x="894" y="1108"/>
                    <a:pt x="763" y="1156"/>
                    <a:pt x="632" y="1215"/>
                  </a:cubicBezTo>
                  <a:cubicBezTo>
                    <a:pt x="203" y="1394"/>
                    <a:pt x="1" y="1882"/>
                    <a:pt x="179" y="2311"/>
                  </a:cubicBezTo>
                  <a:cubicBezTo>
                    <a:pt x="322" y="2632"/>
                    <a:pt x="632" y="2823"/>
                    <a:pt x="953" y="2823"/>
                  </a:cubicBezTo>
                  <a:cubicBezTo>
                    <a:pt x="1061" y="2823"/>
                    <a:pt x="1168" y="2799"/>
                    <a:pt x="1275" y="2751"/>
                  </a:cubicBezTo>
                  <a:cubicBezTo>
                    <a:pt x="1394" y="2704"/>
                    <a:pt x="1513" y="2656"/>
                    <a:pt x="1632" y="2608"/>
                  </a:cubicBezTo>
                  <a:cubicBezTo>
                    <a:pt x="3228" y="1977"/>
                    <a:pt x="4835" y="1667"/>
                    <a:pt x="6378" y="1667"/>
                  </a:cubicBezTo>
                  <a:cubicBezTo>
                    <a:pt x="6435" y="1667"/>
                    <a:pt x="6492" y="1667"/>
                    <a:pt x="6549" y="1668"/>
                  </a:cubicBezTo>
                  <a:cubicBezTo>
                    <a:pt x="6563" y="1669"/>
                    <a:pt x="6577" y="1669"/>
                    <a:pt x="6591" y="1669"/>
                  </a:cubicBezTo>
                  <a:cubicBezTo>
                    <a:pt x="7036" y="1669"/>
                    <a:pt x="7395" y="1297"/>
                    <a:pt x="7407" y="858"/>
                  </a:cubicBezTo>
                  <a:cubicBezTo>
                    <a:pt x="7418" y="394"/>
                    <a:pt x="7049" y="13"/>
                    <a:pt x="6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Google Shape;41;p2"/>
          <p:cNvSpPr txBox="1">
            <a:spLocks noGrp="1"/>
          </p:cNvSpPr>
          <p:nvPr>
            <p:ph type="ctrTitle"/>
          </p:nvPr>
        </p:nvSpPr>
        <p:spPr>
          <a:xfrm>
            <a:off x="729429" y="827775"/>
            <a:ext cx="44841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-476325" y="-276225"/>
            <a:ext cx="10015538" cy="6189503"/>
          </a:xfrm>
          <a:custGeom>
            <a:avLst/>
            <a:gdLst/>
            <a:ahLst/>
            <a:cxnLst/>
            <a:rect l="l" t="t" r="r" b="b"/>
            <a:pathLst>
              <a:path w="285750" h="160735" extrusionOk="0">
                <a:moveTo>
                  <a:pt x="0" y="0"/>
                </a:moveTo>
                <a:lnTo>
                  <a:pt x="0" y="160734"/>
                </a:lnTo>
                <a:lnTo>
                  <a:pt x="285750" y="160734"/>
                </a:lnTo>
                <a:lnTo>
                  <a:pt x="285750" y="109752"/>
                </a:lnTo>
                <a:cubicBezTo>
                  <a:pt x="277880" y="108466"/>
                  <a:pt x="270177" y="106251"/>
                  <a:pt x="263485" y="102667"/>
                </a:cubicBezTo>
                <a:cubicBezTo>
                  <a:pt x="254649" y="97928"/>
                  <a:pt x="244479" y="96038"/>
                  <a:pt x="233442" y="96038"/>
                </a:cubicBezTo>
                <a:cubicBezTo>
                  <a:pt x="189969" y="96038"/>
                  <a:pt x="133047" y="125360"/>
                  <a:pt x="91206" y="125360"/>
                </a:cubicBezTo>
                <a:cubicBezTo>
                  <a:pt x="83441" y="125360"/>
                  <a:pt x="76195" y="124350"/>
                  <a:pt x="69652" y="121955"/>
                </a:cubicBezTo>
                <a:cubicBezTo>
                  <a:pt x="17312" y="102810"/>
                  <a:pt x="15026" y="74104"/>
                  <a:pt x="28182" y="26539"/>
                </a:cubicBezTo>
                <a:cubicBezTo>
                  <a:pt x="30932" y="16633"/>
                  <a:pt x="29932" y="7680"/>
                  <a:pt x="2620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"/>
          <p:cNvSpPr/>
          <p:nvPr/>
        </p:nvSpPr>
        <p:spPr>
          <a:xfrm>
            <a:off x="662562" y="-47625"/>
            <a:ext cx="8381885" cy="4101761"/>
          </a:xfrm>
          <a:custGeom>
            <a:avLst/>
            <a:gdLst/>
            <a:ahLst/>
            <a:cxnLst/>
            <a:rect l="l" t="t" r="r" b="b"/>
            <a:pathLst>
              <a:path w="260570" h="127019" extrusionOk="0">
                <a:moveTo>
                  <a:pt x="5611" y="0"/>
                </a:moveTo>
                <a:cubicBezTo>
                  <a:pt x="5486" y="0"/>
                  <a:pt x="5359" y="28"/>
                  <a:pt x="5240" y="86"/>
                </a:cubicBezTo>
                <a:cubicBezTo>
                  <a:pt x="4823" y="288"/>
                  <a:pt x="4656" y="788"/>
                  <a:pt x="4859" y="1205"/>
                </a:cubicBezTo>
                <a:cubicBezTo>
                  <a:pt x="5680" y="2896"/>
                  <a:pt x="6371" y="4670"/>
                  <a:pt x="6895" y="6444"/>
                </a:cubicBezTo>
                <a:cubicBezTo>
                  <a:pt x="7002" y="6813"/>
                  <a:pt x="7335" y="7051"/>
                  <a:pt x="7704" y="7051"/>
                </a:cubicBezTo>
                <a:cubicBezTo>
                  <a:pt x="7776" y="7051"/>
                  <a:pt x="7859" y="7039"/>
                  <a:pt x="7942" y="7015"/>
                </a:cubicBezTo>
                <a:cubicBezTo>
                  <a:pt x="8383" y="6884"/>
                  <a:pt x="8633" y="6408"/>
                  <a:pt x="8502" y="5968"/>
                </a:cubicBezTo>
                <a:cubicBezTo>
                  <a:pt x="7942" y="4098"/>
                  <a:pt x="7228" y="2253"/>
                  <a:pt x="6359" y="467"/>
                </a:cubicBezTo>
                <a:cubicBezTo>
                  <a:pt x="6215" y="170"/>
                  <a:pt x="5919" y="0"/>
                  <a:pt x="5611" y="0"/>
                </a:cubicBezTo>
                <a:close/>
                <a:moveTo>
                  <a:pt x="8886" y="11021"/>
                </a:moveTo>
                <a:cubicBezTo>
                  <a:pt x="8850" y="11021"/>
                  <a:pt x="8813" y="11023"/>
                  <a:pt x="8776" y="11028"/>
                </a:cubicBezTo>
                <a:cubicBezTo>
                  <a:pt x="8311" y="11075"/>
                  <a:pt x="7990" y="11492"/>
                  <a:pt x="8049" y="11956"/>
                </a:cubicBezTo>
                <a:cubicBezTo>
                  <a:pt x="8228" y="13385"/>
                  <a:pt x="8311" y="14850"/>
                  <a:pt x="8311" y="16314"/>
                </a:cubicBezTo>
                <a:cubicBezTo>
                  <a:pt x="8311" y="16731"/>
                  <a:pt x="8311" y="17159"/>
                  <a:pt x="8288" y="17588"/>
                </a:cubicBezTo>
                <a:cubicBezTo>
                  <a:pt x="8276" y="18052"/>
                  <a:pt x="8633" y="18433"/>
                  <a:pt x="9097" y="18445"/>
                </a:cubicBezTo>
                <a:cubicBezTo>
                  <a:pt x="9109" y="18445"/>
                  <a:pt x="9121" y="18457"/>
                  <a:pt x="9133" y="18457"/>
                </a:cubicBezTo>
                <a:cubicBezTo>
                  <a:pt x="9573" y="18457"/>
                  <a:pt x="9954" y="18100"/>
                  <a:pt x="9966" y="17648"/>
                </a:cubicBezTo>
                <a:cubicBezTo>
                  <a:pt x="9978" y="17195"/>
                  <a:pt x="9990" y="16755"/>
                  <a:pt x="9990" y="16314"/>
                </a:cubicBezTo>
                <a:cubicBezTo>
                  <a:pt x="9990" y="14778"/>
                  <a:pt x="9895" y="13242"/>
                  <a:pt x="9704" y="11754"/>
                </a:cubicBezTo>
                <a:cubicBezTo>
                  <a:pt x="9661" y="11327"/>
                  <a:pt x="9304" y="11021"/>
                  <a:pt x="8886" y="11021"/>
                </a:cubicBezTo>
                <a:close/>
                <a:moveTo>
                  <a:pt x="8504" y="22515"/>
                </a:moveTo>
                <a:cubicBezTo>
                  <a:pt x="8109" y="22515"/>
                  <a:pt x="7754" y="22795"/>
                  <a:pt x="7680" y="23196"/>
                </a:cubicBezTo>
                <a:cubicBezTo>
                  <a:pt x="7454" y="24506"/>
                  <a:pt x="7145" y="25827"/>
                  <a:pt x="6775" y="27149"/>
                </a:cubicBezTo>
                <a:cubicBezTo>
                  <a:pt x="6633" y="27685"/>
                  <a:pt x="6490" y="28208"/>
                  <a:pt x="6347" y="28732"/>
                </a:cubicBezTo>
                <a:cubicBezTo>
                  <a:pt x="6228" y="29185"/>
                  <a:pt x="6490" y="29649"/>
                  <a:pt x="6930" y="29768"/>
                </a:cubicBezTo>
                <a:cubicBezTo>
                  <a:pt x="7002" y="29780"/>
                  <a:pt x="7085" y="29792"/>
                  <a:pt x="7156" y="29792"/>
                </a:cubicBezTo>
                <a:cubicBezTo>
                  <a:pt x="7526" y="29792"/>
                  <a:pt x="7859" y="29554"/>
                  <a:pt x="7966" y="29173"/>
                </a:cubicBezTo>
                <a:cubicBezTo>
                  <a:pt x="8097" y="28649"/>
                  <a:pt x="8252" y="28125"/>
                  <a:pt x="8395" y="27601"/>
                </a:cubicBezTo>
                <a:cubicBezTo>
                  <a:pt x="8776" y="26232"/>
                  <a:pt x="9085" y="24851"/>
                  <a:pt x="9335" y="23494"/>
                </a:cubicBezTo>
                <a:cubicBezTo>
                  <a:pt x="9419" y="23041"/>
                  <a:pt x="9109" y="22612"/>
                  <a:pt x="8657" y="22529"/>
                </a:cubicBezTo>
                <a:cubicBezTo>
                  <a:pt x="8605" y="22520"/>
                  <a:pt x="8554" y="22515"/>
                  <a:pt x="8504" y="22515"/>
                </a:cubicBezTo>
                <a:close/>
                <a:moveTo>
                  <a:pt x="5681" y="33705"/>
                </a:moveTo>
                <a:cubicBezTo>
                  <a:pt x="5307" y="33705"/>
                  <a:pt x="4973" y="33959"/>
                  <a:pt x="4882" y="34340"/>
                </a:cubicBezTo>
                <a:cubicBezTo>
                  <a:pt x="4394" y="36269"/>
                  <a:pt x="3942" y="38162"/>
                  <a:pt x="3525" y="39972"/>
                </a:cubicBezTo>
                <a:cubicBezTo>
                  <a:pt x="3430" y="40424"/>
                  <a:pt x="3704" y="40865"/>
                  <a:pt x="4156" y="40972"/>
                </a:cubicBezTo>
                <a:cubicBezTo>
                  <a:pt x="4228" y="40984"/>
                  <a:pt x="4287" y="40996"/>
                  <a:pt x="4347" y="40996"/>
                </a:cubicBezTo>
                <a:cubicBezTo>
                  <a:pt x="4728" y="40996"/>
                  <a:pt x="5073" y="40734"/>
                  <a:pt x="5156" y="40341"/>
                </a:cubicBezTo>
                <a:cubicBezTo>
                  <a:pt x="5561" y="38555"/>
                  <a:pt x="6013" y="36662"/>
                  <a:pt x="6502" y="34745"/>
                </a:cubicBezTo>
                <a:cubicBezTo>
                  <a:pt x="6609" y="34292"/>
                  <a:pt x="6347" y="33840"/>
                  <a:pt x="5894" y="33733"/>
                </a:cubicBezTo>
                <a:cubicBezTo>
                  <a:pt x="5823" y="33714"/>
                  <a:pt x="5751" y="33705"/>
                  <a:pt x="5681" y="33705"/>
                </a:cubicBezTo>
                <a:close/>
                <a:moveTo>
                  <a:pt x="3141" y="44967"/>
                </a:moveTo>
                <a:cubicBezTo>
                  <a:pt x="2753" y="44967"/>
                  <a:pt x="2407" y="45244"/>
                  <a:pt x="2334" y="45639"/>
                </a:cubicBezTo>
                <a:cubicBezTo>
                  <a:pt x="1953" y="47604"/>
                  <a:pt x="1608" y="49532"/>
                  <a:pt x="1322" y="51366"/>
                </a:cubicBezTo>
                <a:cubicBezTo>
                  <a:pt x="1251" y="51818"/>
                  <a:pt x="1561" y="52247"/>
                  <a:pt x="2025" y="52319"/>
                </a:cubicBezTo>
                <a:cubicBezTo>
                  <a:pt x="2061" y="52319"/>
                  <a:pt x="2108" y="52330"/>
                  <a:pt x="2156" y="52330"/>
                </a:cubicBezTo>
                <a:cubicBezTo>
                  <a:pt x="2561" y="52330"/>
                  <a:pt x="2918" y="52033"/>
                  <a:pt x="2977" y="51616"/>
                </a:cubicBezTo>
                <a:cubicBezTo>
                  <a:pt x="3263" y="49806"/>
                  <a:pt x="3597" y="47901"/>
                  <a:pt x="3978" y="45961"/>
                </a:cubicBezTo>
                <a:cubicBezTo>
                  <a:pt x="4061" y="45508"/>
                  <a:pt x="3763" y="45068"/>
                  <a:pt x="3311" y="44984"/>
                </a:cubicBezTo>
                <a:cubicBezTo>
                  <a:pt x="3254" y="44972"/>
                  <a:pt x="3197" y="44967"/>
                  <a:pt x="3141" y="44967"/>
                </a:cubicBezTo>
                <a:close/>
                <a:moveTo>
                  <a:pt x="1391" y="56374"/>
                </a:moveTo>
                <a:cubicBezTo>
                  <a:pt x="973" y="56374"/>
                  <a:pt x="605" y="56693"/>
                  <a:pt x="560" y="57117"/>
                </a:cubicBezTo>
                <a:cubicBezTo>
                  <a:pt x="346" y="59117"/>
                  <a:pt x="191" y="61058"/>
                  <a:pt x="96" y="62927"/>
                </a:cubicBezTo>
                <a:cubicBezTo>
                  <a:pt x="72" y="63391"/>
                  <a:pt x="429" y="63772"/>
                  <a:pt x="894" y="63796"/>
                </a:cubicBezTo>
                <a:lnTo>
                  <a:pt x="930" y="63796"/>
                </a:lnTo>
                <a:cubicBezTo>
                  <a:pt x="1370" y="63796"/>
                  <a:pt x="1751" y="63451"/>
                  <a:pt x="1763" y="63010"/>
                </a:cubicBezTo>
                <a:cubicBezTo>
                  <a:pt x="1858" y="61177"/>
                  <a:pt x="2013" y="59260"/>
                  <a:pt x="2227" y="57295"/>
                </a:cubicBezTo>
                <a:cubicBezTo>
                  <a:pt x="2275" y="56843"/>
                  <a:pt x="1942" y="56426"/>
                  <a:pt x="1477" y="56379"/>
                </a:cubicBezTo>
                <a:cubicBezTo>
                  <a:pt x="1448" y="56375"/>
                  <a:pt x="1420" y="56374"/>
                  <a:pt x="1391" y="56374"/>
                </a:cubicBezTo>
                <a:close/>
                <a:moveTo>
                  <a:pt x="856" y="67903"/>
                </a:moveTo>
                <a:cubicBezTo>
                  <a:pt x="849" y="67903"/>
                  <a:pt x="842" y="67904"/>
                  <a:pt x="834" y="67904"/>
                </a:cubicBezTo>
                <a:cubicBezTo>
                  <a:pt x="370" y="67916"/>
                  <a:pt x="1" y="68297"/>
                  <a:pt x="13" y="68761"/>
                </a:cubicBezTo>
                <a:cubicBezTo>
                  <a:pt x="60" y="70761"/>
                  <a:pt x="191" y="72714"/>
                  <a:pt x="406" y="74583"/>
                </a:cubicBezTo>
                <a:cubicBezTo>
                  <a:pt x="453" y="75012"/>
                  <a:pt x="810" y="75333"/>
                  <a:pt x="1239" y="75333"/>
                </a:cubicBezTo>
                <a:cubicBezTo>
                  <a:pt x="1263" y="75333"/>
                  <a:pt x="1299" y="75321"/>
                  <a:pt x="1334" y="75321"/>
                </a:cubicBezTo>
                <a:cubicBezTo>
                  <a:pt x="1787" y="75274"/>
                  <a:pt x="2120" y="74857"/>
                  <a:pt x="2073" y="74393"/>
                </a:cubicBezTo>
                <a:cubicBezTo>
                  <a:pt x="1858" y="72583"/>
                  <a:pt x="1739" y="70666"/>
                  <a:pt x="1692" y="68713"/>
                </a:cubicBezTo>
                <a:cubicBezTo>
                  <a:pt x="1680" y="68257"/>
                  <a:pt x="1299" y="67903"/>
                  <a:pt x="856" y="67903"/>
                </a:cubicBezTo>
                <a:close/>
                <a:moveTo>
                  <a:pt x="2189" y="79347"/>
                </a:moveTo>
                <a:cubicBezTo>
                  <a:pt x="2127" y="79347"/>
                  <a:pt x="2064" y="79354"/>
                  <a:pt x="2001" y="79369"/>
                </a:cubicBezTo>
                <a:cubicBezTo>
                  <a:pt x="1549" y="79465"/>
                  <a:pt x="1263" y="79905"/>
                  <a:pt x="1358" y="80358"/>
                </a:cubicBezTo>
                <a:cubicBezTo>
                  <a:pt x="1787" y="82298"/>
                  <a:pt x="2334" y="84203"/>
                  <a:pt x="2965" y="86001"/>
                </a:cubicBezTo>
                <a:cubicBezTo>
                  <a:pt x="3085" y="86347"/>
                  <a:pt x="3406" y="86561"/>
                  <a:pt x="3751" y="86561"/>
                </a:cubicBezTo>
                <a:cubicBezTo>
                  <a:pt x="3847" y="86561"/>
                  <a:pt x="3942" y="86549"/>
                  <a:pt x="4037" y="86513"/>
                </a:cubicBezTo>
                <a:cubicBezTo>
                  <a:pt x="4466" y="86358"/>
                  <a:pt x="4704" y="85882"/>
                  <a:pt x="4549" y="85454"/>
                </a:cubicBezTo>
                <a:cubicBezTo>
                  <a:pt x="3930" y="83703"/>
                  <a:pt x="3406" y="81870"/>
                  <a:pt x="2989" y="80000"/>
                </a:cubicBezTo>
                <a:cubicBezTo>
                  <a:pt x="2908" y="79612"/>
                  <a:pt x="2563" y="79347"/>
                  <a:pt x="2189" y="79347"/>
                </a:cubicBezTo>
                <a:close/>
                <a:moveTo>
                  <a:pt x="6019" y="90194"/>
                </a:moveTo>
                <a:cubicBezTo>
                  <a:pt x="5893" y="90194"/>
                  <a:pt x="5764" y="90224"/>
                  <a:pt x="5644" y="90287"/>
                </a:cubicBezTo>
                <a:cubicBezTo>
                  <a:pt x="5228" y="90490"/>
                  <a:pt x="5061" y="90990"/>
                  <a:pt x="5275" y="91407"/>
                </a:cubicBezTo>
                <a:cubicBezTo>
                  <a:pt x="6144" y="93145"/>
                  <a:pt x="7156" y="94836"/>
                  <a:pt x="8264" y="96467"/>
                </a:cubicBezTo>
                <a:cubicBezTo>
                  <a:pt x="8419" y="96705"/>
                  <a:pt x="8680" y="96824"/>
                  <a:pt x="8954" y="96824"/>
                </a:cubicBezTo>
                <a:cubicBezTo>
                  <a:pt x="9109" y="96824"/>
                  <a:pt x="9276" y="96776"/>
                  <a:pt x="9419" y="96681"/>
                </a:cubicBezTo>
                <a:cubicBezTo>
                  <a:pt x="9800" y="96419"/>
                  <a:pt x="9907" y="95895"/>
                  <a:pt x="9645" y="95514"/>
                </a:cubicBezTo>
                <a:cubicBezTo>
                  <a:pt x="8573" y="93955"/>
                  <a:pt x="7609" y="92323"/>
                  <a:pt x="6764" y="90657"/>
                </a:cubicBezTo>
                <a:cubicBezTo>
                  <a:pt x="6613" y="90363"/>
                  <a:pt x="6320" y="90194"/>
                  <a:pt x="6019" y="90194"/>
                </a:cubicBezTo>
                <a:close/>
                <a:moveTo>
                  <a:pt x="212837" y="96038"/>
                </a:moveTo>
                <a:cubicBezTo>
                  <a:pt x="211849" y="96038"/>
                  <a:pt x="210825" y="96050"/>
                  <a:pt x="209801" y="96086"/>
                </a:cubicBezTo>
                <a:cubicBezTo>
                  <a:pt x="209348" y="96098"/>
                  <a:pt x="208979" y="96479"/>
                  <a:pt x="208991" y="96943"/>
                </a:cubicBezTo>
                <a:cubicBezTo>
                  <a:pt x="209003" y="97395"/>
                  <a:pt x="209384" y="97753"/>
                  <a:pt x="209825" y="97753"/>
                </a:cubicBezTo>
                <a:lnTo>
                  <a:pt x="209860" y="97753"/>
                </a:lnTo>
                <a:cubicBezTo>
                  <a:pt x="210861" y="97717"/>
                  <a:pt x="211861" y="97705"/>
                  <a:pt x="212837" y="97705"/>
                </a:cubicBezTo>
                <a:lnTo>
                  <a:pt x="212849" y="97705"/>
                </a:lnTo>
                <a:cubicBezTo>
                  <a:pt x="213766" y="97705"/>
                  <a:pt x="214682" y="97717"/>
                  <a:pt x="215575" y="97753"/>
                </a:cubicBezTo>
                <a:cubicBezTo>
                  <a:pt x="215583" y="97753"/>
                  <a:pt x="215590" y="97753"/>
                  <a:pt x="215597" y="97753"/>
                </a:cubicBezTo>
                <a:cubicBezTo>
                  <a:pt x="216052" y="97753"/>
                  <a:pt x="216433" y="97388"/>
                  <a:pt x="216445" y="96931"/>
                </a:cubicBezTo>
                <a:cubicBezTo>
                  <a:pt x="216456" y="96479"/>
                  <a:pt x="216087" y="96086"/>
                  <a:pt x="215635" y="96074"/>
                </a:cubicBezTo>
                <a:cubicBezTo>
                  <a:pt x="214718" y="96050"/>
                  <a:pt x="213778" y="96038"/>
                  <a:pt x="212837" y="96038"/>
                </a:cubicBezTo>
                <a:close/>
                <a:moveTo>
                  <a:pt x="204070" y="96405"/>
                </a:moveTo>
                <a:cubicBezTo>
                  <a:pt x="204048" y="96405"/>
                  <a:pt x="204025" y="96406"/>
                  <a:pt x="204003" y="96407"/>
                </a:cubicBezTo>
                <a:cubicBezTo>
                  <a:pt x="202133" y="96550"/>
                  <a:pt x="200193" y="96753"/>
                  <a:pt x="198216" y="96991"/>
                </a:cubicBezTo>
                <a:cubicBezTo>
                  <a:pt x="197764" y="97050"/>
                  <a:pt x="197442" y="97467"/>
                  <a:pt x="197490" y="97931"/>
                </a:cubicBezTo>
                <a:cubicBezTo>
                  <a:pt x="197549" y="98348"/>
                  <a:pt x="197907" y="98658"/>
                  <a:pt x="198323" y="98658"/>
                </a:cubicBezTo>
                <a:lnTo>
                  <a:pt x="198430" y="98658"/>
                </a:lnTo>
                <a:cubicBezTo>
                  <a:pt x="200371" y="98419"/>
                  <a:pt x="202288" y="98217"/>
                  <a:pt x="204133" y="98074"/>
                </a:cubicBezTo>
                <a:cubicBezTo>
                  <a:pt x="204598" y="98038"/>
                  <a:pt x="204943" y="97634"/>
                  <a:pt x="204907" y="97169"/>
                </a:cubicBezTo>
                <a:cubicBezTo>
                  <a:pt x="204862" y="96728"/>
                  <a:pt x="204505" y="96405"/>
                  <a:pt x="204070" y="96405"/>
                </a:cubicBezTo>
                <a:close/>
                <a:moveTo>
                  <a:pt x="221361" y="96439"/>
                </a:moveTo>
                <a:cubicBezTo>
                  <a:pt x="220942" y="96439"/>
                  <a:pt x="220573" y="96769"/>
                  <a:pt x="220528" y="97193"/>
                </a:cubicBezTo>
                <a:cubicBezTo>
                  <a:pt x="220493" y="97657"/>
                  <a:pt x="220826" y="98062"/>
                  <a:pt x="221278" y="98110"/>
                </a:cubicBezTo>
                <a:cubicBezTo>
                  <a:pt x="223219" y="98300"/>
                  <a:pt x="225112" y="98574"/>
                  <a:pt x="226934" y="98908"/>
                </a:cubicBezTo>
                <a:cubicBezTo>
                  <a:pt x="226982" y="98919"/>
                  <a:pt x="227029" y="98919"/>
                  <a:pt x="227077" y="98919"/>
                </a:cubicBezTo>
                <a:cubicBezTo>
                  <a:pt x="227482" y="98919"/>
                  <a:pt x="227827" y="98646"/>
                  <a:pt x="227898" y="98241"/>
                </a:cubicBezTo>
                <a:cubicBezTo>
                  <a:pt x="227994" y="97788"/>
                  <a:pt x="227684" y="97348"/>
                  <a:pt x="227232" y="97265"/>
                </a:cubicBezTo>
                <a:cubicBezTo>
                  <a:pt x="225374" y="96919"/>
                  <a:pt x="223434" y="96645"/>
                  <a:pt x="221445" y="96443"/>
                </a:cubicBezTo>
                <a:cubicBezTo>
                  <a:pt x="221417" y="96440"/>
                  <a:pt x="221389" y="96439"/>
                  <a:pt x="221361" y="96439"/>
                </a:cubicBezTo>
                <a:close/>
                <a:moveTo>
                  <a:pt x="192607" y="97790"/>
                </a:moveTo>
                <a:cubicBezTo>
                  <a:pt x="192564" y="97790"/>
                  <a:pt x="192521" y="97793"/>
                  <a:pt x="192477" y="97800"/>
                </a:cubicBezTo>
                <a:cubicBezTo>
                  <a:pt x="190632" y="98098"/>
                  <a:pt x="188703" y="98431"/>
                  <a:pt x="186762" y="98800"/>
                </a:cubicBezTo>
                <a:cubicBezTo>
                  <a:pt x="186310" y="98884"/>
                  <a:pt x="186012" y="99324"/>
                  <a:pt x="186096" y="99777"/>
                </a:cubicBezTo>
                <a:cubicBezTo>
                  <a:pt x="186167" y="100182"/>
                  <a:pt x="186524" y="100455"/>
                  <a:pt x="186917" y="100455"/>
                </a:cubicBezTo>
                <a:cubicBezTo>
                  <a:pt x="186965" y="100455"/>
                  <a:pt x="187024" y="100455"/>
                  <a:pt x="187072" y="100443"/>
                </a:cubicBezTo>
                <a:cubicBezTo>
                  <a:pt x="189001" y="100086"/>
                  <a:pt x="190906" y="99753"/>
                  <a:pt x="192739" y="99455"/>
                </a:cubicBezTo>
                <a:cubicBezTo>
                  <a:pt x="193192" y="99384"/>
                  <a:pt x="193501" y="98955"/>
                  <a:pt x="193430" y="98503"/>
                </a:cubicBezTo>
                <a:cubicBezTo>
                  <a:pt x="193365" y="98083"/>
                  <a:pt x="193009" y="97790"/>
                  <a:pt x="192607" y="97790"/>
                </a:cubicBezTo>
                <a:close/>
                <a:moveTo>
                  <a:pt x="232698" y="98564"/>
                </a:moveTo>
                <a:cubicBezTo>
                  <a:pt x="232330" y="98564"/>
                  <a:pt x="231997" y="98806"/>
                  <a:pt x="231899" y="99170"/>
                </a:cubicBezTo>
                <a:cubicBezTo>
                  <a:pt x="231768" y="99610"/>
                  <a:pt x="232030" y="100074"/>
                  <a:pt x="232470" y="100205"/>
                </a:cubicBezTo>
                <a:cubicBezTo>
                  <a:pt x="234316" y="100729"/>
                  <a:pt x="236126" y="101348"/>
                  <a:pt x="237840" y="102051"/>
                </a:cubicBezTo>
                <a:cubicBezTo>
                  <a:pt x="237947" y="102098"/>
                  <a:pt x="238054" y="102110"/>
                  <a:pt x="238162" y="102110"/>
                </a:cubicBezTo>
                <a:cubicBezTo>
                  <a:pt x="238483" y="102110"/>
                  <a:pt x="238804" y="101920"/>
                  <a:pt x="238935" y="101586"/>
                </a:cubicBezTo>
                <a:cubicBezTo>
                  <a:pt x="239102" y="101170"/>
                  <a:pt x="238900" y="100682"/>
                  <a:pt x="238471" y="100503"/>
                </a:cubicBezTo>
                <a:cubicBezTo>
                  <a:pt x="236697" y="99777"/>
                  <a:pt x="234840" y="99146"/>
                  <a:pt x="232935" y="98598"/>
                </a:cubicBezTo>
                <a:cubicBezTo>
                  <a:pt x="232856" y="98575"/>
                  <a:pt x="232776" y="98564"/>
                  <a:pt x="232698" y="98564"/>
                </a:cubicBezTo>
                <a:close/>
                <a:moveTo>
                  <a:pt x="181258" y="99937"/>
                </a:moveTo>
                <a:cubicBezTo>
                  <a:pt x="181200" y="99937"/>
                  <a:pt x="181142" y="99943"/>
                  <a:pt x="181083" y="99955"/>
                </a:cubicBezTo>
                <a:cubicBezTo>
                  <a:pt x="179261" y="100348"/>
                  <a:pt x="177356" y="100777"/>
                  <a:pt x="175428" y="101229"/>
                </a:cubicBezTo>
                <a:cubicBezTo>
                  <a:pt x="174975" y="101336"/>
                  <a:pt x="174701" y="101789"/>
                  <a:pt x="174808" y="102229"/>
                </a:cubicBezTo>
                <a:cubicBezTo>
                  <a:pt x="174904" y="102622"/>
                  <a:pt x="175237" y="102884"/>
                  <a:pt x="175618" y="102884"/>
                </a:cubicBezTo>
                <a:cubicBezTo>
                  <a:pt x="175689" y="102884"/>
                  <a:pt x="175749" y="102872"/>
                  <a:pt x="175820" y="102860"/>
                </a:cubicBezTo>
                <a:cubicBezTo>
                  <a:pt x="177737" y="102408"/>
                  <a:pt x="179619" y="101979"/>
                  <a:pt x="181428" y="101586"/>
                </a:cubicBezTo>
                <a:cubicBezTo>
                  <a:pt x="181881" y="101491"/>
                  <a:pt x="182166" y="101051"/>
                  <a:pt x="182071" y="100598"/>
                </a:cubicBezTo>
                <a:cubicBezTo>
                  <a:pt x="181988" y="100205"/>
                  <a:pt x="181644" y="99937"/>
                  <a:pt x="181258" y="99937"/>
                </a:cubicBezTo>
                <a:close/>
                <a:moveTo>
                  <a:pt x="12485" y="99706"/>
                </a:moveTo>
                <a:cubicBezTo>
                  <a:pt x="12289" y="99706"/>
                  <a:pt x="12093" y="99773"/>
                  <a:pt x="11931" y="99908"/>
                </a:cubicBezTo>
                <a:cubicBezTo>
                  <a:pt x="11586" y="100217"/>
                  <a:pt x="11550" y="100741"/>
                  <a:pt x="11859" y="101098"/>
                </a:cubicBezTo>
                <a:cubicBezTo>
                  <a:pt x="13122" y="102515"/>
                  <a:pt x="14503" y="103920"/>
                  <a:pt x="15967" y="105266"/>
                </a:cubicBezTo>
                <a:cubicBezTo>
                  <a:pt x="16122" y="105420"/>
                  <a:pt x="16324" y="105492"/>
                  <a:pt x="16527" y="105492"/>
                </a:cubicBezTo>
                <a:cubicBezTo>
                  <a:pt x="16753" y="105492"/>
                  <a:pt x="16979" y="105396"/>
                  <a:pt x="17146" y="105218"/>
                </a:cubicBezTo>
                <a:cubicBezTo>
                  <a:pt x="17455" y="104873"/>
                  <a:pt x="17432" y="104349"/>
                  <a:pt x="17098" y="104039"/>
                </a:cubicBezTo>
                <a:cubicBezTo>
                  <a:pt x="15669" y="102729"/>
                  <a:pt x="14336" y="101372"/>
                  <a:pt x="13122" y="99991"/>
                </a:cubicBezTo>
                <a:cubicBezTo>
                  <a:pt x="12952" y="99802"/>
                  <a:pt x="12719" y="99706"/>
                  <a:pt x="12485" y="99706"/>
                </a:cubicBezTo>
                <a:close/>
                <a:moveTo>
                  <a:pt x="170021" y="102583"/>
                </a:moveTo>
                <a:cubicBezTo>
                  <a:pt x="169951" y="102583"/>
                  <a:pt x="169879" y="102592"/>
                  <a:pt x="169808" y="102610"/>
                </a:cubicBezTo>
                <a:cubicBezTo>
                  <a:pt x="168022" y="103063"/>
                  <a:pt x="166141" y="103551"/>
                  <a:pt x="164212" y="104075"/>
                </a:cubicBezTo>
                <a:cubicBezTo>
                  <a:pt x="163759" y="104194"/>
                  <a:pt x="163497" y="104646"/>
                  <a:pt x="163617" y="105099"/>
                </a:cubicBezTo>
                <a:cubicBezTo>
                  <a:pt x="163712" y="105468"/>
                  <a:pt x="164057" y="105718"/>
                  <a:pt x="164426" y="105718"/>
                </a:cubicBezTo>
                <a:cubicBezTo>
                  <a:pt x="164498" y="105718"/>
                  <a:pt x="164569" y="105706"/>
                  <a:pt x="164640" y="105682"/>
                </a:cubicBezTo>
                <a:cubicBezTo>
                  <a:pt x="166557" y="105170"/>
                  <a:pt x="168439" y="104682"/>
                  <a:pt x="170224" y="104230"/>
                </a:cubicBezTo>
                <a:cubicBezTo>
                  <a:pt x="170665" y="104111"/>
                  <a:pt x="170939" y="103658"/>
                  <a:pt x="170820" y="103218"/>
                </a:cubicBezTo>
                <a:cubicBezTo>
                  <a:pt x="170730" y="102837"/>
                  <a:pt x="170395" y="102583"/>
                  <a:pt x="170021" y="102583"/>
                </a:cubicBezTo>
                <a:close/>
                <a:moveTo>
                  <a:pt x="243363" y="102919"/>
                </a:moveTo>
                <a:cubicBezTo>
                  <a:pt x="243062" y="102919"/>
                  <a:pt x="242775" y="103079"/>
                  <a:pt x="242626" y="103361"/>
                </a:cubicBezTo>
                <a:cubicBezTo>
                  <a:pt x="242412" y="103777"/>
                  <a:pt x="242567" y="104277"/>
                  <a:pt x="242984" y="104492"/>
                </a:cubicBezTo>
                <a:cubicBezTo>
                  <a:pt x="244650" y="105373"/>
                  <a:pt x="246448" y="106194"/>
                  <a:pt x="248306" y="106932"/>
                </a:cubicBezTo>
                <a:cubicBezTo>
                  <a:pt x="248401" y="106968"/>
                  <a:pt x="248508" y="106992"/>
                  <a:pt x="248615" y="106992"/>
                </a:cubicBezTo>
                <a:cubicBezTo>
                  <a:pt x="248949" y="106992"/>
                  <a:pt x="249258" y="106790"/>
                  <a:pt x="249389" y="106468"/>
                </a:cubicBezTo>
                <a:cubicBezTo>
                  <a:pt x="249568" y="106039"/>
                  <a:pt x="249353" y="105551"/>
                  <a:pt x="248925" y="105373"/>
                </a:cubicBezTo>
                <a:cubicBezTo>
                  <a:pt x="247115" y="104658"/>
                  <a:pt x="245377" y="103861"/>
                  <a:pt x="243757" y="103015"/>
                </a:cubicBezTo>
                <a:cubicBezTo>
                  <a:pt x="243630" y="102950"/>
                  <a:pt x="243495" y="102919"/>
                  <a:pt x="243363" y="102919"/>
                </a:cubicBezTo>
                <a:close/>
                <a:moveTo>
                  <a:pt x="158850" y="105569"/>
                </a:moveTo>
                <a:cubicBezTo>
                  <a:pt x="158776" y="105569"/>
                  <a:pt x="158702" y="105579"/>
                  <a:pt x="158628" y="105599"/>
                </a:cubicBezTo>
                <a:cubicBezTo>
                  <a:pt x="156878" y="106087"/>
                  <a:pt x="155056" y="106599"/>
                  <a:pt x="153056" y="107182"/>
                </a:cubicBezTo>
                <a:cubicBezTo>
                  <a:pt x="152615" y="107301"/>
                  <a:pt x="152353" y="107766"/>
                  <a:pt x="152484" y="108218"/>
                </a:cubicBezTo>
                <a:cubicBezTo>
                  <a:pt x="152591" y="108575"/>
                  <a:pt x="152925" y="108814"/>
                  <a:pt x="153282" y="108814"/>
                </a:cubicBezTo>
                <a:cubicBezTo>
                  <a:pt x="153365" y="108814"/>
                  <a:pt x="153437" y="108814"/>
                  <a:pt x="153520" y="108790"/>
                </a:cubicBezTo>
                <a:cubicBezTo>
                  <a:pt x="155520" y="108218"/>
                  <a:pt x="157330" y="107694"/>
                  <a:pt x="159080" y="107206"/>
                </a:cubicBezTo>
                <a:cubicBezTo>
                  <a:pt x="159521" y="107087"/>
                  <a:pt x="159783" y="106623"/>
                  <a:pt x="159664" y="106182"/>
                </a:cubicBezTo>
                <a:cubicBezTo>
                  <a:pt x="159555" y="105806"/>
                  <a:pt x="159215" y="105569"/>
                  <a:pt x="158850" y="105569"/>
                </a:cubicBezTo>
                <a:close/>
                <a:moveTo>
                  <a:pt x="254068" y="107219"/>
                </a:moveTo>
                <a:cubicBezTo>
                  <a:pt x="253709" y="107219"/>
                  <a:pt x="253376" y="107452"/>
                  <a:pt x="253259" y="107813"/>
                </a:cubicBezTo>
                <a:cubicBezTo>
                  <a:pt x="253128" y="108254"/>
                  <a:pt x="253378" y="108718"/>
                  <a:pt x="253818" y="108861"/>
                </a:cubicBezTo>
                <a:cubicBezTo>
                  <a:pt x="255628" y="109397"/>
                  <a:pt x="257521" y="109897"/>
                  <a:pt x="259462" y="110338"/>
                </a:cubicBezTo>
                <a:cubicBezTo>
                  <a:pt x="259521" y="110349"/>
                  <a:pt x="259581" y="110361"/>
                  <a:pt x="259640" y="110361"/>
                </a:cubicBezTo>
                <a:cubicBezTo>
                  <a:pt x="260033" y="110361"/>
                  <a:pt x="260379" y="110099"/>
                  <a:pt x="260462" y="109707"/>
                </a:cubicBezTo>
                <a:cubicBezTo>
                  <a:pt x="260569" y="109254"/>
                  <a:pt x="260283" y="108814"/>
                  <a:pt x="259831" y="108706"/>
                </a:cubicBezTo>
                <a:cubicBezTo>
                  <a:pt x="257926" y="108278"/>
                  <a:pt x="256069" y="107790"/>
                  <a:pt x="254306" y="107254"/>
                </a:cubicBezTo>
                <a:cubicBezTo>
                  <a:pt x="254227" y="107230"/>
                  <a:pt x="254147" y="107219"/>
                  <a:pt x="254068" y="107219"/>
                </a:cubicBezTo>
                <a:close/>
                <a:moveTo>
                  <a:pt x="147733" y="108755"/>
                </a:moveTo>
                <a:cubicBezTo>
                  <a:pt x="147654" y="108755"/>
                  <a:pt x="147574" y="108766"/>
                  <a:pt x="147495" y="108790"/>
                </a:cubicBezTo>
                <a:cubicBezTo>
                  <a:pt x="145650" y="109326"/>
                  <a:pt x="143793" y="109873"/>
                  <a:pt x="141947" y="110421"/>
                </a:cubicBezTo>
                <a:cubicBezTo>
                  <a:pt x="141507" y="110552"/>
                  <a:pt x="141257" y="111016"/>
                  <a:pt x="141376" y="111457"/>
                </a:cubicBezTo>
                <a:cubicBezTo>
                  <a:pt x="141483" y="111814"/>
                  <a:pt x="141828" y="112052"/>
                  <a:pt x="142185" y="112052"/>
                </a:cubicBezTo>
                <a:cubicBezTo>
                  <a:pt x="142257" y="112052"/>
                  <a:pt x="142340" y="112040"/>
                  <a:pt x="142423" y="112016"/>
                </a:cubicBezTo>
                <a:cubicBezTo>
                  <a:pt x="144269" y="111481"/>
                  <a:pt x="146114" y="110933"/>
                  <a:pt x="147960" y="110397"/>
                </a:cubicBezTo>
                <a:cubicBezTo>
                  <a:pt x="148412" y="110266"/>
                  <a:pt x="148662" y="109802"/>
                  <a:pt x="148531" y="109361"/>
                </a:cubicBezTo>
                <a:cubicBezTo>
                  <a:pt x="148424" y="108990"/>
                  <a:pt x="148092" y="108755"/>
                  <a:pt x="147733" y="108755"/>
                </a:cubicBezTo>
                <a:close/>
                <a:moveTo>
                  <a:pt x="20958" y="107495"/>
                </a:moveTo>
                <a:cubicBezTo>
                  <a:pt x="20708" y="107495"/>
                  <a:pt x="20461" y="107609"/>
                  <a:pt x="20301" y="107825"/>
                </a:cubicBezTo>
                <a:cubicBezTo>
                  <a:pt x="20027" y="108194"/>
                  <a:pt x="20099" y="108718"/>
                  <a:pt x="20468" y="109004"/>
                </a:cubicBezTo>
                <a:cubicBezTo>
                  <a:pt x="21956" y="110135"/>
                  <a:pt x="23575" y="111254"/>
                  <a:pt x="25254" y="112338"/>
                </a:cubicBezTo>
                <a:cubicBezTo>
                  <a:pt x="25397" y="112421"/>
                  <a:pt x="25552" y="112469"/>
                  <a:pt x="25706" y="112469"/>
                </a:cubicBezTo>
                <a:cubicBezTo>
                  <a:pt x="25980" y="112469"/>
                  <a:pt x="26254" y="112326"/>
                  <a:pt x="26409" y="112076"/>
                </a:cubicBezTo>
                <a:cubicBezTo>
                  <a:pt x="26659" y="111695"/>
                  <a:pt x="26540" y="111171"/>
                  <a:pt x="26159" y="110921"/>
                </a:cubicBezTo>
                <a:cubicBezTo>
                  <a:pt x="24516" y="109873"/>
                  <a:pt x="22932" y="108778"/>
                  <a:pt x="21468" y="107671"/>
                </a:cubicBezTo>
                <a:cubicBezTo>
                  <a:pt x="21315" y="107552"/>
                  <a:pt x="21135" y="107495"/>
                  <a:pt x="20958" y="107495"/>
                </a:cubicBezTo>
                <a:close/>
                <a:moveTo>
                  <a:pt x="136649" y="112017"/>
                </a:moveTo>
                <a:cubicBezTo>
                  <a:pt x="136570" y="112017"/>
                  <a:pt x="136490" y="112028"/>
                  <a:pt x="136411" y="112052"/>
                </a:cubicBezTo>
                <a:cubicBezTo>
                  <a:pt x="134565" y="112588"/>
                  <a:pt x="132720" y="113136"/>
                  <a:pt x="130874" y="113659"/>
                </a:cubicBezTo>
                <a:cubicBezTo>
                  <a:pt x="130434" y="113790"/>
                  <a:pt x="130172" y="114255"/>
                  <a:pt x="130303" y="114707"/>
                </a:cubicBezTo>
                <a:cubicBezTo>
                  <a:pt x="130410" y="115064"/>
                  <a:pt x="130743" y="115302"/>
                  <a:pt x="131101" y="115302"/>
                </a:cubicBezTo>
                <a:cubicBezTo>
                  <a:pt x="131184" y="115302"/>
                  <a:pt x="131267" y="115291"/>
                  <a:pt x="131339" y="115267"/>
                </a:cubicBezTo>
                <a:cubicBezTo>
                  <a:pt x="133184" y="114731"/>
                  <a:pt x="135030" y="114195"/>
                  <a:pt x="136875" y="113647"/>
                </a:cubicBezTo>
                <a:cubicBezTo>
                  <a:pt x="137328" y="113517"/>
                  <a:pt x="137578" y="113052"/>
                  <a:pt x="137447" y="112612"/>
                </a:cubicBezTo>
                <a:cubicBezTo>
                  <a:pt x="137339" y="112250"/>
                  <a:pt x="137008" y="112017"/>
                  <a:pt x="136649" y="112017"/>
                </a:cubicBezTo>
                <a:close/>
                <a:moveTo>
                  <a:pt x="30654" y="113743"/>
                </a:moveTo>
                <a:cubicBezTo>
                  <a:pt x="30361" y="113743"/>
                  <a:pt x="30079" y="113897"/>
                  <a:pt x="29933" y="114171"/>
                </a:cubicBezTo>
                <a:cubicBezTo>
                  <a:pt x="29707" y="114576"/>
                  <a:pt x="29850" y="115088"/>
                  <a:pt x="30255" y="115314"/>
                </a:cubicBezTo>
                <a:cubicBezTo>
                  <a:pt x="31898" y="116219"/>
                  <a:pt x="33636" y="117112"/>
                  <a:pt x="35422" y="117981"/>
                </a:cubicBezTo>
                <a:cubicBezTo>
                  <a:pt x="35541" y="118041"/>
                  <a:pt x="35660" y="118065"/>
                  <a:pt x="35791" y="118065"/>
                </a:cubicBezTo>
                <a:cubicBezTo>
                  <a:pt x="36101" y="118065"/>
                  <a:pt x="36398" y="117886"/>
                  <a:pt x="36541" y="117588"/>
                </a:cubicBezTo>
                <a:cubicBezTo>
                  <a:pt x="36744" y="117172"/>
                  <a:pt x="36565" y="116672"/>
                  <a:pt x="36148" y="116469"/>
                </a:cubicBezTo>
                <a:cubicBezTo>
                  <a:pt x="34386" y="115624"/>
                  <a:pt x="32683" y="114731"/>
                  <a:pt x="31064" y="113850"/>
                </a:cubicBezTo>
                <a:cubicBezTo>
                  <a:pt x="30934" y="113777"/>
                  <a:pt x="30793" y="113743"/>
                  <a:pt x="30654" y="113743"/>
                </a:cubicBezTo>
                <a:close/>
                <a:moveTo>
                  <a:pt x="125560" y="115225"/>
                </a:moveTo>
                <a:cubicBezTo>
                  <a:pt x="125486" y="115225"/>
                  <a:pt x="125412" y="115235"/>
                  <a:pt x="125338" y="115255"/>
                </a:cubicBezTo>
                <a:cubicBezTo>
                  <a:pt x="123373" y="115814"/>
                  <a:pt x="121552" y="116326"/>
                  <a:pt x="119778" y="116815"/>
                </a:cubicBezTo>
                <a:cubicBezTo>
                  <a:pt x="119337" y="116934"/>
                  <a:pt x="119075" y="117398"/>
                  <a:pt x="119194" y="117838"/>
                </a:cubicBezTo>
                <a:cubicBezTo>
                  <a:pt x="119301" y="118208"/>
                  <a:pt x="119635" y="118458"/>
                  <a:pt x="120004" y="118458"/>
                </a:cubicBezTo>
                <a:cubicBezTo>
                  <a:pt x="120075" y="118458"/>
                  <a:pt x="120147" y="118446"/>
                  <a:pt x="120230" y="118422"/>
                </a:cubicBezTo>
                <a:cubicBezTo>
                  <a:pt x="122004" y="117934"/>
                  <a:pt x="123826" y="117434"/>
                  <a:pt x="125790" y="116862"/>
                </a:cubicBezTo>
                <a:cubicBezTo>
                  <a:pt x="126243" y="116743"/>
                  <a:pt x="126493" y="116279"/>
                  <a:pt x="126374" y="115838"/>
                </a:cubicBezTo>
                <a:cubicBezTo>
                  <a:pt x="126265" y="115462"/>
                  <a:pt x="125925" y="115225"/>
                  <a:pt x="125560" y="115225"/>
                </a:cubicBezTo>
                <a:close/>
                <a:moveTo>
                  <a:pt x="114433" y="118286"/>
                </a:moveTo>
                <a:cubicBezTo>
                  <a:pt x="114362" y="118286"/>
                  <a:pt x="114289" y="118295"/>
                  <a:pt x="114217" y="118315"/>
                </a:cubicBezTo>
                <a:cubicBezTo>
                  <a:pt x="112289" y="118815"/>
                  <a:pt x="110407" y="119291"/>
                  <a:pt x="108633" y="119732"/>
                </a:cubicBezTo>
                <a:cubicBezTo>
                  <a:pt x="108181" y="119851"/>
                  <a:pt x="107907" y="120303"/>
                  <a:pt x="108014" y="120744"/>
                </a:cubicBezTo>
                <a:cubicBezTo>
                  <a:pt x="108110" y="121125"/>
                  <a:pt x="108455" y="121387"/>
                  <a:pt x="108824" y="121387"/>
                </a:cubicBezTo>
                <a:cubicBezTo>
                  <a:pt x="108895" y="121387"/>
                  <a:pt x="108967" y="121375"/>
                  <a:pt x="109026" y="121363"/>
                </a:cubicBezTo>
                <a:cubicBezTo>
                  <a:pt x="110812" y="120922"/>
                  <a:pt x="112705" y="120434"/>
                  <a:pt x="114634" y="119934"/>
                </a:cubicBezTo>
                <a:cubicBezTo>
                  <a:pt x="115087" y="119815"/>
                  <a:pt x="115349" y="119351"/>
                  <a:pt x="115230" y="118910"/>
                </a:cubicBezTo>
                <a:cubicBezTo>
                  <a:pt x="115140" y="118531"/>
                  <a:pt x="114800" y="118286"/>
                  <a:pt x="114433" y="118286"/>
                </a:cubicBezTo>
                <a:close/>
                <a:moveTo>
                  <a:pt x="41037" y="118784"/>
                </a:moveTo>
                <a:cubicBezTo>
                  <a:pt x="40714" y="118784"/>
                  <a:pt x="40401" y="118971"/>
                  <a:pt x="40268" y="119291"/>
                </a:cubicBezTo>
                <a:cubicBezTo>
                  <a:pt x="40089" y="119708"/>
                  <a:pt x="40280" y="120208"/>
                  <a:pt x="40708" y="120386"/>
                </a:cubicBezTo>
                <a:cubicBezTo>
                  <a:pt x="42423" y="121125"/>
                  <a:pt x="44233" y="121863"/>
                  <a:pt x="46078" y="122577"/>
                </a:cubicBezTo>
                <a:cubicBezTo>
                  <a:pt x="46185" y="122613"/>
                  <a:pt x="46280" y="122625"/>
                  <a:pt x="46388" y="122625"/>
                </a:cubicBezTo>
                <a:cubicBezTo>
                  <a:pt x="46721" y="122625"/>
                  <a:pt x="47042" y="122422"/>
                  <a:pt x="47161" y="122089"/>
                </a:cubicBezTo>
                <a:cubicBezTo>
                  <a:pt x="47328" y="121660"/>
                  <a:pt x="47114" y="121172"/>
                  <a:pt x="46685" y="121006"/>
                </a:cubicBezTo>
                <a:cubicBezTo>
                  <a:pt x="44852" y="120303"/>
                  <a:pt x="43066" y="119577"/>
                  <a:pt x="41363" y="118851"/>
                </a:cubicBezTo>
                <a:cubicBezTo>
                  <a:pt x="41258" y="118805"/>
                  <a:pt x="41147" y="118784"/>
                  <a:pt x="41037" y="118784"/>
                </a:cubicBezTo>
                <a:close/>
                <a:moveTo>
                  <a:pt x="103217" y="121043"/>
                </a:moveTo>
                <a:cubicBezTo>
                  <a:pt x="103154" y="121043"/>
                  <a:pt x="103090" y="121050"/>
                  <a:pt x="103026" y="121065"/>
                </a:cubicBezTo>
                <a:cubicBezTo>
                  <a:pt x="101097" y="121494"/>
                  <a:pt x="99204" y="121910"/>
                  <a:pt x="97394" y="122268"/>
                </a:cubicBezTo>
                <a:cubicBezTo>
                  <a:pt x="96942" y="122363"/>
                  <a:pt x="96644" y="122803"/>
                  <a:pt x="96739" y="123256"/>
                </a:cubicBezTo>
                <a:cubicBezTo>
                  <a:pt x="96822" y="123649"/>
                  <a:pt x="97168" y="123934"/>
                  <a:pt x="97561" y="123934"/>
                </a:cubicBezTo>
                <a:cubicBezTo>
                  <a:pt x="97620" y="123934"/>
                  <a:pt x="97668" y="123923"/>
                  <a:pt x="97727" y="123911"/>
                </a:cubicBezTo>
                <a:cubicBezTo>
                  <a:pt x="99549" y="123542"/>
                  <a:pt x="101454" y="123137"/>
                  <a:pt x="103395" y="122696"/>
                </a:cubicBezTo>
                <a:cubicBezTo>
                  <a:pt x="103847" y="122589"/>
                  <a:pt x="104121" y="122149"/>
                  <a:pt x="104026" y="121696"/>
                </a:cubicBezTo>
                <a:cubicBezTo>
                  <a:pt x="103934" y="121308"/>
                  <a:pt x="103597" y="121043"/>
                  <a:pt x="103217" y="121043"/>
                </a:cubicBezTo>
                <a:close/>
                <a:moveTo>
                  <a:pt x="91872" y="123317"/>
                </a:moveTo>
                <a:cubicBezTo>
                  <a:pt x="91828" y="123317"/>
                  <a:pt x="91783" y="123320"/>
                  <a:pt x="91738" y="123327"/>
                </a:cubicBezTo>
                <a:cubicBezTo>
                  <a:pt x="89798" y="123673"/>
                  <a:pt x="87893" y="123958"/>
                  <a:pt x="86059" y="124208"/>
                </a:cubicBezTo>
                <a:cubicBezTo>
                  <a:pt x="85607" y="124280"/>
                  <a:pt x="85285" y="124696"/>
                  <a:pt x="85345" y="125161"/>
                </a:cubicBezTo>
                <a:cubicBezTo>
                  <a:pt x="85404" y="125578"/>
                  <a:pt x="85762" y="125875"/>
                  <a:pt x="86178" y="125875"/>
                </a:cubicBezTo>
                <a:lnTo>
                  <a:pt x="86297" y="125875"/>
                </a:lnTo>
                <a:cubicBezTo>
                  <a:pt x="88143" y="125625"/>
                  <a:pt x="90072" y="125316"/>
                  <a:pt x="92024" y="124982"/>
                </a:cubicBezTo>
                <a:cubicBezTo>
                  <a:pt x="92477" y="124899"/>
                  <a:pt x="92786" y="124470"/>
                  <a:pt x="92715" y="124018"/>
                </a:cubicBezTo>
                <a:cubicBezTo>
                  <a:pt x="92639" y="123609"/>
                  <a:pt x="92282" y="123317"/>
                  <a:pt x="91872" y="123317"/>
                </a:cubicBezTo>
                <a:close/>
                <a:moveTo>
                  <a:pt x="51829" y="122876"/>
                </a:moveTo>
                <a:cubicBezTo>
                  <a:pt x="51470" y="122876"/>
                  <a:pt x="51136" y="123109"/>
                  <a:pt x="51019" y="123470"/>
                </a:cubicBezTo>
                <a:cubicBezTo>
                  <a:pt x="50888" y="123911"/>
                  <a:pt x="51138" y="124387"/>
                  <a:pt x="51591" y="124518"/>
                </a:cubicBezTo>
                <a:cubicBezTo>
                  <a:pt x="53400" y="125054"/>
                  <a:pt x="55317" y="125518"/>
                  <a:pt x="57282" y="125887"/>
                </a:cubicBezTo>
                <a:cubicBezTo>
                  <a:pt x="57329" y="125899"/>
                  <a:pt x="57389" y="125899"/>
                  <a:pt x="57437" y="125899"/>
                </a:cubicBezTo>
                <a:cubicBezTo>
                  <a:pt x="57829" y="125899"/>
                  <a:pt x="58187" y="125613"/>
                  <a:pt x="58258" y="125220"/>
                </a:cubicBezTo>
                <a:cubicBezTo>
                  <a:pt x="58341" y="124768"/>
                  <a:pt x="58044" y="124327"/>
                  <a:pt x="57591" y="124244"/>
                </a:cubicBezTo>
                <a:cubicBezTo>
                  <a:pt x="55686" y="123887"/>
                  <a:pt x="53829" y="123434"/>
                  <a:pt x="52067" y="122911"/>
                </a:cubicBezTo>
                <a:cubicBezTo>
                  <a:pt x="51988" y="122887"/>
                  <a:pt x="51908" y="122876"/>
                  <a:pt x="51829" y="122876"/>
                </a:cubicBezTo>
                <a:close/>
                <a:moveTo>
                  <a:pt x="80452" y="124871"/>
                </a:moveTo>
                <a:cubicBezTo>
                  <a:pt x="80424" y="124871"/>
                  <a:pt x="80396" y="124872"/>
                  <a:pt x="80368" y="124875"/>
                </a:cubicBezTo>
                <a:cubicBezTo>
                  <a:pt x="78403" y="125054"/>
                  <a:pt x="76487" y="125197"/>
                  <a:pt x="74653" y="125268"/>
                </a:cubicBezTo>
                <a:cubicBezTo>
                  <a:pt x="74189" y="125292"/>
                  <a:pt x="73831" y="125685"/>
                  <a:pt x="73843" y="126137"/>
                </a:cubicBezTo>
                <a:cubicBezTo>
                  <a:pt x="73867" y="126590"/>
                  <a:pt x="74236" y="126947"/>
                  <a:pt x="74677" y="126947"/>
                </a:cubicBezTo>
                <a:lnTo>
                  <a:pt x="74724" y="126947"/>
                </a:lnTo>
                <a:cubicBezTo>
                  <a:pt x="76582" y="126863"/>
                  <a:pt x="78534" y="126732"/>
                  <a:pt x="80523" y="126542"/>
                </a:cubicBezTo>
                <a:cubicBezTo>
                  <a:pt x="80975" y="126494"/>
                  <a:pt x="81321" y="126089"/>
                  <a:pt x="81273" y="125625"/>
                </a:cubicBezTo>
                <a:cubicBezTo>
                  <a:pt x="81239" y="125201"/>
                  <a:pt x="80871" y="124871"/>
                  <a:pt x="80452" y="124871"/>
                </a:cubicBezTo>
                <a:close/>
                <a:moveTo>
                  <a:pt x="63137" y="125025"/>
                </a:moveTo>
                <a:cubicBezTo>
                  <a:pt x="62720" y="125025"/>
                  <a:pt x="62363" y="125345"/>
                  <a:pt x="62318" y="125780"/>
                </a:cubicBezTo>
                <a:cubicBezTo>
                  <a:pt x="62271" y="126244"/>
                  <a:pt x="62616" y="126649"/>
                  <a:pt x="63068" y="126685"/>
                </a:cubicBezTo>
                <a:cubicBezTo>
                  <a:pt x="64938" y="126863"/>
                  <a:pt x="66902" y="126982"/>
                  <a:pt x="68890" y="127018"/>
                </a:cubicBezTo>
                <a:lnTo>
                  <a:pt x="68914" y="127018"/>
                </a:lnTo>
                <a:cubicBezTo>
                  <a:pt x="69367" y="127018"/>
                  <a:pt x="69736" y="126649"/>
                  <a:pt x="69748" y="126197"/>
                </a:cubicBezTo>
                <a:cubicBezTo>
                  <a:pt x="69760" y="125732"/>
                  <a:pt x="69390" y="125351"/>
                  <a:pt x="68926" y="125339"/>
                </a:cubicBezTo>
                <a:cubicBezTo>
                  <a:pt x="66973" y="125304"/>
                  <a:pt x="65057" y="125197"/>
                  <a:pt x="63223" y="125030"/>
                </a:cubicBezTo>
                <a:cubicBezTo>
                  <a:pt x="63194" y="125027"/>
                  <a:pt x="63165" y="125025"/>
                  <a:pt x="63137" y="1250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8"/>
          <p:cNvSpPr txBox="1">
            <a:spLocks noGrp="1"/>
          </p:cNvSpPr>
          <p:nvPr>
            <p:ph type="title"/>
          </p:nvPr>
        </p:nvSpPr>
        <p:spPr>
          <a:xfrm>
            <a:off x="1139525" y="937450"/>
            <a:ext cx="72600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1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"/>
          <p:cNvSpPr txBox="1">
            <a:spLocks noGrp="1"/>
          </p:cNvSpPr>
          <p:nvPr>
            <p:ph type="title" hasCustomPrompt="1"/>
          </p:nvPr>
        </p:nvSpPr>
        <p:spPr>
          <a:xfrm>
            <a:off x="1209600" y="1258525"/>
            <a:ext cx="6724800" cy="18051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1" name="Google Shape;251;p11"/>
          <p:cNvSpPr/>
          <p:nvPr/>
        </p:nvSpPr>
        <p:spPr>
          <a:xfrm>
            <a:off x="-70225" y="2802400"/>
            <a:ext cx="9284375" cy="2589316"/>
          </a:xfrm>
          <a:custGeom>
            <a:avLst/>
            <a:gdLst/>
            <a:ahLst/>
            <a:cxnLst/>
            <a:rect l="l" t="t" r="r" b="b"/>
            <a:pathLst>
              <a:path w="142875" h="30612" extrusionOk="0">
                <a:moveTo>
                  <a:pt x="0" y="0"/>
                </a:moveTo>
                <a:lnTo>
                  <a:pt x="0" y="30611"/>
                </a:lnTo>
                <a:lnTo>
                  <a:pt x="142875" y="30611"/>
                </a:lnTo>
                <a:lnTo>
                  <a:pt x="142875" y="0"/>
                </a:lnTo>
                <a:lnTo>
                  <a:pt x="26218" y="0"/>
                </a:lnTo>
                <a:cubicBezTo>
                  <a:pt x="24765" y="0"/>
                  <a:pt x="23467" y="834"/>
                  <a:pt x="22789" y="2131"/>
                </a:cubicBezTo>
                <a:lnTo>
                  <a:pt x="18598" y="10513"/>
                </a:lnTo>
                <a:lnTo>
                  <a:pt x="14407" y="2131"/>
                </a:lnTo>
                <a:cubicBezTo>
                  <a:pt x="13716" y="834"/>
                  <a:pt x="12418" y="0"/>
                  <a:pt x="10966" y="0"/>
                </a:cubicBezTo>
                <a:close/>
              </a:path>
            </a:pathLst>
          </a:custGeom>
          <a:solidFill>
            <a:schemeClr val="lt2"/>
          </a:solidFill>
          <a:ln w="38100" cap="rnd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1"/>
          <p:cNvSpPr txBox="1">
            <a:spLocks noGrp="1"/>
          </p:cNvSpPr>
          <p:nvPr>
            <p:ph type="body" idx="1"/>
          </p:nvPr>
        </p:nvSpPr>
        <p:spPr>
          <a:xfrm>
            <a:off x="1795350" y="3076025"/>
            <a:ext cx="5553300" cy="819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53" name="Google Shape;253;p11"/>
          <p:cNvGrpSpPr/>
          <p:nvPr/>
        </p:nvGrpSpPr>
        <p:grpSpPr>
          <a:xfrm rot="5400000">
            <a:off x="-809515" y="1880353"/>
            <a:ext cx="4072679" cy="2453635"/>
            <a:chOff x="4219217" y="2168768"/>
            <a:chExt cx="4921667" cy="2965118"/>
          </a:xfrm>
        </p:grpSpPr>
        <p:sp>
          <p:nvSpPr>
            <p:cNvPr id="254" name="Google Shape;254;p11"/>
            <p:cNvSpPr/>
            <p:nvPr/>
          </p:nvSpPr>
          <p:spPr>
            <a:xfrm>
              <a:off x="5070673" y="3480703"/>
              <a:ext cx="239231" cy="79563"/>
            </a:xfrm>
            <a:custGeom>
              <a:avLst/>
              <a:gdLst/>
              <a:ahLst/>
              <a:cxnLst/>
              <a:rect l="l" t="t" r="r" b="b"/>
              <a:pathLst>
                <a:path w="7490" h="2491" extrusionOk="0">
                  <a:moveTo>
                    <a:pt x="840" y="1"/>
                  </a:moveTo>
                  <a:cubicBezTo>
                    <a:pt x="405" y="1"/>
                    <a:pt x="36" y="361"/>
                    <a:pt x="24" y="811"/>
                  </a:cubicBezTo>
                  <a:cubicBezTo>
                    <a:pt x="0" y="1276"/>
                    <a:pt x="370" y="1657"/>
                    <a:pt x="822" y="1680"/>
                  </a:cubicBezTo>
                  <a:cubicBezTo>
                    <a:pt x="2667" y="1740"/>
                    <a:pt x="4525" y="2002"/>
                    <a:pt x="6358" y="2466"/>
                  </a:cubicBezTo>
                  <a:cubicBezTo>
                    <a:pt x="6430" y="2478"/>
                    <a:pt x="6489" y="2490"/>
                    <a:pt x="6561" y="2490"/>
                  </a:cubicBezTo>
                  <a:cubicBezTo>
                    <a:pt x="6942" y="2490"/>
                    <a:pt x="7275" y="2228"/>
                    <a:pt x="7370" y="1847"/>
                  </a:cubicBezTo>
                  <a:cubicBezTo>
                    <a:pt x="7489" y="1407"/>
                    <a:pt x="7216" y="954"/>
                    <a:pt x="6763" y="835"/>
                  </a:cubicBezTo>
                  <a:cubicBezTo>
                    <a:pt x="4822" y="359"/>
                    <a:pt x="2846" y="73"/>
                    <a:pt x="881" y="2"/>
                  </a:cubicBezTo>
                  <a:cubicBezTo>
                    <a:pt x="868" y="1"/>
                    <a:pt x="854" y="1"/>
                    <a:pt x="8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5423195" y="3568219"/>
              <a:ext cx="220610" cy="145295"/>
            </a:xfrm>
            <a:custGeom>
              <a:avLst/>
              <a:gdLst/>
              <a:ahLst/>
              <a:cxnLst/>
              <a:rect l="l" t="t" r="r" b="b"/>
              <a:pathLst>
                <a:path w="6907" h="4549" extrusionOk="0">
                  <a:moveTo>
                    <a:pt x="950" y="0"/>
                  </a:moveTo>
                  <a:cubicBezTo>
                    <a:pt x="639" y="0"/>
                    <a:pt x="340" y="179"/>
                    <a:pt x="203" y="488"/>
                  </a:cubicBezTo>
                  <a:cubicBezTo>
                    <a:pt x="1" y="905"/>
                    <a:pt x="179" y="1405"/>
                    <a:pt x="608" y="1596"/>
                  </a:cubicBezTo>
                  <a:cubicBezTo>
                    <a:pt x="2263" y="2369"/>
                    <a:pt x="3906" y="3310"/>
                    <a:pt x="5477" y="4394"/>
                  </a:cubicBezTo>
                  <a:cubicBezTo>
                    <a:pt x="5620" y="4501"/>
                    <a:pt x="5787" y="4548"/>
                    <a:pt x="5954" y="4548"/>
                  </a:cubicBezTo>
                  <a:cubicBezTo>
                    <a:pt x="6216" y="4548"/>
                    <a:pt x="6478" y="4417"/>
                    <a:pt x="6644" y="4179"/>
                  </a:cubicBezTo>
                  <a:cubicBezTo>
                    <a:pt x="6906" y="3810"/>
                    <a:pt x="6811" y="3286"/>
                    <a:pt x="6430" y="3024"/>
                  </a:cubicBezTo>
                  <a:cubicBezTo>
                    <a:pt x="4775" y="1881"/>
                    <a:pt x="3060" y="893"/>
                    <a:pt x="1310" y="83"/>
                  </a:cubicBezTo>
                  <a:cubicBezTo>
                    <a:pt x="1194" y="27"/>
                    <a:pt x="1071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4416191" y="3640850"/>
              <a:ext cx="193972" cy="179886"/>
            </a:xfrm>
            <a:custGeom>
              <a:avLst/>
              <a:gdLst/>
              <a:ahLst/>
              <a:cxnLst/>
              <a:rect l="l" t="t" r="r" b="b"/>
              <a:pathLst>
                <a:path w="6073" h="5632" extrusionOk="0">
                  <a:moveTo>
                    <a:pt x="5122" y="1"/>
                  </a:moveTo>
                  <a:cubicBezTo>
                    <a:pt x="4947" y="1"/>
                    <a:pt x="4771" y="55"/>
                    <a:pt x="4620" y="167"/>
                  </a:cubicBezTo>
                  <a:cubicBezTo>
                    <a:pt x="3037" y="1358"/>
                    <a:pt x="1584" y="2727"/>
                    <a:pt x="298" y="4263"/>
                  </a:cubicBezTo>
                  <a:cubicBezTo>
                    <a:pt x="1" y="4608"/>
                    <a:pt x="48" y="5144"/>
                    <a:pt x="406" y="5441"/>
                  </a:cubicBezTo>
                  <a:cubicBezTo>
                    <a:pt x="560" y="5572"/>
                    <a:pt x="751" y="5632"/>
                    <a:pt x="941" y="5632"/>
                  </a:cubicBezTo>
                  <a:cubicBezTo>
                    <a:pt x="1179" y="5632"/>
                    <a:pt x="1418" y="5537"/>
                    <a:pt x="1584" y="5334"/>
                  </a:cubicBezTo>
                  <a:cubicBezTo>
                    <a:pt x="2775" y="3905"/>
                    <a:pt x="4144" y="2620"/>
                    <a:pt x="5621" y="1500"/>
                  </a:cubicBezTo>
                  <a:cubicBezTo>
                    <a:pt x="5990" y="1227"/>
                    <a:pt x="6073" y="703"/>
                    <a:pt x="5787" y="334"/>
                  </a:cubicBezTo>
                  <a:cubicBezTo>
                    <a:pt x="5625" y="115"/>
                    <a:pt x="5375" y="1"/>
                    <a:pt x="5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4708250" y="3494374"/>
              <a:ext cx="235430" cy="107318"/>
            </a:xfrm>
            <a:custGeom>
              <a:avLst/>
              <a:gdLst/>
              <a:ahLst/>
              <a:cxnLst/>
              <a:rect l="l" t="t" r="r" b="b"/>
              <a:pathLst>
                <a:path w="7371" h="3360" extrusionOk="0">
                  <a:moveTo>
                    <a:pt x="6463" y="0"/>
                  </a:moveTo>
                  <a:cubicBezTo>
                    <a:pt x="6413" y="0"/>
                    <a:pt x="6362" y="5"/>
                    <a:pt x="6311" y="14"/>
                  </a:cubicBezTo>
                  <a:cubicBezTo>
                    <a:pt x="4347" y="371"/>
                    <a:pt x="2430" y="967"/>
                    <a:pt x="620" y="1753"/>
                  </a:cubicBezTo>
                  <a:cubicBezTo>
                    <a:pt x="191" y="1943"/>
                    <a:pt x="1" y="2431"/>
                    <a:pt x="191" y="2860"/>
                  </a:cubicBezTo>
                  <a:cubicBezTo>
                    <a:pt x="322" y="3169"/>
                    <a:pt x="632" y="3360"/>
                    <a:pt x="953" y="3360"/>
                  </a:cubicBezTo>
                  <a:cubicBezTo>
                    <a:pt x="1060" y="3360"/>
                    <a:pt x="1179" y="3336"/>
                    <a:pt x="1287" y="3288"/>
                  </a:cubicBezTo>
                  <a:cubicBezTo>
                    <a:pt x="2989" y="2550"/>
                    <a:pt x="4775" y="2003"/>
                    <a:pt x="6609" y="1657"/>
                  </a:cubicBezTo>
                  <a:cubicBezTo>
                    <a:pt x="7061" y="1574"/>
                    <a:pt x="7371" y="1133"/>
                    <a:pt x="7287" y="681"/>
                  </a:cubicBezTo>
                  <a:cubicBezTo>
                    <a:pt x="7203" y="280"/>
                    <a:pt x="6856" y="0"/>
                    <a:pt x="64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4219217" y="4273933"/>
              <a:ext cx="60111" cy="237793"/>
            </a:xfrm>
            <a:custGeom>
              <a:avLst/>
              <a:gdLst/>
              <a:ahLst/>
              <a:cxnLst/>
              <a:rect l="l" t="t" r="r" b="b"/>
              <a:pathLst>
                <a:path w="1882" h="7445" extrusionOk="0">
                  <a:moveTo>
                    <a:pt x="911" y="1"/>
                  </a:moveTo>
                  <a:cubicBezTo>
                    <a:pt x="476" y="1"/>
                    <a:pt x="118" y="335"/>
                    <a:pt x="84" y="777"/>
                  </a:cubicBezTo>
                  <a:cubicBezTo>
                    <a:pt x="24" y="1575"/>
                    <a:pt x="0" y="2384"/>
                    <a:pt x="0" y="3206"/>
                  </a:cubicBezTo>
                  <a:cubicBezTo>
                    <a:pt x="0" y="4349"/>
                    <a:pt x="60" y="5516"/>
                    <a:pt x="167" y="6682"/>
                  </a:cubicBezTo>
                  <a:cubicBezTo>
                    <a:pt x="215" y="7111"/>
                    <a:pt x="572" y="7444"/>
                    <a:pt x="1000" y="7444"/>
                  </a:cubicBezTo>
                  <a:cubicBezTo>
                    <a:pt x="1024" y="7444"/>
                    <a:pt x="1048" y="7444"/>
                    <a:pt x="1084" y="7433"/>
                  </a:cubicBezTo>
                  <a:cubicBezTo>
                    <a:pt x="1536" y="7397"/>
                    <a:pt x="1882" y="6980"/>
                    <a:pt x="1834" y="6528"/>
                  </a:cubicBezTo>
                  <a:cubicBezTo>
                    <a:pt x="1727" y="5408"/>
                    <a:pt x="1667" y="4289"/>
                    <a:pt x="1667" y="3206"/>
                  </a:cubicBezTo>
                  <a:cubicBezTo>
                    <a:pt x="1667" y="2432"/>
                    <a:pt x="1703" y="1658"/>
                    <a:pt x="1751" y="896"/>
                  </a:cubicBezTo>
                  <a:cubicBezTo>
                    <a:pt x="1786" y="432"/>
                    <a:pt x="1441" y="39"/>
                    <a:pt x="977" y="3"/>
                  </a:cubicBezTo>
                  <a:cubicBezTo>
                    <a:pt x="955" y="1"/>
                    <a:pt x="933" y="1"/>
                    <a:pt x="9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4399071" y="4974409"/>
              <a:ext cx="179918" cy="159476"/>
            </a:xfrm>
            <a:custGeom>
              <a:avLst/>
              <a:gdLst/>
              <a:ahLst/>
              <a:cxnLst/>
              <a:rect l="l" t="t" r="r" b="b"/>
              <a:pathLst>
                <a:path w="5633" h="4993" extrusionOk="0">
                  <a:moveTo>
                    <a:pt x="950" y="0"/>
                  </a:moveTo>
                  <a:cubicBezTo>
                    <a:pt x="783" y="0"/>
                    <a:pt x="614" y="51"/>
                    <a:pt x="465" y="158"/>
                  </a:cubicBezTo>
                  <a:cubicBezTo>
                    <a:pt x="84" y="420"/>
                    <a:pt x="1" y="944"/>
                    <a:pt x="275" y="1325"/>
                  </a:cubicBezTo>
                  <a:cubicBezTo>
                    <a:pt x="1215" y="2647"/>
                    <a:pt x="2287" y="3873"/>
                    <a:pt x="3454" y="4992"/>
                  </a:cubicBezTo>
                  <a:lnTo>
                    <a:pt x="5633" y="4992"/>
                  </a:lnTo>
                  <a:cubicBezTo>
                    <a:pt x="5609" y="4802"/>
                    <a:pt x="5514" y="4611"/>
                    <a:pt x="5359" y="4480"/>
                  </a:cubicBezTo>
                  <a:cubicBezTo>
                    <a:pt x="3966" y="3254"/>
                    <a:pt x="2716" y="1873"/>
                    <a:pt x="1632" y="349"/>
                  </a:cubicBezTo>
                  <a:cubicBezTo>
                    <a:pt x="1465" y="124"/>
                    <a:pt x="1210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4249240" y="3920773"/>
              <a:ext cx="125907" cy="225113"/>
            </a:xfrm>
            <a:custGeom>
              <a:avLst/>
              <a:gdLst/>
              <a:ahLst/>
              <a:cxnLst/>
              <a:rect l="l" t="t" r="r" b="b"/>
              <a:pathLst>
                <a:path w="3942" h="7048" extrusionOk="0">
                  <a:moveTo>
                    <a:pt x="2991" y="1"/>
                  </a:moveTo>
                  <a:cubicBezTo>
                    <a:pt x="2688" y="1"/>
                    <a:pt x="2393" y="167"/>
                    <a:pt x="2251" y="452"/>
                  </a:cubicBezTo>
                  <a:cubicBezTo>
                    <a:pt x="1358" y="2190"/>
                    <a:pt x="644" y="4059"/>
                    <a:pt x="120" y="6000"/>
                  </a:cubicBezTo>
                  <a:cubicBezTo>
                    <a:pt x="1" y="6440"/>
                    <a:pt x="263" y="6905"/>
                    <a:pt x="703" y="7024"/>
                  </a:cubicBezTo>
                  <a:cubicBezTo>
                    <a:pt x="787" y="7036"/>
                    <a:pt x="858" y="7048"/>
                    <a:pt x="930" y="7048"/>
                  </a:cubicBezTo>
                  <a:cubicBezTo>
                    <a:pt x="1299" y="7048"/>
                    <a:pt x="1632" y="6798"/>
                    <a:pt x="1739" y="6429"/>
                  </a:cubicBezTo>
                  <a:cubicBezTo>
                    <a:pt x="2227" y="4607"/>
                    <a:pt x="2894" y="2857"/>
                    <a:pt x="3739" y="1214"/>
                  </a:cubicBezTo>
                  <a:cubicBezTo>
                    <a:pt x="3942" y="809"/>
                    <a:pt x="3787" y="297"/>
                    <a:pt x="3370" y="94"/>
                  </a:cubicBezTo>
                  <a:cubicBezTo>
                    <a:pt x="3250" y="31"/>
                    <a:pt x="3120" y="1"/>
                    <a:pt x="29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4251923" y="4639742"/>
              <a:ext cx="117922" cy="227924"/>
            </a:xfrm>
            <a:custGeom>
              <a:avLst/>
              <a:gdLst/>
              <a:ahLst/>
              <a:cxnLst/>
              <a:rect l="l" t="t" r="r" b="b"/>
              <a:pathLst>
                <a:path w="3692" h="7136" extrusionOk="0">
                  <a:moveTo>
                    <a:pt x="935" y="1"/>
                  </a:moveTo>
                  <a:cubicBezTo>
                    <a:pt x="866" y="1"/>
                    <a:pt x="796" y="9"/>
                    <a:pt x="727" y="28"/>
                  </a:cubicBezTo>
                  <a:cubicBezTo>
                    <a:pt x="274" y="135"/>
                    <a:pt x="0" y="587"/>
                    <a:pt x="107" y="1028"/>
                  </a:cubicBezTo>
                  <a:cubicBezTo>
                    <a:pt x="584" y="3016"/>
                    <a:pt x="1215" y="4897"/>
                    <a:pt x="1965" y="6636"/>
                  </a:cubicBezTo>
                  <a:cubicBezTo>
                    <a:pt x="2108" y="6945"/>
                    <a:pt x="2417" y="7136"/>
                    <a:pt x="2739" y="7136"/>
                  </a:cubicBezTo>
                  <a:cubicBezTo>
                    <a:pt x="2846" y="7136"/>
                    <a:pt x="2965" y="7112"/>
                    <a:pt x="3072" y="7064"/>
                  </a:cubicBezTo>
                  <a:cubicBezTo>
                    <a:pt x="3489" y="6886"/>
                    <a:pt x="3691" y="6397"/>
                    <a:pt x="3501" y="5969"/>
                  </a:cubicBezTo>
                  <a:cubicBezTo>
                    <a:pt x="2786" y="4326"/>
                    <a:pt x="2191" y="2528"/>
                    <a:pt x="1739" y="635"/>
                  </a:cubicBezTo>
                  <a:cubicBezTo>
                    <a:pt x="1648" y="262"/>
                    <a:pt x="1310" y="1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8456729" y="2502668"/>
              <a:ext cx="155963" cy="211060"/>
            </a:xfrm>
            <a:custGeom>
              <a:avLst/>
              <a:gdLst/>
              <a:ahLst/>
              <a:cxnLst/>
              <a:rect l="l" t="t" r="r" b="b"/>
              <a:pathLst>
                <a:path w="4883" h="6608" extrusionOk="0">
                  <a:moveTo>
                    <a:pt x="3939" y="1"/>
                  </a:moveTo>
                  <a:cubicBezTo>
                    <a:pt x="3685" y="1"/>
                    <a:pt x="3432" y="115"/>
                    <a:pt x="3263" y="333"/>
                  </a:cubicBezTo>
                  <a:cubicBezTo>
                    <a:pt x="2168" y="1798"/>
                    <a:pt x="1144" y="3500"/>
                    <a:pt x="203" y="5393"/>
                  </a:cubicBezTo>
                  <a:cubicBezTo>
                    <a:pt x="1" y="5810"/>
                    <a:pt x="179" y="6310"/>
                    <a:pt x="584" y="6524"/>
                  </a:cubicBezTo>
                  <a:cubicBezTo>
                    <a:pt x="703" y="6572"/>
                    <a:pt x="834" y="6608"/>
                    <a:pt x="953" y="6608"/>
                  </a:cubicBezTo>
                  <a:cubicBezTo>
                    <a:pt x="1263" y="6608"/>
                    <a:pt x="1560" y="6429"/>
                    <a:pt x="1715" y="6143"/>
                  </a:cubicBezTo>
                  <a:cubicBezTo>
                    <a:pt x="2596" y="4334"/>
                    <a:pt x="3573" y="2726"/>
                    <a:pt x="4608" y="1345"/>
                  </a:cubicBezTo>
                  <a:cubicBezTo>
                    <a:pt x="4882" y="976"/>
                    <a:pt x="4811" y="452"/>
                    <a:pt x="4442" y="167"/>
                  </a:cubicBezTo>
                  <a:cubicBezTo>
                    <a:pt x="4291" y="55"/>
                    <a:pt x="4115" y="1"/>
                    <a:pt x="3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8170003" y="3546691"/>
              <a:ext cx="97768" cy="234120"/>
            </a:xfrm>
            <a:custGeom>
              <a:avLst/>
              <a:gdLst/>
              <a:ahLst/>
              <a:cxnLst/>
              <a:rect l="l" t="t" r="r" b="b"/>
              <a:pathLst>
                <a:path w="3061" h="7330" extrusionOk="0">
                  <a:moveTo>
                    <a:pt x="2147" y="1"/>
                  </a:moveTo>
                  <a:cubicBezTo>
                    <a:pt x="1761" y="1"/>
                    <a:pt x="1417" y="268"/>
                    <a:pt x="1334" y="662"/>
                  </a:cubicBezTo>
                  <a:cubicBezTo>
                    <a:pt x="1000" y="2222"/>
                    <a:pt x="572" y="4282"/>
                    <a:pt x="108" y="6306"/>
                  </a:cubicBezTo>
                  <a:cubicBezTo>
                    <a:pt x="0" y="6746"/>
                    <a:pt x="286" y="7199"/>
                    <a:pt x="739" y="7306"/>
                  </a:cubicBezTo>
                  <a:cubicBezTo>
                    <a:pt x="798" y="7318"/>
                    <a:pt x="858" y="7330"/>
                    <a:pt x="929" y="7330"/>
                  </a:cubicBezTo>
                  <a:cubicBezTo>
                    <a:pt x="1310" y="7330"/>
                    <a:pt x="1655" y="7068"/>
                    <a:pt x="1739" y="6675"/>
                  </a:cubicBezTo>
                  <a:cubicBezTo>
                    <a:pt x="2203" y="4639"/>
                    <a:pt x="2644" y="2579"/>
                    <a:pt x="2977" y="1007"/>
                  </a:cubicBezTo>
                  <a:cubicBezTo>
                    <a:pt x="3060" y="555"/>
                    <a:pt x="2775" y="115"/>
                    <a:pt x="2322" y="19"/>
                  </a:cubicBezTo>
                  <a:cubicBezTo>
                    <a:pt x="2263" y="7"/>
                    <a:pt x="2205" y="1"/>
                    <a:pt x="2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8247202" y="3185418"/>
              <a:ext cx="98152" cy="234120"/>
            </a:xfrm>
            <a:custGeom>
              <a:avLst/>
              <a:gdLst/>
              <a:ahLst/>
              <a:cxnLst/>
              <a:rect l="l" t="t" r="r" b="b"/>
              <a:pathLst>
                <a:path w="3073" h="7330" extrusionOk="0">
                  <a:moveTo>
                    <a:pt x="2165" y="0"/>
                  </a:moveTo>
                  <a:cubicBezTo>
                    <a:pt x="1779" y="0"/>
                    <a:pt x="1428" y="258"/>
                    <a:pt x="1346" y="650"/>
                  </a:cubicBezTo>
                  <a:cubicBezTo>
                    <a:pt x="965" y="2282"/>
                    <a:pt x="584" y="4032"/>
                    <a:pt x="96" y="6318"/>
                  </a:cubicBezTo>
                  <a:cubicBezTo>
                    <a:pt x="0" y="6770"/>
                    <a:pt x="286" y="7211"/>
                    <a:pt x="739" y="7306"/>
                  </a:cubicBezTo>
                  <a:cubicBezTo>
                    <a:pt x="798" y="7318"/>
                    <a:pt x="858" y="7330"/>
                    <a:pt x="917" y="7330"/>
                  </a:cubicBezTo>
                  <a:cubicBezTo>
                    <a:pt x="1310" y="7330"/>
                    <a:pt x="1655" y="7056"/>
                    <a:pt x="1739" y="6663"/>
                  </a:cubicBezTo>
                  <a:cubicBezTo>
                    <a:pt x="2215" y="4389"/>
                    <a:pt x="2596" y="2651"/>
                    <a:pt x="2977" y="1031"/>
                  </a:cubicBezTo>
                  <a:cubicBezTo>
                    <a:pt x="3072" y="579"/>
                    <a:pt x="2798" y="127"/>
                    <a:pt x="2346" y="19"/>
                  </a:cubicBezTo>
                  <a:cubicBezTo>
                    <a:pt x="2285" y="7"/>
                    <a:pt x="2225" y="0"/>
                    <a:pt x="2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8070734" y="3906495"/>
              <a:ext cx="114122" cy="229872"/>
            </a:xfrm>
            <a:custGeom>
              <a:avLst/>
              <a:gdLst/>
              <a:ahLst/>
              <a:cxnLst/>
              <a:rect l="l" t="t" r="r" b="b"/>
              <a:pathLst>
                <a:path w="3573" h="7197" extrusionOk="0">
                  <a:moveTo>
                    <a:pt x="2642" y="1"/>
                  </a:moveTo>
                  <a:cubicBezTo>
                    <a:pt x="2275" y="1"/>
                    <a:pt x="1934" y="244"/>
                    <a:pt x="1834" y="613"/>
                  </a:cubicBezTo>
                  <a:cubicBezTo>
                    <a:pt x="1287" y="2637"/>
                    <a:pt x="727" y="4423"/>
                    <a:pt x="156" y="6078"/>
                  </a:cubicBezTo>
                  <a:cubicBezTo>
                    <a:pt x="1" y="6518"/>
                    <a:pt x="227" y="6995"/>
                    <a:pt x="668" y="7149"/>
                  </a:cubicBezTo>
                  <a:cubicBezTo>
                    <a:pt x="751" y="7173"/>
                    <a:pt x="846" y="7197"/>
                    <a:pt x="941" y="7197"/>
                  </a:cubicBezTo>
                  <a:cubicBezTo>
                    <a:pt x="1287" y="7197"/>
                    <a:pt x="1608" y="6983"/>
                    <a:pt x="1727" y="6637"/>
                  </a:cubicBezTo>
                  <a:cubicBezTo>
                    <a:pt x="2323" y="4947"/>
                    <a:pt x="2882" y="3113"/>
                    <a:pt x="3454" y="1053"/>
                  </a:cubicBezTo>
                  <a:cubicBezTo>
                    <a:pt x="3573" y="613"/>
                    <a:pt x="3311" y="149"/>
                    <a:pt x="2858" y="29"/>
                  </a:cubicBezTo>
                  <a:cubicBezTo>
                    <a:pt x="2786" y="10"/>
                    <a:pt x="2714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7903432" y="4253012"/>
              <a:ext cx="157081" cy="210037"/>
            </a:xfrm>
            <a:custGeom>
              <a:avLst/>
              <a:gdLst/>
              <a:ahLst/>
              <a:cxnLst/>
              <a:rect l="l" t="t" r="r" b="b"/>
              <a:pathLst>
                <a:path w="4918" h="6576" extrusionOk="0">
                  <a:moveTo>
                    <a:pt x="3963" y="1"/>
                  </a:moveTo>
                  <a:cubicBezTo>
                    <a:pt x="3654" y="1"/>
                    <a:pt x="3359" y="171"/>
                    <a:pt x="3215" y="468"/>
                  </a:cubicBezTo>
                  <a:cubicBezTo>
                    <a:pt x="2322" y="2277"/>
                    <a:pt x="1334" y="3873"/>
                    <a:pt x="286" y="5218"/>
                  </a:cubicBezTo>
                  <a:cubicBezTo>
                    <a:pt x="0" y="5587"/>
                    <a:pt x="60" y="6111"/>
                    <a:pt x="429" y="6397"/>
                  </a:cubicBezTo>
                  <a:cubicBezTo>
                    <a:pt x="583" y="6516"/>
                    <a:pt x="762" y="6575"/>
                    <a:pt x="941" y="6575"/>
                  </a:cubicBezTo>
                  <a:cubicBezTo>
                    <a:pt x="1191" y="6575"/>
                    <a:pt x="1441" y="6468"/>
                    <a:pt x="1596" y="6254"/>
                  </a:cubicBezTo>
                  <a:cubicBezTo>
                    <a:pt x="2715" y="4813"/>
                    <a:pt x="3762" y="3123"/>
                    <a:pt x="4715" y="1206"/>
                  </a:cubicBezTo>
                  <a:cubicBezTo>
                    <a:pt x="4917" y="801"/>
                    <a:pt x="4751" y="289"/>
                    <a:pt x="4334" y="87"/>
                  </a:cubicBezTo>
                  <a:cubicBezTo>
                    <a:pt x="4214" y="28"/>
                    <a:pt x="4087" y="1"/>
                    <a:pt x="39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8331620" y="2830405"/>
              <a:ext cx="114888" cy="229393"/>
            </a:xfrm>
            <a:custGeom>
              <a:avLst/>
              <a:gdLst/>
              <a:ahLst/>
              <a:cxnLst/>
              <a:rect l="l" t="t" r="r" b="b"/>
              <a:pathLst>
                <a:path w="3597" h="7182" extrusionOk="0">
                  <a:moveTo>
                    <a:pt x="2650" y="1"/>
                  </a:moveTo>
                  <a:cubicBezTo>
                    <a:pt x="2307" y="1"/>
                    <a:pt x="1980" y="213"/>
                    <a:pt x="1858" y="550"/>
                  </a:cubicBezTo>
                  <a:cubicBezTo>
                    <a:pt x="1263" y="2252"/>
                    <a:pt x="691" y="4074"/>
                    <a:pt x="120" y="6122"/>
                  </a:cubicBezTo>
                  <a:cubicBezTo>
                    <a:pt x="1" y="6574"/>
                    <a:pt x="262" y="7027"/>
                    <a:pt x="703" y="7158"/>
                  </a:cubicBezTo>
                  <a:cubicBezTo>
                    <a:pt x="774" y="7181"/>
                    <a:pt x="858" y="7181"/>
                    <a:pt x="929" y="7181"/>
                  </a:cubicBezTo>
                  <a:cubicBezTo>
                    <a:pt x="1298" y="7181"/>
                    <a:pt x="1632" y="6943"/>
                    <a:pt x="1739" y="6574"/>
                  </a:cubicBezTo>
                  <a:cubicBezTo>
                    <a:pt x="2287" y="4562"/>
                    <a:pt x="2846" y="2776"/>
                    <a:pt x="3441" y="1109"/>
                  </a:cubicBezTo>
                  <a:cubicBezTo>
                    <a:pt x="3596" y="681"/>
                    <a:pt x="3370" y="204"/>
                    <a:pt x="2929" y="50"/>
                  </a:cubicBezTo>
                  <a:cubicBezTo>
                    <a:pt x="2838" y="17"/>
                    <a:pt x="2743" y="1"/>
                    <a:pt x="26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5727040" y="3775925"/>
              <a:ext cx="187136" cy="185923"/>
            </a:xfrm>
            <a:custGeom>
              <a:avLst/>
              <a:gdLst/>
              <a:ahLst/>
              <a:cxnLst/>
              <a:rect l="l" t="t" r="r" b="b"/>
              <a:pathLst>
                <a:path w="5859" h="5821" extrusionOk="0">
                  <a:moveTo>
                    <a:pt x="919" y="1"/>
                  </a:moveTo>
                  <a:cubicBezTo>
                    <a:pt x="698" y="1"/>
                    <a:pt x="477" y="87"/>
                    <a:pt x="310" y="260"/>
                  </a:cubicBezTo>
                  <a:cubicBezTo>
                    <a:pt x="1" y="605"/>
                    <a:pt x="13" y="1129"/>
                    <a:pt x="346" y="1450"/>
                  </a:cubicBezTo>
                  <a:cubicBezTo>
                    <a:pt x="1025" y="2082"/>
                    <a:pt x="1691" y="2748"/>
                    <a:pt x="2334" y="3439"/>
                  </a:cubicBezTo>
                  <a:cubicBezTo>
                    <a:pt x="3013" y="4153"/>
                    <a:pt x="3680" y="4868"/>
                    <a:pt x="4334" y="5558"/>
                  </a:cubicBezTo>
                  <a:cubicBezTo>
                    <a:pt x="4501" y="5737"/>
                    <a:pt x="4715" y="5820"/>
                    <a:pt x="4942" y="5820"/>
                  </a:cubicBezTo>
                  <a:cubicBezTo>
                    <a:pt x="5144" y="5820"/>
                    <a:pt x="5358" y="5737"/>
                    <a:pt x="5513" y="5582"/>
                  </a:cubicBezTo>
                  <a:cubicBezTo>
                    <a:pt x="5847" y="5272"/>
                    <a:pt x="5858" y="4737"/>
                    <a:pt x="5549" y="4403"/>
                  </a:cubicBezTo>
                  <a:cubicBezTo>
                    <a:pt x="4894" y="3725"/>
                    <a:pt x="4227" y="3010"/>
                    <a:pt x="3561" y="2296"/>
                  </a:cubicBezTo>
                  <a:cubicBezTo>
                    <a:pt x="2882" y="1581"/>
                    <a:pt x="2191" y="879"/>
                    <a:pt x="1489" y="224"/>
                  </a:cubicBezTo>
                  <a:cubicBezTo>
                    <a:pt x="1328" y="75"/>
                    <a:pt x="1124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8679957" y="2285285"/>
              <a:ext cx="221376" cy="139801"/>
            </a:xfrm>
            <a:custGeom>
              <a:avLst/>
              <a:gdLst/>
              <a:ahLst/>
              <a:cxnLst/>
              <a:rect l="l" t="t" r="r" b="b"/>
              <a:pathLst>
                <a:path w="6931" h="4377" extrusionOk="0">
                  <a:moveTo>
                    <a:pt x="5984" y="0"/>
                  </a:moveTo>
                  <a:cubicBezTo>
                    <a:pt x="5895" y="0"/>
                    <a:pt x="5805" y="14"/>
                    <a:pt x="5716" y="43"/>
                  </a:cubicBezTo>
                  <a:cubicBezTo>
                    <a:pt x="3811" y="686"/>
                    <a:pt x="2037" y="1639"/>
                    <a:pt x="441" y="2877"/>
                  </a:cubicBezTo>
                  <a:cubicBezTo>
                    <a:pt x="72" y="3151"/>
                    <a:pt x="1" y="3675"/>
                    <a:pt x="286" y="4044"/>
                  </a:cubicBezTo>
                  <a:cubicBezTo>
                    <a:pt x="453" y="4258"/>
                    <a:pt x="703" y="4377"/>
                    <a:pt x="953" y="4377"/>
                  </a:cubicBezTo>
                  <a:cubicBezTo>
                    <a:pt x="1132" y="4377"/>
                    <a:pt x="1310" y="4317"/>
                    <a:pt x="1453" y="4198"/>
                  </a:cubicBezTo>
                  <a:cubicBezTo>
                    <a:pt x="2918" y="3079"/>
                    <a:pt x="4525" y="2222"/>
                    <a:pt x="6251" y="1627"/>
                  </a:cubicBezTo>
                  <a:cubicBezTo>
                    <a:pt x="6692" y="1484"/>
                    <a:pt x="6930" y="1008"/>
                    <a:pt x="6775" y="567"/>
                  </a:cubicBezTo>
                  <a:cubicBezTo>
                    <a:pt x="6661" y="216"/>
                    <a:pt x="6335" y="0"/>
                    <a:pt x="59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9015008" y="2168768"/>
              <a:ext cx="125876" cy="112205"/>
            </a:xfrm>
            <a:custGeom>
              <a:avLst/>
              <a:gdLst/>
              <a:ahLst/>
              <a:cxnLst/>
              <a:rect l="l" t="t" r="r" b="b"/>
              <a:pathLst>
                <a:path w="3941" h="3513" extrusionOk="0">
                  <a:moveTo>
                    <a:pt x="3941" y="0"/>
                  </a:moveTo>
                  <a:cubicBezTo>
                    <a:pt x="2858" y="750"/>
                    <a:pt x="1738" y="1393"/>
                    <a:pt x="607" y="1917"/>
                  </a:cubicBezTo>
                  <a:cubicBezTo>
                    <a:pt x="179" y="2108"/>
                    <a:pt x="0" y="2608"/>
                    <a:pt x="191" y="3024"/>
                  </a:cubicBezTo>
                  <a:cubicBezTo>
                    <a:pt x="333" y="3334"/>
                    <a:pt x="643" y="3513"/>
                    <a:pt x="953" y="3513"/>
                  </a:cubicBezTo>
                  <a:cubicBezTo>
                    <a:pt x="1072" y="3513"/>
                    <a:pt x="1191" y="3489"/>
                    <a:pt x="1298" y="3429"/>
                  </a:cubicBezTo>
                  <a:cubicBezTo>
                    <a:pt x="2191" y="3024"/>
                    <a:pt x="3072" y="2548"/>
                    <a:pt x="3941" y="2000"/>
                  </a:cubicBezTo>
                  <a:lnTo>
                    <a:pt x="3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7605655" y="4535873"/>
              <a:ext cx="225912" cy="133286"/>
            </a:xfrm>
            <a:custGeom>
              <a:avLst/>
              <a:gdLst/>
              <a:ahLst/>
              <a:cxnLst/>
              <a:rect l="l" t="t" r="r" b="b"/>
              <a:pathLst>
                <a:path w="7073" h="4173" extrusionOk="0">
                  <a:moveTo>
                    <a:pt x="6125" y="1"/>
                  </a:moveTo>
                  <a:cubicBezTo>
                    <a:pt x="5961" y="1"/>
                    <a:pt x="5794" y="48"/>
                    <a:pt x="5644" y="148"/>
                  </a:cubicBezTo>
                  <a:cubicBezTo>
                    <a:pt x="4906" y="660"/>
                    <a:pt x="4108" y="1101"/>
                    <a:pt x="3287" y="1458"/>
                  </a:cubicBezTo>
                  <a:cubicBezTo>
                    <a:pt x="2394" y="1851"/>
                    <a:pt x="1513" y="2220"/>
                    <a:pt x="643" y="2553"/>
                  </a:cubicBezTo>
                  <a:cubicBezTo>
                    <a:pt x="215" y="2720"/>
                    <a:pt x="0" y="3196"/>
                    <a:pt x="155" y="3637"/>
                  </a:cubicBezTo>
                  <a:cubicBezTo>
                    <a:pt x="286" y="3970"/>
                    <a:pt x="608" y="4173"/>
                    <a:pt x="941" y="4173"/>
                  </a:cubicBezTo>
                  <a:cubicBezTo>
                    <a:pt x="1036" y="4173"/>
                    <a:pt x="1143" y="4149"/>
                    <a:pt x="1239" y="4113"/>
                  </a:cubicBezTo>
                  <a:cubicBezTo>
                    <a:pt x="2132" y="3780"/>
                    <a:pt x="3048" y="3399"/>
                    <a:pt x="3965" y="2994"/>
                  </a:cubicBezTo>
                  <a:cubicBezTo>
                    <a:pt x="4870" y="2589"/>
                    <a:pt x="5763" y="2089"/>
                    <a:pt x="6597" y="1529"/>
                  </a:cubicBezTo>
                  <a:cubicBezTo>
                    <a:pt x="6978" y="1268"/>
                    <a:pt x="7073" y="744"/>
                    <a:pt x="6811" y="363"/>
                  </a:cubicBezTo>
                  <a:cubicBezTo>
                    <a:pt x="6649" y="127"/>
                    <a:pt x="6391" y="1"/>
                    <a:pt x="6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1"/>
            <p:cNvSpPr/>
            <p:nvPr/>
          </p:nvSpPr>
          <p:spPr>
            <a:xfrm>
              <a:off x="6252964" y="4291947"/>
              <a:ext cx="203873" cy="168835"/>
            </a:xfrm>
            <a:custGeom>
              <a:avLst/>
              <a:gdLst/>
              <a:ahLst/>
              <a:cxnLst/>
              <a:rect l="l" t="t" r="r" b="b"/>
              <a:pathLst>
                <a:path w="6383" h="5286" extrusionOk="0">
                  <a:moveTo>
                    <a:pt x="934" y="1"/>
                  </a:moveTo>
                  <a:cubicBezTo>
                    <a:pt x="698" y="1"/>
                    <a:pt x="462" y="100"/>
                    <a:pt x="299" y="296"/>
                  </a:cubicBezTo>
                  <a:cubicBezTo>
                    <a:pt x="1" y="642"/>
                    <a:pt x="37" y="1177"/>
                    <a:pt x="394" y="1475"/>
                  </a:cubicBezTo>
                  <a:cubicBezTo>
                    <a:pt x="1942" y="2797"/>
                    <a:pt x="3466" y="4023"/>
                    <a:pt x="4942" y="5118"/>
                  </a:cubicBezTo>
                  <a:cubicBezTo>
                    <a:pt x="5085" y="5225"/>
                    <a:pt x="5264" y="5285"/>
                    <a:pt x="5442" y="5285"/>
                  </a:cubicBezTo>
                  <a:cubicBezTo>
                    <a:pt x="5692" y="5285"/>
                    <a:pt x="5942" y="5166"/>
                    <a:pt x="6109" y="4952"/>
                  </a:cubicBezTo>
                  <a:cubicBezTo>
                    <a:pt x="6383" y="4583"/>
                    <a:pt x="6311" y="4059"/>
                    <a:pt x="5942" y="3773"/>
                  </a:cubicBezTo>
                  <a:cubicBezTo>
                    <a:pt x="4502" y="2701"/>
                    <a:pt x="3001" y="1499"/>
                    <a:pt x="1477" y="201"/>
                  </a:cubicBezTo>
                  <a:cubicBezTo>
                    <a:pt x="1322" y="67"/>
                    <a:pt x="1128" y="1"/>
                    <a:pt x="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1"/>
            <p:cNvSpPr/>
            <p:nvPr/>
          </p:nvSpPr>
          <p:spPr>
            <a:xfrm>
              <a:off x="5984125" y="4040420"/>
              <a:ext cx="190937" cy="181898"/>
            </a:xfrm>
            <a:custGeom>
              <a:avLst/>
              <a:gdLst/>
              <a:ahLst/>
              <a:cxnLst/>
              <a:rect l="l" t="t" r="r" b="b"/>
              <a:pathLst>
                <a:path w="5978" h="5695" extrusionOk="0">
                  <a:moveTo>
                    <a:pt x="917" y="1"/>
                  </a:moveTo>
                  <a:cubicBezTo>
                    <a:pt x="703" y="1"/>
                    <a:pt x="488" y="81"/>
                    <a:pt x="322" y="242"/>
                  </a:cubicBezTo>
                  <a:cubicBezTo>
                    <a:pt x="0" y="575"/>
                    <a:pt x="0" y="1099"/>
                    <a:pt x="322" y="1432"/>
                  </a:cubicBezTo>
                  <a:cubicBezTo>
                    <a:pt x="1762" y="2873"/>
                    <a:pt x="3155" y="4230"/>
                    <a:pt x="4489" y="5469"/>
                  </a:cubicBezTo>
                  <a:cubicBezTo>
                    <a:pt x="4644" y="5623"/>
                    <a:pt x="4846" y="5695"/>
                    <a:pt x="5060" y="5695"/>
                  </a:cubicBezTo>
                  <a:cubicBezTo>
                    <a:pt x="5275" y="5695"/>
                    <a:pt x="5501" y="5611"/>
                    <a:pt x="5668" y="5433"/>
                  </a:cubicBezTo>
                  <a:cubicBezTo>
                    <a:pt x="5977" y="5100"/>
                    <a:pt x="5965" y="4564"/>
                    <a:pt x="5632" y="4254"/>
                  </a:cubicBezTo>
                  <a:cubicBezTo>
                    <a:pt x="4322" y="3016"/>
                    <a:pt x="2929" y="1671"/>
                    <a:pt x="1512" y="242"/>
                  </a:cubicBezTo>
                  <a:cubicBezTo>
                    <a:pt x="1346" y="81"/>
                    <a:pt x="1131" y="1"/>
                    <a:pt x="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1"/>
            <p:cNvSpPr/>
            <p:nvPr/>
          </p:nvSpPr>
          <p:spPr>
            <a:xfrm>
              <a:off x="6548473" y="4511215"/>
              <a:ext cx="222877" cy="141207"/>
            </a:xfrm>
            <a:custGeom>
              <a:avLst/>
              <a:gdLst/>
              <a:ahLst/>
              <a:cxnLst/>
              <a:rect l="l" t="t" r="r" b="b"/>
              <a:pathLst>
                <a:path w="6978" h="4421" extrusionOk="0">
                  <a:moveTo>
                    <a:pt x="954" y="0"/>
                  </a:moveTo>
                  <a:cubicBezTo>
                    <a:pt x="671" y="0"/>
                    <a:pt x="394" y="140"/>
                    <a:pt x="238" y="396"/>
                  </a:cubicBezTo>
                  <a:cubicBezTo>
                    <a:pt x="0" y="789"/>
                    <a:pt x="119" y="1313"/>
                    <a:pt x="512" y="1551"/>
                  </a:cubicBezTo>
                  <a:cubicBezTo>
                    <a:pt x="2250" y="2623"/>
                    <a:pt x="3989" y="3564"/>
                    <a:pt x="5679" y="4337"/>
                  </a:cubicBezTo>
                  <a:cubicBezTo>
                    <a:pt x="5787" y="4385"/>
                    <a:pt x="5906" y="4421"/>
                    <a:pt x="6025" y="4421"/>
                  </a:cubicBezTo>
                  <a:cubicBezTo>
                    <a:pt x="6346" y="4421"/>
                    <a:pt x="6644" y="4230"/>
                    <a:pt x="6787" y="3933"/>
                  </a:cubicBezTo>
                  <a:cubicBezTo>
                    <a:pt x="6977" y="3504"/>
                    <a:pt x="6799" y="3016"/>
                    <a:pt x="6370" y="2813"/>
                  </a:cubicBezTo>
                  <a:cubicBezTo>
                    <a:pt x="4751" y="2063"/>
                    <a:pt x="3072" y="1158"/>
                    <a:pt x="1393" y="123"/>
                  </a:cubicBezTo>
                  <a:cubicBezTo>
                    <a:pt x="1257" y="40"/>
                    <a:pt x="1104" y="0"/>
                    <a:pt x="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1"/>
            <p:cNvSpPr/>
            <p:nvPr/>
          </p:nvSpPr>
          <p:spPr>
            <a:xfrm>
              <a:off x="6883492" y="4663250"/>
              <a:ext cx="238464" cy="88442"/>
            </a:xfrm>
            <a:custGeom>
              <a:avLst/>
              <a:gdLst/>
              <a:ahLst/>
              <a:cxnLst/>
              <a:rect l="l" t="t" r="r" b="b"/>
              <a:pathLst>
                <a:path w="7466" h="2769" extrusionOk="0">
                  <a:moveTo>
                    <a:pt x="940" y="0"/>
                  </a:moveTo>
                  <a:cubicBezTo>
                    <a:pt x="569" y="0"/>
                    <a:pt x="231" y="237"/>
                    <a:pt x="131" y="613"/>
                  </a:cubicBezTo>
                  <a:cubicBezTo>
                    <a:pt x="1" y="1054"/>
                    <a:pt x="262" y="1518"/>
                    <a:pt x="703" y="1637"/>
                  </a:cubicBezTo>
                  <a:cubicBezTo>
                    <a:pt x="2620" y="2197"/>
                    <a:pt x="4573" y="2566"/>
                    <a:pt x="6501" y="2768"/>
                  </a:cubicBezTo>
                  <a:lnTo>
                    <a:pt x="6597" y="2768"/>
                  </a:lnTo>
                  <a:cubicBezTo>
                    <a:pt x="7013" y="2768"/>
                    <a:pt x="7382" y="2447"/>
                    <a:pt x="7418" y="2018"/>
                  </a:cubicBezTo>
                  <a:cubicBezTo>
                    <a:pt x="7466" y="1554"/>
                    <a:pt x="7132" y="1149"/>
                    <a:pt x="6680" y="1101"/>
                  </a:cubicBezTo>
                  <a:cubicBezTo>
                    <a:pt x="4846" y="911"/>
                    <a:pt x="2989" y="554"/>
                    <a:pt x="1167" y="30"/>
                  </a:cubicBezTo>
                  <a:cubicBezTo>
                    <a:pt x="1091" y="10"/>
                    <a:pt x="1015" y="0"/>
                    <a:pt x="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1"/>
            <p:cNvSpPr/>
            <p:nvPr/>
          </p:nvSpPr>
          <p:spPr>
            <a:xfrm>
              <a:off x="7250099" y="4670660"/>
              <a:ext cx="239231" cy="82916"/>
            </a:xfrm>
            <a:custGeom>
              <a:avLst/>
              <a:gdLst/>
              <a:ahLst/>
              <a:cxnLst/>
              <a:rect l="l" t="t" r="r" b="b"/>
              <a:pathLst>
                <a:path w="7490" h="2596" extrusionOk="0">
                  <a:moveTo>
                    <a:pt x="6567" y="1"/>
                  </a:moveTo>
                  <a:cubicBezTo>
                    <a:pt x="6502" y="1"/>
                    <a:pt x="6436" y="8"/>
                    <a:pt x="6370" y="24"/>
                  </a:cubicBezTo>
                  <a:cubicBezTo>
                    <a:pt x="4489" y="477"/>
                    <a:pt x="2620" y="786"/>
                    <a:pt x="810" y="929"/>
                  </a:cubicBezTo>
                  <a:cubicBezTo>
                    <a:pt x="345" y="965"/>
                    <a:pt x="0" y="1358"/>
                    <a:pt x="36" y="1822"/>
                  </a:cubicBezTo>
                  <a:cubicBezTo>
                    <a:pt x="72" y="2262"/>
                    <a:pt x="441" y="2596"/>
                    <a:pt x="869" y="2596"/>
                  </a:cubicBezTo>
                  <a:lnTo>
                    <a:pt x="941" y="2596"/>
                  </a:lnTo>
                  <a:cubicBezTo>
                    <a:pt x="2846" y="2441"/>
                    <a:pt x="4798" y="2120"/>
                    <a:pt x="6763" y="1655"/>
                  </a:cubicBezTo>
                  <a:cubicBezTo>
                    <a:pt x="7215" y="1536"/>
                    <a:pt x="7489" y="1096"/>
                    <a:pt x="7382" y="643"/>
                  </a:cubicBezTo>
                  <a:cubicBezTo>
                    <a:pt x="7291" y="257"/>
                    <a:pt x="6947" y="1"/>
                    <a:pt x="6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" name="Google Shape;277;p11"/>
          <p:cNvGrpSpPr/>
          <p:nvPr/>
        </p:nvGrpSpPr>
        <p:grpSpPr>
          <a:xfrm rot="-5400000">
            <a:off x="5571782" y="886016"/>
            <a:ext cx="4458538" cy="2686100"/>
            <a:chOff x="4219217" y="2168768"/>
            <a:chExt cx="4921667" cy="2965118"/>
          </a:xfrm>
        </p:grpSpPr>
        <p:sp>
          <p:nvSpPr>
            <p:cNvPr id="278" name="Google Shape;278;p11"/>
            <p:cNvSpPr/>
            <p:nvPr/>
          </p:nvSpPr>
          <p:spPr>
            <a:xfrm>
              <a:off x="5070673" y="3480703"/>
              <a:ext cx="239231" cy="79563"/>
            </a:xfrm>
            <a:custGeom>
              <a:avLst/>
              <a:gdLst/>
              <a:ahLst/>
              <a:cxnLst/>
              <a:rect l="l" t="t" r="r" b="b"/>
              <a:pathLst>
                <a:path w="7490" h="2491" extrusionOk="0">
                  <a:moveTo>
                    <a:pt x="840" y="1"/>
                  </a:moveTo>
                  <a:cubicBezTo>
                    <a:pt x="405" y="1"/>
                    <a:pt x="36" y="361"/>
                    <a:pt x="24" y="811"/>
                  </a:cubicBezTo>
                  <a:cubicBezTo>
                    <a:pt x="0" y="1276"/>
                    <a:pt x="370" y="1657"/>
                    <a:pt x="822" y="1680"/>
                  </a:cubicBezTo>
                  <a:cubicBezTo>
                    <a:pt x="2667" y="1740"/>
                    <a:pt x="4525" y="2002"/>
                    <a:pt x="6358" y="2466"/>
                  </a:cubicBezTo>
                  <a:cubicBezTo>
                    <a:pt x="6430" y="2478"/>
                    <a:pt x="6489" y="2490"/>
                    <a:pt x="6561" y="2490"/>
                  </a:cubicBezTo>
                  <a:cubicBezTo>
                    <a:pt x="6942" y="2490"/>
                    <a:pt x="7275" y="2228"/>
                    <a:pt x="7370" y="1847"/>
                  </a:cubicBezTo>
                  <a:cubicBezTo>
                    <a:pt x="7489" y="1407"/>
                    <a:pt x="7216" y="954"/>
                    <a:pt x="6763" y="835"/>
                  </a:cubicBezTo>
                  <a:cubicBezTo>
                    <a:pt x="4822" y="359"/>
                    <a:pt x="2846" y="73"/>
                    <a:pt x="881" y="2"/>
                  </a:cubicBezTo>
                  <a:cubicBezTo>
                    <a:pt x="868" y="1"/>
                    <a:pt x="854" y="1"/>
                    <a:pt x="8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5423195" y="3568219"/>
              <a:ext cx="220610" cy="145295"/>
            </a:xfrm>
            <a:custGeom>
              <a:avLst/>
              <a:gdLst/>
              <a:ahLst/>
              <a:cxnLst/>
              <a:rect l="l" t="t" r="r" b="b"/>
              <a:pathLst>
                <a:path w="6907" h="4549" extrusionOk="0">
                  <a:moveTo>
                    <a:pt x="950" y="0"/>
                  </a:moveTo>
                  <a:cubicBezTo>
                    <a:pt x="639" y="0"/>
                    <a:pt x="340" y="179"/>
                    <a:pt x="203" y="488"/>
                  </a:cubicBezTo>
                  <a:cubicBezTo>
                    <a:pt x="1" y="905"/>
                    <a:pt x="179" y="1405"/>
                    <a:pt x="608" y="1596"/>
                  </a:cubicBezTo>
                  <a:cubicBezTo>
                    <a:pt x="2263" y="2369"/>
                    <a:pt x="3906" y="3310"/>
                    <a:pt x="5477" y="4394"/>
                  </a:cubicBezTo>
                  <a:cubicBezTo>
                    <a:pt x="5620" y="4501"/>
                    <a:pt x="5787" y="4548"/>
                    <a:pt x="5954" y="4548"/>
                  </a:cubicBezTo>
                  <a:cubicBezTo>
                    <a:pt x="6216" y="4548"/>
                    <a:pt x="6478" y="4417"/>
                    <a:pt x="6644" y="4179"/>
                  </a:cubicBezTo>
                  <a:cubicBezTo>
                    <a:pt x="6906" y="3810"/>
                    <a:pt x="6811" y="3286"/>
                    <a:pt x="6430" y="3024"/>
                  </a:cubicBezTo>
                  <a:cubicBezTo>
                    <a:pt x="4775" y="1881"/>
                    <a:pt x="3060" y="893"/>
                    <a:pt x="1310" y="83"/>
                  </a:cubicBezTo>
                  <a:cubicBezTo>
                    <a:pt x="1194" y="27"/>
                    <a:pt x="1071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4416191" y="3640850"/>
              <a:ext cx="193972" cy="179886"/>
            </a:xfrm>
            <a:custGeom>
              <a:avLst/>
              <a:gdLst/>
              <a:ahLst/>
              <a:cxnLst/>
              <a:rect l="l" t="t" r="r" b="b"/>
              <a:pathLst>
                <a:path w="6073" h="5632" extrusionOk="0">
                  <a:moveTo>
                    <a:pt x="5122" y="1"/>
                  </a:moveTo>
                  <a:cubicBezTo>
                    <a:pt x="4947" y="1"/>
                    <a:pt x="4771" y="55"/>
                    <a:pt x="4620" y="167"/>
                  </a:cubicBezTo>
                  <a:cubicBezTo>
                    <a:pt x="3037" y="1358"/>
                    <a:pt x="1584" y="2727"/>
                    <a:pt x="298" y="4263"/>
                  </a:cubicBezTo>
                  <a:cubicBezTo>
                    <a:pt x="1" y="4608"/>
                    <a:pt x="48" y="5144"/>
                    <a:pt x="406" y="5441"/>
                  </a:cubicBezTo>
                  <a:cubicBezTo>
                    <a:pt x="560" y="5572"/>
                    <a:pt x="751" y="5632"/>
                    <a:pt x="941" y="5632"/>
                  </a:cubicBezTo>
                  <a:cubicBezTo>
                    <a:pt x="1179" y="5632"/>
                    <a:pt x="1418" y="5537"/>
                    <a:pt x="1584" y="5334"/>
                  </a:cubicBezTo>
                  <a:cubicBezTo>
                    <a:pt x="2775" y="3905"/>
                    <a:pt x="4144" y="2620"/>
                    <a:pt x="5621" y="1500"/>
                  </a:cubicBezTo>
                  <a:cubicBezTo>
                    <a:pt x="5990" y="1227"/>
                    <a:pt x="6073" y="703"/>
                    <a:pt x="5787" y="334"/>
                  </a:cubicBezTo>
                  <a:cubicBezTo>
                    <a:pt x="5625" y="115"/>
                    <a:pt x="5375" y="1"/>
                    <a:pt x="5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4708250" y="3494374"/>
              <a:ext cx="235430" cy="107318"/>
            </a:xfrm>
            <a:custGeom>
              <a:avLst/>
              <a:gdLst/>
              <a:ahLst/>
              <a:cxnLst/>
              <a:rect l="l" t="t" r="r" b="b"/>
              <a:pathLst>
                <a:path w="7371" h="3360" extrusionOk="0">
                  <a:moveTo>
                    <a:pt x="6463" y="0"/>
                  </a:moveTo>
                  <a:cubicBezTo>
                    <a:pt x="6413" y="0"/>
                    <a:pt x="6362" y="5"/>
                    <a:pt x="6311" y="14"/>
                  </a:cubicBezTo>
                  <a:cubicBezTo>
                    <a:pt x="4347" y="371"/>
                    <a:pt x="2430" y="967"/>
                    <a:pt x="620" y="1753"/>
                  </a:cubicBezTo>
                  <a:cubicBezTo>
                    <a:pt x="191" y="1943"/>
                    <a:pt x="1" y="2431"/>
                    <a:pt x="191" y="2860"/>
                  </a:cubicBezTo>
                  <a:cubicBezTo>
                    <a:pt x="322" y="3169"/>
                    <a:pt x="632" y="3360"/>
                    <a:pt x="953" y="3360"/>
                  </a:cubicBezTo>
                  <a:cubicBezTo>
                    <a:pt x="1060" y="3360"/>
                    <a:pt x="1179" y="3336"/>
                    <a:pt x="1287" y="3288"/>
                  </a:cubicBezTo>
                  <a:cubicBezTo>
                    <a:pt x="2989" y="2550"/>
                    <a:pt x="4775" y="2003"/>
                    <a:pt x="6609" y="1657"/>
                  </a:cubicBezTo>
                  <a:cubicBezTo>
                    <a:pt x="7061" y="1574"/>
                    <a:pt x="7371" y="1133"/>
                    <a:pt x="7287" y="681"/>
                  </a:cubicBezTo>
                  <a:cubicBezTo>
                    <a:pt x="7203" y="280"/>
                    <a:pt x="6856" y="0"/>
                    <a:pt x="64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4219217" y="4273933"/>
              <a:ext cx="60111" cy="237793"/>
            </a:xfrm>
            <a:custGeom>
              <a:avLst/>
              <a:gdLst/>
              <a:ahLst/>
              <a:cxnLst/>
              <a:rect l="l" t="t" r="r" b="b"/>
              <a:pathLst>
                <a:path w="1882" h="7445" extrusionOk="0">
                  <a:moveTo>
                    <a:pt x="911" y="1"/>
                  </a:moveTo>
                  <a:cubicBezTo>
                    <a:pt x="476" y="1"/>
                    <a:pt x="118" y="335"/>
                    <a:pt x="84" y="777"/>
                  </a:cubicBezTo>
                  <a:cubicBezTo>
                    <a:pt x="24" y="1575"/>
                    <a:pt x="0" y="2384"/>
                    <a:pt x="0" y="3206"/>
                  </a:cubicBezTo>
                  <a:cubicBezTo>
                    <a:pt x="0" y="4349"/>
                    <a:pt x="60" y="5516"/>
                    <a:pt x="167" y="6682"/>
                  </a:cubicBezTo>
                  <a:cubicBezTo>
                    <a:pt x="215" y="7111"/>
                    <a:pt x="572" y="7444"/>
                    <a:pt x="1000" y="7444"/>
                  </a:cubicBezTo>
                  <a:cubicBezTo>
                    <a:pt x="1024" y="7444"/>
                    <a:pt x="1048" y="7444"/>
                    <a:pt x="1084" y="7433"/>
                  </a:cubicBezTo>
                  <a:cubicBezTo>
                    <a:pt x="1536" y="7397"/>
                    <a:pt x="1882" y="6980"/>
                    <a:pt x="1834" y="6528"/>
                  </a:cubicBezTo>
                  <a:cubicBezTo>
                    <a:pt x="1727" y="5408"/>
                    <a:pt x="1667" y="4289"/>
                    <a:pt x="1667" y="3206"/>
                  </a:cubicBezTo>
                  <a:cubicBezTo>
                    <a:pt x="1667" y="2432"/>
                    <a:pt x="1703" y="1658"/>
                    <a:pt x="1751" y="896"/>
                  </a:cubicBezTo>
                  <a:cubicBezTo>
                    <a:pt x="1786" y="432"/>
                    <a:pt x="1441" y="39"/>
                    <a:pt x="977" y="3"/>
                  </a:cubicBezTo>
                  <a:cubicBezTo>
                    <a:pt x="955" y="1"/>
                    <a:pt x="933" y="1"/>
                    <a:pt x="9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4399071" y="4974409"/>
              <a:ext cx="179918" cy="159476"/>
            </a:xfrm>
            <a:custGeom>
              <a:avLst/>
              <a:gdLst/>
              <a:ahLst/>
              <a:cxnLst/>
              <a:rect l="l" t="t" r="r" b="b"/>
              <a:pathLst>
                <a:path w="5633" h="4993" extrusionOk="0">
                  <a:moveTo>
                    <a:pt x="950" y="0"/>
                  </a:moveTo>
                  <a:cubicBezTo>
                    <a:pt x="783" y="0"/>
                    <a:pt x="614" y="51"/>
                    <a:pt x="465" y="158"/>
                  </a:cubicBezTo>
                  <a:cubicBezTo>
                    <a:pt x="84" y="420"/>
                    <a:pt x="1" y="944"/>
                    <a:pt x="275" y="1325"/>
                  </a:cubicBezTo>
                  <a:cubicBezTo>
                    <a:pt x="1215" y="2647"/>
                    <a:pt x="2287" y="3873"/>
                    <a:pt x="3454" y="4992"/>
                  </a:cubicBezTo>
                  <a:lnTo>
                    <a:pt x="5633" y="4992"/>
                  </a:lnTo>
                  <a:cubicBezTo>
                    <a:pt x="5609" y="4802"/>
                    <a:pt x="5514" y="4611"/>
                    <a:pt x="5359" y="4480"/>
                  </a:cubicBezTo>
                  <a:cubicBezTo>
                    <a:pt x="3966" y="3254"/>
                    <a:pt x="2716" y="1873"/>
                    <a:pt x="1632" y="349"/>
                  </a:cubicBezTo>
                  <a:cubicBezTo>
                    <a:pt x="1465" y="124"/>
                    <a:pt x="1210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4249240" y="3920773"/>
              <a:ext cx="125907" cy="225113"/>
            </a:xfrm>
            <a:custGeom>
              <a:avLst/>
              <a:gdLst/>
              <a:ahLst/>
              <a:cxnLst/>
              <a:rect l="l" t="t" r="r" b="b"/>
              <a:pathLst>
                <a:path w="3942" h="7048" extrusionOk="0">
                  <a:moveTo>
                    <a:pt x="2991" y="1"/>
                  </a:moveTo>
                  <a:cubicBezTo>
                    <a:pt x="2688" y="1"/>
                    <a:pt x="2393" y="167"/>
                    <a:pt x="2251" y="452"/>
                  </a:cubicBezTo>
                  <a:cubicBezTo>
                    <a:pt x="1358" y="2190"/>
                    <a:pt x="644" y="4059"/>
                    <a:pt x="120" y="6000"/>
                  </a:cubicBezTo>
                  <a:cubicBezTo>
                    <a:pt x="1" y="6440"/>
                    <a:pt x="263" y="6905"/>
                    <a:pt x="703" y="7024"/>
                  </a:cubicBezTo>
                  <a:cubicBezTo>
                    <a:pt x="787" y="7036"/>
                    <a:pt x="858" y="7048"/>
                    <a:pt x="930" y="7048"/>
                  </a:cubicBezTo>
                  <a:cubicBezTo>
                    <a:pt x="1299" y="7048"/>
                    <a:pt x="1632" y="6798"/>
                    <a:pt x="1739" y="6429"/>
                  </a:cubicBezTo>
                  <a:cubicBezTo>
                    <a:pt x="2227" y="4607"/>
                    <a:pt x="2894" y="2857"/>
                    <a:pt x="3739" y="1214"/>
                  </a:cubicBezTo>
                  <a:cubicBezTo>
                    <a:pt x="3942" y="809"/>
                    <a:pt x="3787" y="297"/>
                    <a:pt x="3370" y="94"/>
                  </a:cubicBezTo>
                  <a:cubicBezTo>
                    <a:pt x="3250" y="31"/>
                    <a:pt x="3120" y="1"/>
                    <a:pt x="29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4251923" y="4639742"/>
              <a:ext cx="117922" cy="227924"/>
            </a:xfrm>
            <a:custGeom>
              <a:avLst/>
              <a:gdLst/>
              <a:ahLst/>
              <a:cxnLst/>
              <a:rect l="l" t="t" r="r" b="b"/>
              <a:pathLst>
                <a:path w="3692" h="7136" extrusionOk="0">
                  <a:moveTo>
                    <a:pt x="935" y="1"/>
                  </a:moveTo>
                  <a:cubicBezTo>
                    <a:pt x="866" y="1"/>
                    <a:pt x="796" y="9"/>
                    <a:pt x="727" y="28"/>
                  </a:cubicBezTo>
                  <a:cubicBezTo>
                    <a:pt x="274" y="135"/>
                    <a:pt x="0" y="587"/>
                    <a:pt x="107" y="1028"/>
                  </a:cubicBezTo>
                  <a:cubicBezTo>
                    <a:pt x="584" y="3016"/>
                    <a:pt x="1215" y="4897"/>
                    <a:pt x="1965" y="6636"/>
                  </a:cubicBezTo>
                  <a:cubicBezTo>
                    <a:pt x="2108" y="6945"/>
                    <a:pt x="2417" y="7136"/>
                    <a:pt x="2739" y="7136"/>
                  </a:cubicBezTo>
                  <a:cubicBezTo>
                    <a:pt x="2846" y="7136"/>
                    <a:pt x="2965" y="7112"/>
                    <a:pt x="3072" y="7064"/>
                  </a:cubicBezTo>
                  <a:cubicBezTo>
                    <a:pt x="3489" y="6886"/>
                    <a:pt x="3691" y="6397"/>
                    <a:pt x="3501" y="5969"/>
                  </a:cubicBezTo>
                  <a:cubicBezTo>
                    <a:pt x="2786" y="4326"/>
                    <a:pt x="2191" y="2528"/>
                    <a:pt x="1739" y="635"/>
                  </a:cubicBezTo>
                  <a:cubicBezTo>
                    <a:pt x="1648" y="262"/>
                    <a:pt x="1310" y="1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8456729" y="2502668"/>
              <a:ext cx="155963" cy="211060"/>
            </a:xfrm>
            <a:custGeom>
              <a:avLst/>
              <a:gdLst/>
              <a:ahLst/>
              <a:cxnLst/>
              <a:rect l="l" t="t" r="r" b="b"/>
              <a:pathLst>
                <a:path w="4883" h="6608" extrusionOk="0">
                  <a:moveTo>
                    <a:pt x="3939" y="1"/>
                  </a:moveTo>
                  <a:cubicBezTo>
                    <a:pt x="3685" y="1"/>
                    <a:pt x="3432" y="115"/>
                    <a:pt x="3263" y="333"/>
                  </a:cubicBezTo>
                  <a:cubicBezTo>
                    <a:pt x="2168" y="1798"/>
                    <a:pt x="1144" y="3500"/>
                    <a:pt x="203" y="5393"/>
                  </a:cubicBezTo>
                  <a:cubicBezTo>
                    <a:pt x="1" y="5810"/>
                    <a:pt x="179" y="6310"/>
                    <a:pt x="584" y="6524"/>
                  </a:cubicBezTo>
                  <a:cubicBezTo>
                    <a:pt x="703" y="6572"/>
                    <a:pt x="834" y="6608"/>
                    <a:pt x="953" y="6608"/>
                  </a:cubicBezTo>
                  <a:cubicBezTo>
                    <a:pt x="1263" y="6608"/>
                    <a:pt x="1560" y="6429"/>
                    <a:pt x="1715" y="6143"/>
                  </a:cubicBezTo>
                  <a:cubicBezTo>
                    <a:pt x="2596" y="4334"/>
                    <a:pt x="3573" y="2726"/>
                    <a:pt x="4608" y="1345"/>
                  </a:cubicBezTo>
                  <a:cubicBezTo>
                    <a:pt x="4882" y="976"/>
                    <a:pt x="4811" y="452"/>
                    <a:pt x="4442" y="167"/>
                  </a:cubicBezTo>
                  <a:cubicBezTo>
                    <a:pt x="4291" y="55"/>
                    <a:pt x="4115" y="1"/>
                    <a:pt x="3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8170003" y="3546691"/>
              <a:ext cx="97768" cy="234120"/>
            </a:xfrm>
            <a:custGeom>
              <a:avLst/>
              <a:gdLst/>
              <a:ahLst/>
              <a:cxnLst/>
              <a:rect l="l" t="t" r="r" b="b"/>
              <a:pathLst>
                <a:path w="3061" h="7330" extrusionOk="0">
                  <a:moveTo>
                    <a:pt x="2147" y="1"/>
                  </a:moveTo>
                  <a:cubicBezTo>
                    <a:pt x="1761" y="1"/>
                    <a:pt x="1417" y="268"/>
                    <a:pt x="1334" y="662"/>
                  </a:cubicBezTo>
                  <a:cubicBezTo>
                    <a:pt x="1000" y="2222"/>
                    <a:pt x="572" y="4282"/>
                    <a:pt x="108" y="6306"/>
                  </a:cubicBezTo>
                  <a:cubicBezTo>
                    <a:pt x="0" y="6746"/>
                    <a:pt x="286" y="7199"/>
                    <a:pt x="739" y="7306"/>
                  </a:cubicBezTo>
                  <a:cubicBezTo>
                    <a:pt x="798" y="7318"/>
                    <a:pt x="858" y="7330"/>
                    <a:pt x="929" y="7330"/>
                  </a:cubicBezTo>
                  <a:cubicBezTo>
                    <a:pt x="1310" y="7330"/>
                    <a:pt x="1655" y="7068"/>
                    <a:pt x="1739" y="6675"/>
                  </a:cubicBezTo>
                  <a:cubicBezTo>
                    <a:pt x="2203" y="4639"/>
                    <a:pt x="2644" y="2579"/>
                    <a:pt x="2977" y="1007"/>
                  </a:cubicBezTo>
                  <a:cubicBezTo>
                    <a:pt x="3060" y="555"/>
                    <a:pt x="2775" y="115"/>
                    <a:pt x="2322" y="19"/>
                  </a:cubicBezTo>
                  <a:cubicBezTo>
                    <a:pt x="2263" y="7"/>
                    <a:pt x="2205" y="1"/>
                    <a:pt x="2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8247202" y="3185418"/>
              <a:ext cx="98152" cy="234120"/>
            </a:xfrm>
            <a:custGeom>
              <a:avLst/>
              <a:gdLst/>
              <a:ahLst/>
              <a:cxnLst/>
              <a:rect l="l" t="t" r="r" b="b"/>
              <a:pathLst>
                <a:path w="3073" h="7330" extrusionOk="0">
                  <a:moveTo>
                    <a:pt x="2165" y="0"/>
                  </a:moveTo>
                  <a:cubicBezTo>
                    <a:pt x="1779" y="0"/>
                    <a:pt x="1428" y="258"/>
                    <a:pt x="1346" y="650"/>
                  </a:cubicBezTo>
                  <a:cubicBezTo>
                    <a:pt x="965" y="2282"/>
                    <a:pt x="584" y="4032"/>
                    <a:pt x="96" y="6318"/>
                  </a:cubicBezTo>
                  <a:cubicBezTo>
                    <a:pt x="0" y="6770"/>
                    <a:pt x="286" y="7211"/>
                    <a:pt x="739" y="7306"/>
                  </a:cubicBezTo>
                  <a:cubicBezTo>
                    <a:pt x="798" y="7318"/>
                    <a:pt x="858" y="7330"/>
                    <a:pt x="917" y="7330"/>
                  </a:cubicBezTo>
                  <a:cubicBezTo>
                    <a:pt x="1310" y="7330"/>
                    <a:pt x="1655" y="7056"/>
                    <a:pt x="1739" y="6663"/>
                  </a:cubicBezTo>
                  <a:cubicBezTo>
                    <a:pt x="2215" y="4389"/>
                    <a:pt x="2596" y="2651"/>
                    <a:pt x="2977" y="1031"/>
                  </a:cubicBezTo>
                  <a:cubicBezTo>
                    <a:pt x="3072" y="579"/>
                    <a:pt x="2798" y="127"/>
                    <a:pt x="2346" y="19"/>
                  </a:cubicBezTo>
                  <a:cubicBezTo>
                    <a:pt x="2285" y="7"/>
                    <a:pt x="2225" y="0"/>
                    <a:pt x="2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8070734" y="3906495"/>
              <a:ext cx="114122" cy="229872"/>
            </a:xfrm>
            <a:custGeom>
              <a:avLst/>
              <a:gdLst/>
              <a:ahLst/>
              <a:cxnLst/>
              <a:rect l="l" t="t" r="r" b="b"/>
              <a:pathLst>
                <a:path w="3573" h="7197" extrusionOk="0">
                  <a:moveTo>
                    <a:pt x="2642" y="1"/>
                  </a:moveTo>
                  <a:cubicBezTo>
                    <a:pt x="2275" y="1"/>
                    <a:pt x="1934" y="244"/>
                    <a:pt x="1834" y="613"/>
                  </a:cubicBezTo>
                  <a:cubicBezTo>
                    <a:pt x="1287" y="2637"/>
                    <a:pt x="727" y="4423"/>
                    <a:pt x="156" y="6078"/>
                  </a:cubicBezTo>
                  <a:cubicBezTo>
                    <a:pt x="1" y="6518"/>
                    <a:pt x="227" y="6995"/>
                    <a:pt x="668" y="7149"/>
                  </a:cubicBezTo>
                  <a:cubicBezTo>
                    <a:pt x="751" y="7173"/>
                    <a:pt x="846" y="7197"/>
                    <a:pt x="941" y="7197"/>
                  </a:cubicBezTo>
                  <a:cubicBezTo>
                    <a:pt x="1287" y="7197"/>
                    <a:pt x="1608" y="6983"/>
                    <a:pt x="1727" y="6637"/>
                  </a:cubicBezTo>
                  <a:cubicBezTo>
                    <a:pt x="2323" y="4947"/>
                    <a:pt x="2882" y="3113"/>
                    <a:pt x="3454" y="1053"/>
                  </a:cubicBezTo>
                  <a:cubicBezTo>
                    <a:pt x="3573" y="613"/>
                    <a:pt x="3311" y="149"/>
                    <a:pt x="2858" y="29"/>
                  </a:cubicBezTo>
                  <a:cubicBezTo>
                    <a:pt x="2786" y="10"/>
                    <a:pt x="2714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7903432" y="4253012"/>
              <a:ext cx="157081" cy="210037"/>
            </a:xfrm>
            <a:custGeom>
              <a:avLst/>
              <a:gdLst/>
              <a:ahLst/>
              <a:cxnLst/>
              <a:rect l="l" t="t" r="r" b="b"/>
              <a:pathLst>
                <a:path w="4918" h="6576" extrusionOk="0">
                  <a:moveTo>
                    <a:pt x="3963" y="1"/>
                  </a:moveTo>
                  <a:cubicBezTo>
                    <a:pt x="3654" y="1"/>
                    <a:pt x="3359" y="171"/>
                    <a:pt x="3215" y="468"/>
                  </a:cubicBezTo>
                  <a:cubicBezTo>
                    <a:pt x="2322" y="2277"/>
                    <a:pt x="1334" y="3873"/>
                    <a:pt x="286" y="5218"/>
                  </a:cubicBezTo>
                  <a:cubicBezTo>
                    <a:pt x="0" y="5587"/>
                    <a:pt x="60" y="6111"/>
                    <a:pt x="429" y="6397"/>
                  </a:cubicBezTo>
                  <a:cubicBezTo>
                    <a:pt x="583" y="6516"/>
                    <a:pt x="762" y="6575"/>
                    <a:pt x="941" y="6575"/>
                  </a:cubicBezTo>
                  <a:cubicBezTo>
                    <a:pt x="1191" y="6575"/>
                    <a:pt x="1441" y="6468"/>
                    <a:pt x="1596" y="6254"/>
                  </a:cubicBezTo>
                  <a:cubicBezTo>
                    <a:pt x="2715" y="4813"/>
                    <a:pt x="3762" y="3123"/>
                    <a:pt x="4715" y="1206"/>
                  </a:cubicBezTo>
                  <a:cubicBezTo>
                    <a:pt x="4917" y="801"/>
                    <a:pt x="4751" y="289"/>
                    <a:pt x="4334" y="87"/>
                  </a:cubicBezTo>
                  <a:cubicBezTo>
                    <a:pt x="4214" y="28"/>
                    <a:pt x="4087" y="1"/>
                    <a:pt x="39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8331620" y="2830405"/>
              <a:ext cx="114888" cy="229393"/>
            </a:xfrm>
            <a:custGeom>
              <a:avLst/>
              <a:gdLst/>
              <a:ahLst/>
              <a:cxnLst/>
              <a:rect l="l" t="t" r="r" b="b"/>
              <a:pathLst>
                <a:path w="3597" h="7182" extrusionOk="0">
                  <a:moveTo>
                    <a:pt x="2650" y="1"/>
                  </a:moveTo>
                  <a:cubicBezTo>
                    <a:pt x="2307" y="1"/>
                    <a:pt x="1980" y="213"/>
                    <a:pt x="1858" y="550"/>
                  </a:cubicBezTo>
                  <a:cubicBezTo>
                    <a:pt x="1263" y="2252"/>
                    <a:pt x="691" y="4074"/>
                    <a:pt x="120" y="6122"/>
                  </a:cubicBezTo>
                  <a:cubicBezTo>
                    <a:pt x="1" y="6574"/>
                    <a:pt x="262" y="7027"/>
                    <a:pt x="703" y="7158"/>
                  </a:cubicBezTo>
                  <a:cubicBezTo>
                    <a:pt x="774" y="7181"/>
                    <a:pt x="858" y="7181"/>
                    <a:pt x="929" y="7181"/>
                  </a:cubicBezTo>
                  <a:cubicBezTo>
                    <a:pt x="1298" y="7181"/>
                    <a:pt x="1632" y="6943"/>
                    <a:pt x="1739" y="6574"/>
                  </a:cubicBezTo>
                  <a:cubicBezTo>
                    <a:pt x="2287" y="4562"/>
                    <a:pt x="2846" y="2776"/>
                    <a:pt x="3441" y="1109"/>
                  </a:cubicBezTo>
                  <a:cubicBezTo>
                    <a:pt x="3596" y="681"/>
                    <a:pt x="3370" y="204"/>
                    <a:pt x="2929" y="50"/>
                  </a:cubicBezTo>
                  <a:cubicBezTo>
                    <a:pt x="2838" y="17"/>
                    <a:pt x="2743" y="1"/>
                    <a:pt x="26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5727040" y="3775925"/>
              <a:ext cx="187136" cy="185923"/>
            </a:xfrm>
            <a:custGeom>
              <a:avLst/>
              <a:gdLst/>
              <a:ahLst/>
              <a:cxnLst/>
              <a:rect l="l" t="t" r="r" b="b"/>
              <a:pathLst>
                <a:path w="5859" h="5821" extrusionOk="0">
                  <a:moveTo>
                    <a:pt x="919" y="1"/>
                  </a:moveTo>
                  <a:cubicBezTo>
                    <a:pt x="698" y="1"/>
                    <a:pt x="477" y="87"/>
                    <a:pt x="310" y="260"/>
                  </a:cubicBezTo>
                  <a:cubicBezTo>
                    <a:pt x="1" y="605"/>
                    <a:pt x="13" y="1129"/>
                    <a:pt x="346" y="1450"/>
                  </a:cubicBezTo>
                  <a:cubicBezTo>
                    <a:pt x="1025" y="2082"/>
                    <a:pt x="1691" y="2748"/>
                    <a:pt x="2334" y="3439"/>
                  </a:cubicBezTo>
                  <a:cubicBezTo>
                    <a:pt x="3013" y="4153"/>
                    <a:pt x="3680" y="4868"/>
                    <a:pt x="4334" y="5558"/>
                  </a:cubicBezTo>
                  <a:cubicBezTo>
                    <a:pt x="4501" y="5737"/>
                    <a:pt x="4715" y="5820"/>
                    <a:pt x="4942" y="5820"/>
                  </a:cubicBezTo>
                  <a:cubicBezTo>
                    <a:pt x="5144" y="5820"/>
                    <a:pt x="5358" y="5737"/>
                    <a:pt x="5513" y="5582"/>
                  </a:cubicBezTo>
                  <a:cubicBezTo>
                    <a:pt x="5847" y="5272"/>
                    <a:pt x="5858" y="4737"/>
                    <a:pt x="5549" y="4403"/>
                  </a:cubicBezTo>
                  <a:cubicBezTo>
                    <a:pt x="4894" y="3725"/>
                    <a:pt x="4227" y="3010"/>
                    <a:pt x="3561" y="2296"/>
                  </a:cubicBezTo>
                  <a:cubicBezTo>
                    <a:pt x="2882" y="1581"/>
                    <a:pt x="2191" y="879"/>
                    <a:pt x="1489" y="224"/>
                  </a:cubicBezTo>
                  <a:cubicBezTo>
                    <a:pt x="1328" y="75"/>
                    <a:pt x="1124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8679957" y="2285285"/>
              <a:ext cx="221376" cy="139801"/>
            </a:xfrm>
            <a:custGeom>
              <a:avLst/>
              <a:gdLst/>
              <a:ahLst/>
              <a:cxnLst/>
              <a:rect l="l" t="t" r="r" b="b"/>
              <a:pathLst>
                <a:path w="6931" h="4377" extrusionOk="0">
                  <a:moveTo>
                    <a:pt x="5984" y="0"/>
                  </a:moveTo>
                  <a:cubicBezTo>
                    <a:pt x="5895" y="0"/>
                    <a:pt x="5805" y="14"/>
                    <a:pt x="5716" y="43"/>
                  </a:cubicBezTo>
                  <a:cubicBezTo>
                    <a:pt x="3811" y="686"/>
                    <a:pt x="2037" y="1639"/>
                    <a:pt x="441" y="2877"/>
                  </a:cubicBezTo>
                  <a:cubicBezTo>
                    <a:pt x="72" y="3151"/>
                    <a:pt x="1" y="3675"/>
                    <a:pt x="286" y="4044"/>
                  </a:cubicBezTo>
                  <a:cubicBezTo>
                    <a:pt x="453" y="4258"/>
                    <a:pt x="703" y="4377"/>
                    <a:pt x="953" y="4377"/>
                  </a:cubicBezTo>
                  <a:cubicBezTo>
                    <a:pt x="1132" y="4377"/>
                    <a:pt x="1310" y="4317"/>
                    <a:pt x="1453" y="4198"/>
                  </a:cubicBezTo>
                  <a:cubicBezTo>
                    <a:pt x="2918" y="3079"/>
                    <a:pt x="4525" y="2222"/>
                    <a:pt x="6251" y="1627"/>
                  </a:cubicBezTo>
                  <a:cubicBezTo>
                    <a:pt x="6692" y="1484"/>
                    <a:pt x="6930" y="1008"/>
                    <a:pt x="6775" y="567"/>
                  </a:cubicBezTo>
                  <a:cubicBezTo>
                    <a:pt x="6661" y="216"/>
                    <a:pt x="6335" y="0"/>
                    <a:pt x="59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9015008" y="2168768"/>
              <a:ext cx="125876" cy="112205"/>
            </a:xfrm>
            <a:custGeom>
              <a:avLst/>
              <a:gdLst/>
              <a:ahLst/>
              <a:cxnLst/>
              <a:rect l="l" t="t" r="r" b="b"/>
              <a:pathLst>
                <a:path w="3941" h="3513" extrusionOk="0">
                  <a:moveTo>
                    <a:pt x="3941" y="0"/>
                  </a:moveTo>
                  <a:cubicBezTo>
                    <a:pt x="2858" y="750"/>
                    <a:pt x="1738" y="1393"/>
                    <a:pt x="607" y="1917"/>
                  </a:cubicBezTo>
                  <a:cubicBezTo>
                    <a:pt x="179" y="2108"/>
                    <a:pt x="0" y="2608"/>
                    <a:pt x="191" y="3024"/>
                  </a:cubicBezTo>
                  <a:cubicBezTo>
                    <a:pt x="333" y="3334"/>
                    <a:pt x="643" y="3513"/>
                    <a:pt x="953" y="3513"/>
                  </a:cubicBezTo>
                  <a:cubicBezTo>
                    <a:pt x="1072" y="3513"/>
                    <a:pt x="1191" y="3489"/>
                    <a:pt x="1298" y="3429"/>
                  </a:cubicBezTo>
                  <a:cubicBezTo>
                    <a:pt x="2191" y="3024"/>
                    <a:pt x="3072" y="2548"/>
                    <a:pt x="3941" y="2000"/>
                  </a:cubicBezTo>
                  <a:lnTo>
                    <a:pt x="3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7605655" y="4535873"/>
              <a:ext cx="225912" cy="133286"/>
            </a:xfrm>
            <a:custGeom>
              <a:avLst/>
              <a:gdLst/>
              <a:ahLst/>
              <a:cxnLst/>
              <a:rect l="l" t="t" r="r" b="b"/>
              <a:pathLst>
                <a:path w="7073" h="4173" extrusionOk="0">
                  <a:moveTo>
                    <a:pt x="6125" y="1"/>
                  </a:moveTo>
                  <a:cubicBezTo>
                    <a:pt x="5961" y="1"/>
                    <a:pt x="5794" y="48"/>
                    <a:pt x="5644" y="148"/>
                  </a:cubicBezTo>
                  <a:cubicBezTo>
                    <a:pt x="4906" y="660"/>
                    <a:pt x="4108" y="1101"/>
                    <a:pt x="3287" y="1458"/>
                  </a:cubicBezTo>
                  <a:cubicBezTo>
                    <a:pt x="2394" y="1851"/>
                    <a:pt x="1513" y="2220"/>
                    <a:pt x="643" y="2553"/>
                  </a:cubicBezTo>
                  <a:cubicBezTo>
                    <a:pt x="215" y="2720"/>
                    <a:pt x="0" y="3196"/>
                    <a:pt x="155" y="3637"/>
                  </a:cubicBezTo>
                  <a:cubicBezTo>
                    <a:pt x="286" y="3970"/>
                    <a:pt x="608" y="4173"/>
                    <a:pt x="941" y="4173"/>
                  </a:cubicBezTo>
                  <a:cubicBezTo>
                    <a:pt x="1036" y="4173"/>
                    <a:pt x="1143" y="4149"/>
                    <a:pt x="1239" y="4113"/>
                  </a:cubicBezTo>
                  <a:cubicBezTo>
                    <a:pt x="2132" y="3780"/>
                    <a:pt x="3048" y="3399"/>
                    <a:pt x="3965" y="2994"/>
                  </a:cubicBezTo>
                  <a:cubicBezTo>
                    <a:pt x="4870" y="2589"/>
                    <a:pt x="5763" y="2089"/>
                    <a:pt x="6597" y="1529"/>
                  </a:cubicBezTo>
                  <a:cubicBezTo>
                    <a:pt x="6978" y="1268"/>
                    <a:pt x="7073" y="744"/>
                    <a:pt x="6811" y="363"/>
                  </a:cubicBezTo>
                  <a:cubicBezTo>
                    <a:pt x="6649" y="127"/>
                    <a:pt x="6391" y="1"/>
                    <a:pt x="6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6252964" y="4291947"/>
              <a:ext cx="203873" cy="168835"/>
            </a:xfrm>
            <a:custGeom>
              <a:avLst/>
              <a:gdLst/>
              <a:ahLst/>
              <a:cxnLst/>
              <a:rect l="l" t="t" r="r" b="b"/>
              <a:pathLst>
                <a:path w="6383" h="5286" extrusionOk="0">
                  <a:moveTo>
                    <a:pt x="934" y="1"/>
                  </a:moveTo>
                  <a:cubicBezTo>
                    <a:pt x="698" y="1"/>
                    <a:pt x="462" y="100"/>
                    <a:pt x="299" y="296"/>
                  </a:cubicBezTo>
                  <a:cubicBezTo>
                    <a:pt x="1" y="642"/>
                    <a:pt x="37" y="1177"/>
                    <a:pt x="394" y="1475"/>
                  </a:cubicBezTo>
                  <a:cubicBezTo>
                    <a:pt x="1942" y="2797"/>
                    <a:pt x="3466" y="4023"/>
                    <a:pt x="4942" y="5118"/>
                  </a:cubicBezTo>
                  <a:cubicBezTo>
                    <a:pt x="5085" y="5225"/>
                    <a:pt x="5264" y="5285"/>
                    <a:pt x="5442" y="5285"/>
                  </a:cubicBezTo>
                  <a:cubicBezTo>
                    <a:pt x="5692" y="5285"/>
                    <a:pt x="5942" y="5166"/>
                    <a:pt x="6109" y="4952"/>
                  </a:cubicBezTo>
                  <a:cubicBezTo>
                    <a:pt x="6383" y="4583"/>
                    <a:pt x="6311" y="4059"/>
                    <a:pt x="5942" y="3773"/>
                  </a:cubicBezTo>
                  <a:cubicBezTo>
                    <a:pt x="4502" y="2701"/>
                    <a:pt x="3001" y="1499"/>
                    <a:pt x="1477" y="201"/>
                  </a:cubicBezTo>
                  <a:cubicBezTo>
                    <a:pt x="1322" y="67"/>
                    <a:pt x="1128" y="1"/>
                    <a:pt x="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5984125" y="4040420"/>
              <a:ext cx="190937" cy="181898"/>
            </a:xfrm>
            <a:custGeom>
              <a:avLst/>
              <a:gdLst/>
              <a:ahLst/>
              <a:cxnLst/>
              <a:rect l="l" t="t" r="r" b="b"/>
              <a:pathLst>
                <a:path w="5978" h="5695" extrusionOk="0">
                  <a:moveTo>
                    <a:pt x="917" y="1"/>
                  </a:moveTo>
                  <a:cubicBezTo>
                    <a:pt x="703" y="1"/>
                    <a:pt x="488" y="81"/>
                    <a:pt x="322" y="242"/>
                  </a:cubicBezTo>
                  <a:cubicBezTo>
                    <a:pt x="0" y="575"/>
                    <a:pt x="0" y="1099"/>
                    <a:pt x="322" y="1432"/>
                  </a:cubicBezTo>
                  <a:cubicBezTo>
                    <a:pt x="1762" y="2873"/>
                    <a:pt x="3155" y="4230"/>
                    <a:pt x="4489" y="5469"/>
                  </a:cubicBezTo>
                  <a:cubicBezTo>
                    <a:pt x="4644" y="5623"/>
                    <a:pt x="4846" y="5695"/>
                    <a:pt x="5060" y="5695"/>
                  </a:cubicBezTo>
                  <a:cubicBezTo>
                    <a:pt x="5275" y="5695"/>
                    <a:pt x="5501" y="5611"/>
                    <a:pt x="5668" y="5433"/>
                  </a:cubicBezTo>
                  <a:cubicBezTo>
                    <a:pt x="5977" y="5100"/>
                    <a:pt x="5965" y="4564"/>
                    <a:pt x="5632" y="4254"/>
                  </a:cubicBezTo>
                  <a:cubicBezTo>
                    <a:pt x="4322" y="3016"/>
                    <a:pt x="2929" y="1671"/>
                    <a:pt x="1512" y="242"/>
                  </a:cubicBezTo>
                  <a:cubicBezTo>
                    <a:pt x="1346" y="81"/>
                    <a:pt x="1131" y="1"/>
                    <a:pt x="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6548473" y="4511215"/>
              <a:ext cx="222877" cy="141207"/>
            </a:xfrm>
            <a:custGeom>
              <a:avLst/>
              <a:gdLst/>
              <a:ahLst/>
              <a:cxnLst/>
              <a:rect l="l" t="t" r="r" b="b"/>
              <a:pathLst>
                <a:path w="6978" h="4421" extrusionOk="0">
                  <a:moveTo>
                    <a:pt x="954" y="0"/>
                  </a:moveTo>
                  <a:cubicBezTo>
                    <a:pt x="671" y="0"/>
                    <a:pt x="394" y="140"/>
                    <a:pt x="238" y="396"/>
                  </a:cubicBezTo>
                  <a:cubicBezTo>
                    <a:pt x="0" y="789"/>
                    <a:pt x="119" y="1313"/>
                    <a:pt x="512" y="1551"/>
                  </a:cubicBezTo>
                  <a:cubicBezTo>
                    <a:pt x="2250" y="2623"/>
                    <a:pt x="3989" y="3564"/>
                    <a:pt x="5679" y="4337"/>
                  </a:cubicBezTo>
                  <a:cubicBezTo>
                    <a:pt x="5787" y="4385"/>
                    <a:pt x="5906" y="4421"/>
                    <a:pt x="6025" y="4421"/>
                  </a:cubicBezTo>
                  <a:cubicBezTo>
                    <a:pt x="6346" y="4421"/>
                    <a:pt x="6644" y="4230"/>
                    <a:pt x="6787" y="3933"/>
                  </a:cubicBezTo>
                  <a:cubicBezTo>
                    <a:pt x="6977" y="3504"/>
                    <a:pt x="6799" y="3016"/>
                    <a:pt x="6370" y="2813"/>
                  </a:cubicBezTo>
                  <a:cubicBezTo>
                    <a:pt x="4751" y="2063"/>
                    <a:pt x="3072" y="1158"/>
                    <a:pt x="1393" y="123"/>
                  </a:cubicBezTo>
                  <a:cubicBezTo>
                    <a:pt x="1257" y="40"/>
                    <a:pt x="1104" y="0"/>
                    <a:pt x="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6883492" y="4663250"/>
              <a:ext cx="238464" cy="88442"/>
            </a:xfrm>
            <a:custGeom>
              <a:avLst/>
              <a:gdLst/>
              <a:ahLst/>
              <a:cxnLst/>
              <a:rect l="l" t="t" r="r" b="b"/>
              <a:pathLst>
                <a:path w="7466" h="2769" extrusionOk="0">
                  <a:moveTo>
                    <a:pt x="940" y="0"/>
                  </a:moveTo>
                  <a:cubicBezTo>
                    <a:pt x="569" y="0"/>
                    <a:pt x="231" y="237"/>
                    <a:pt x="131" y="613"/>
                  </a:cubicBezTo>
                  <a:cubicBezTo>
                    <a:pt x="1" y="1054"/>
                    <a:pt x="262" y="1518"/>
                    <a:pt x="703" y="1637"/>
                  </a:cubicBezTo>
                  <a:cubicBezTo>
                    <a:pt x="2620" y="2197"/>
                    <a:pt x="4573" y="2566"/>
                    <a:pt x="6501" y="2768"/>
                  </a:cubicBezTo>
                  <a:lnTo>
                    <a:pt x="6597" y="2768"/>
                  </a:lnTo>
                  <a:cubicBezTo>
                    <a:pt x="7013" y="2768"/>
                    <a:pt x="7382" y="2447"/>
                    <a:pt x="7418" y="2018"/>
                  </a:cubicBezTo>
                  <a:cubicBezTo>
                    <a:pt x="7466" y="1554"/>
                    <a:pt x="7132" y="1149"/>
                    <a:pt x="6680" y="1101"/>
                  </a:cubicBezTo>
                  <a:cubicBezTo>
                    <a:pt x="4846" y="911"/>
                    <a:pt x="2989" y="554"/>
                    <a:pt x="1167" y="30"/>
                  </a:cubicBezTo>
                  <a:cubicBezTo>
                    <a:pt x="1091" y="10"/>
                    <a:pt x="1015" y="0"/>
                    <a:pt x="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7250099" y="4670660"/>
              <a:ext cx="239231" cy="82916"/>
            </a:xfrm>
            <a:custGeom>
              <a:avLst/>
              <a:gdLst/>
              <a:ahLst/>
              <a:cxnLst/>
              <a:rect l="l" t="t" r="r" b="b"/>
              <a:pathLst>
                <a:path w="7490" h="2596" extrusionOk="0">
                  <a:moveTo>
                    <a:pt x="6567" y="1"/>
                  </a:moveTo>
                  <a:cubicBezTo>
                    <a:pt x="6502" y="1"/>
                    <a:pt x="6436" y="8"/>
                    <a:pt x="6370" y="24"/>
                  </a:cubicBezTo>
                  <a:cubicBezTo>
                    <a:pt x="4489" y="477"/>
                    <a:pt x="2620" y="786"/>
                    <a:pt x="810" y="929"/>
                  </a:cubicBezTo>
                  <a:cubicBezTo>
                    <a:pt x="345" y="965"/>
                    <a:pt x="0" y="1358"/>
                    <a:pt x="36" y="1822"/>
                  </a:cubicBezTo>
                  <a:cubicBezTo>
                    <a:pt x="72" y="2262"/>
                    <a:pt x="441" y="2596"/>
                    <a:pt x="869" y="2596"/>
                  </a:cubicBezTo>
                  <a:lnTo>
                    <a:pt x="941" y="2596"/>
                  </a:lnTo>
                  <a:cubicBezTo>
                    <a:pt x="2846" y="2441"/>
                    <a:pt x="4798" y="2120"/>
                    <a:pt x="6763" y="1655"/>
                  </a:cubicBezTo>
                  <a:cubicBezTo>
                    <a:pt x="7215" y="1536"/>
                    <a:pt x="7489" y="1096"/>
                    <a:pt x="7382" y="643"/>
                  </a:cubicBezTo>
                  <a:cubicBezTo>
                    <a:pt x="7291" y="257"/>
                    <a:pt x="6947" y="1"/>
                    <a:pt x="6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"/>
          <p:cNvSpPr txBox="1">
            <a:spLocks noGrp="1"/>
          </p:cNvSpPr>
          <p:nvPr>
            <p:ph type="title"/>
          </p:nvPr>
        </p:nvSpPr>
        <p:spPr>
          <a:xfrm>
            <a:off x="1595700" y="445025"/>
            <a:ext cx="5952600" cy="8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1"/>
          </p:nvPr>
        </p:nvSpPr>
        <p:spPr>
          <a:xfrm>
            <a:off x="934099" y="2061082"/>
            <a:ext cx="21531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subTitle" idx="2"/>
          </p:nvPr>
        </p:nvSpPr>
        <p:spPr>
          <a:xfrm>
            <a:off x="3984843" y="2061082"/>
            <a:ext cx="21531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subTitle" idx="3"/>
          </p:nvPr>
        </p:nvSpPr>
        <p:spPr>
          <a:xfrm>
            <a:off x="934099" y="3565717"/>
            <a:ext cx="21531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4"/>
          </p:nvPr>
        </p:nvSpPr>
        <p:spPr>
          <a:xfrm>
            <a:off x="3984843" y="3565717"/>
            <a:ext cx="21531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2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grpSp>
        <p:nvGrpSpPr>
          <p:cNvPr id="308" name="Google Shape;308;p13"/>
          <p:cNvGrpSpPr/>
          <p:nvPr/>
        </p:nvGrpSpPr>
        <p:grpSpPr>
          <a:xfrm flipH="1">
            <a:off x="-8" y="17143"/>
            <a:ext cx="3232416" cy="1501152"/>
            <a:chOff x="-4527333" y="-2055682"/>
            <a:chExt cx="3232416" cy="1501152"/>
          </a:xfrm>
        </p:grpSpPr>
        <p:sp>
          <p:nvSpPr>
            <p:cNvPr id="309" name="Google Shape;309;p13"/>
            <p:cNvSpPr/>
            <p:nvPr/>
          </p:nvSpPr>
          <p:spPr>
            <a:xfrm>
              <a:off x="-2428773" y="-2055682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-3403397" y="-1993634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-2252773" y="-1781666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-2132357" y="-14316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-3633509" y="-1717666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-3940229" y="-14500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-4297221" y="-1430562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-4527333" y="-2055682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-1376101" y="-705346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-4509061" y="-1721346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-1668709" y="-919554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-1976165" y="-1097922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4">
    <p:bg>
      <p:bgPr>
        <a:solidFill>
          <a:schemeClr val="lt2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5"/>
          <p:cNvSpPr/>
          <p:nvPr/>
        </p:nvSpPr>
        <p:spPr>
          <a:xfrm>
            <a:off x="0" y="-20627"/>
            <a:ext cx="9191863" cy="5190535"/>
          </a:xfrm>
          <a:custGeom>
            <a:avLst/>
            <a:gdLst/>
            <a:ahLst/>
            <a:cxnLst/>
            <a:rect l="l" t="t" r="r" b="b"/>
            <a:pathLst>
              <a:path w="285750" h="160735" extrusionOk="0">
                <a:moveTo>
                  <a:pt x="0" y="0"/>
                </a:moveTo>
                <a:lnTo>
                  <a:pt x="0" y="160734"/>
                </a:lnTo>
                <a:lnTo>
                  <a:pt x="285750" y="160734"/>
                </a:lnTo>
                <a:lnTo>
                  <a:pt x="285750" y="109752"/>
                </a:lnTo>
                <a:cubicBezTo>
                  <a:pt x="277880" y="108466"/>
                  <a:pt x="270177" y="106251"/>
                  <a:pt x="263485" y="102667"/>
                </a:cubicBezTo>
                <a:cubicBezTo>
                  <a:pt x="254649" y="97928"/>
                  <a:pt x="244479" y="96038"/>
                  <a:pt x="233442" y="96038"/>
                </a:cubicBezTo>
                <a:cubicBezTo>
                  <a:pt x="189969" y="96038"/>
                  <a:pt x="133047" y="125360"/>
                  <a:pt x="91206" y="125360"/>
                </a:cubicBezTo>
                <a:cubicBezTo>
                  <a:pt x="83441" y="125360"/>
                  <a:pt x="76195" y="124350"/>
                  <a:pt x="69652" y="121955"/>
                </a:cubicBezTo>
                <a:cubicBezTo>
                  <a:pt x="17312" y="102810"/>
                  <a:pt x="15026" y="74104"/>
                  <a:pt x="28182" y="26539"/>
                </a:cubicBezTo>
                <a:cubicBezTo>
                  <a:pt x="30932" y="16633"/>
                  <a:pt x="29932" y="7680"/>
                  <a:pt x="2620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5"/>
          <p:cNvSpPr txBox="1">
            <a:spLocks noGrp="1"/>
          </p:cNvSpPr>
          <p:nvPr>
            <p:ph type="title"/>
          </p:nvPr>
        </p:nvSpPr>
        <p:spPr>
          <a:xfrm>
            <a:off x="1962125" y="2737925"/>
            <a:ext cx="5209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None/>
              <a:defRPr sz="5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51" name="Google Shape;351;p15"/>
          <p:cNvSpPr txBox="1">
            <a:spLocks noGrp="1"/>
          </p:cNvSpPr>
          <p:nvPr>
            <p:ph type="subTitle" idx="1"/>
          </p:nvPr>
        </p:nvSpPr>
        <p:spPr>
          <a:xfrm>
            <a:off x="1776750" y="1143000"/>
            <a:ext cx="5590500" cy="14289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Fira Sans"/>
              <a:buNone/>
              <a:defRPr sz="24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rgbClr val="2F2D4F"/>
              </a:buClr>
              <a:buSzPts val="2600"/>
              <a:buNone/>
              <a:defRPr sz="2600">
                <a:solidFill>
                  <a:srgbClr val="2F2D4F"/>
                </a:solidFill>
              </a:defRPr>
            </a:lvl9pPr>
          </a:lstStyle>
          <a:p>
            <a:endParaRPr/>
          </a:p>
        </p:txBody>
      </p:sp>
      <p:sp>
        <p:nvSpPr>
          <p:cNvPr id="352" name="Google Shape;352;p15"/>
          <p:cNvSpPr/>
          <p:nvPr/>
        </p:nvSpPr>
        <p:spPr>
          <a:xfrm>
            <a:off x="662562" y="-47625"/>
            <a:ext cx="8381885" cy="4101761"/>
          </a:xfrm>
          <a:custGeom>
            <a:avLst/>
            <a:gdLst/>
            <a:ahLst/>
            <a:cxnLst/>
            <a:rect l="l" t="t" r="r" b="b"/>
            <a:pathLst>
              <a:path w="260570" h="127019" extrusionOk="0">
                <a:moveTo>
                  <a:pt x="5611" y="0"/>
                </a:moveTo>
                <a:cubicBezTo>
                  <a:pt x="5486" y="0"/>
                  <a:pt x="5359" y="28"/>
                  <a:pt x="5240" y="86"/>
                </a:cubicBezTo>
                <a:cubicBezTo>
                  <a:pt x="4823" y="288"/>
                  <a:pt x="4656" y="788"/>
                  <a:pt x="4859" y="1205"/>
                </a:cubicBezTo>
                <a:cubicBezTo>
                  <a:pt x="5680" y="2896"/>
                  <a:pt x="6371" y="4670"/>
                  <a:pt x="6895" y="6444"/>
                </a:cubicBezTo>
                <a:cubicBezTo>
                  <a:pt x="7002" y="6813"/>
                  <a:pt x="7335" y="7051"/>
                  <a:pt x="7704" y="7051"/>
                </a:cubicBezTo>
                <a:cubicBezTo>
                  <a:pt x="7776" y="7051"/>
                  <a:pt x="7859" y="7039"/>
                  <a:pt x="7942" y="7015"/>
                </a:cubicBezTo>
                <a:cubicBezTo>
                  <a:pt x="8383" y="6884"/>
                  <a:pt x="8633" y="6408"/>
                  <a:pt x="8502" y="5968"/>
                </a:cubicBezTo>
                <a:cubicBezTo>
                  <a:pt x="7942" y="4098"/>
                  <a:pt x="7228" y="2253"/>
                  <a:pt x="6359" y="467"/>
                </a:cubicBezTo>
                <a:cubicBezTo>
                  <a:pt x="6215" y="170"/>
                  <a:pt x="5919" y="0"/>
                  <a:pt x="5611" y="0"/>
                </a:cubicBezTo>
                <a:close/>
                <a:moveTo>
                  <a:pt x="8886" y="11021"/>
                </a:moveTo>
                <a:cubicBezTo>
                  <a:pt x="8850" y="11021"/>
                  <a:pt x="8813" y="11023"/>
                  <a:pt x="8776" y="11028"/>
                </a:cubicBezTo>
                <a:cubicBezTo>
                  <a:pt x="8311" y="11075"/>
                  <a:pt x="7990" y="11492"/>
                  <a:pt x="8049" y="11956"/>
                </a:cubicBezTo>
                <a:cubicBezTo>
                  <a:pt x="8228" y="13385"/>
                  <a:pt x="8311" y="14850"/>
                  <a:pt x="8311" y="16314"/>
                </a:cubicBezTo>
                <a:cubicBezTo>
                  <a:pt x="8311" y="16731"/>
                  <a:pt x="8311" y="17159"/>
                  <a:pt x="8288" y="17588"/>
                </a:cubicBezTo>
                <a:cubicBezTo>
                  <a:pt x="8276" y="18052"/>
                  <a:pt x="8633" y="18433"/>
                  <a:pt x="9097" y="18445"/>
                </a:cubicBezTo>
                <a:cubicBezTo>
                  <a:pt x="9109" y="18445"/>
                  <a:pt x="9121" y="18457"/>
                  <a:pt x="9133" y="18457"/>
                </a:cubicBezTo>
                <a:cubicBezTo>
                  <a:pt x="9573" y="18457"/>
                  <a:pt x="9954" y="18100"/>
                  <a:pt x="9966" y="17648"/>
                </a:cubicBezTo>
                <a:cubicBezTo>
                  <a:pt x="9978" y="17195"/>
                  <a:pt x="9990" y="16755"/>
                  <a:pt x="9990" y="16314"/>
                </a:cubicBezTo>
                <a:cubicBezTo>
                  <a:pt x="9990" y="14778"/>
                  <a:pt x="9895" y="13242"/>
                  <a:pt x="9704" y="11754"/>
                </a:cubicBezTo>
                <a:cubicBezTo>
                  <a:pt x="9661" y="11327"/>
                  <a:pt x="9304" y="11021"/>
                  <a:pt x="8886" y="11021"/>
                </a:cubicBezTo>
                <a:close/>
                <a:moveTo>
                  <a:pt x="8504" y="22515"/>
                </a:moveTo>
                <a:cubicBezTo>
                  <a:pt x="8109" y="22515"/>
                  <a:pt x="7754" y="22795"/>
                  <a:pt x="7680" y="23196"/>
                </a:cubicBezTo>
                <a:cubicBezTo>
                  <a:pt x="7454" y="24506"/>
                  <a:pt x="7145" y="25827"/>
                  <a:pt x="6775" y="27149"/>
                </a:cubicBezTo>
                <a:cubicBezTo>
                  <a:pt x="6633" y="27685"/>
                  <a:pt x="6490" y="28208"/>
                  <a:pt x="6347" y="28732"/>
                </a:cubicBezTo>
                <a:cubicBezTo>
                  <a:pt x="6228" y="29185"/>
                  <a:pt x="6490" y="29649"/>
                  <a:pt x="6930" y="29768"/>
                </a:cubicBezTo>
                <a:cubicBezTo>
                  <a:pt x="7002" y="29780"/>
                  <a:pt x="7085" y="29792"/>
                  <a:pt x="7156" y="29792"/>
                </a:cubicBezTo>
                <a:cubicBezTo>
                  <a:pt x="7526" y="29792"/>
                  <a:pt x="7859" y="29554"/>
                  <a:pt x="7966" y="29173"/>
                </a:cubicBezTo>
                <a:cubicBezTo>
                  <a:pt x="8097" y="28649"/>
                  <a:pt x="8252" y="28125"/>
                  <a:pt x="8395" y="27601"/>
                </a:cubicBezTo>
                <a:cubicBezTo>
                  <a:pt x="8776" y="26232"/>
                  <a:pt x="9085" y="24851"/>
                  <a:pt x="9335" y="23494"/>
                </a:cubicBezTo>
                <a:cubicBezTo>
                  <a:pt x="9419" y="23041"/>
                  <a:pt x="9109" y="22612"/>
                  <a:pt x="8657" y="22529"/>
                </a:cubicBezTo>
                <a:cubicBezTo>
                  <a:pt x="8605" y="22520"/>
                  <a:pt x="8554" y="22515"/>
                  <a:pt x="8504" y="22515"/>
                </a:cubicBezTo>
                <a:close/>
                <a:moveTo>
                  <a:pt x="5681" y="33705"/>
                </a:moveTo>
                <a:cubicBezTo>
                  <a:pt x="5307" y="33705"/>
                  <a:pt x="4973" y="33959"/>
                  <a:pt x="4882" y="34340"/>
                </a:cubicBezTo>
                <a:cubicBezTo>
                  <a:pt x="4394" y="36269"/>
                  <a:pt x="3942" y="38162"/>
                  <a:pt x="3525" y="39972"/>
                </a:cubicBezTo>
                <a:cubicBezTo>
                  <a:pt x="3430" y="40424"/>
                  <a:pt x="3704" y="40865"/>
                  <a:pt x="4156" y="40972"/>
                </a:cubicBezTo>
                <a:cubicBezTo>
                  <a:pt x="4228" y="40984"/>
                  <a:pt x="4287" y="40996"/>
                  <a:pt x="4347" y="40996"/>
                </a:cubicBezTo>
                <a:cubicBezTo>
                  <a:pt x="4728" y="40996"/>
                  <a:pt x="5073" y="40734"/>
                  <a:pt x="5156" y="40341"/>
                </a:cubicBezTo>
                <a:cubicBezTo>
                  <a:pt x="5561" y="38555"/>
                  <a:pt x="6013" y="36662"/>
                  <a:pt x="6502" y="34745"/>
                </a:cubicBezTo>
                <a:cubicBezTo>
                  <a:pt x="6609" y="34292"/>
                  <a:pt x="6347" y="33840"/>
                  <a:pt x="5894" y="33733"/>
                </a:cubicBezTo>
                <a:cubicBezTo>
                  <a:pt x="5823" y="33714"/>
                  <a:pt x="5751" y="33705"/>
                  <a:pt x="5681" y="33705"/>
                </a:cubicBezTo>
                <a:close/>
                <a:moveTo>
                  <a:pt x="3141" y="44967"/>
                </a:moveTo>
                <a:cubicBezTo>
                  <a:pt x="2753" y="44967"/>
                  <a:pt x="2407" y="45244"/>
                  <a:pt x="2334" y="45639"/>
                </a:cubicBezTo>
                <a:cubicBezTo>
                  <a:pt x="1953" y="47604"/>
                  <a:pt x="1608" y="49532"/>
                  <a:pt x="1322" y="51366"/>
                </a:cubicBezTo>
                <a:cubicBezTo>
                  <a:pt x="1251" y="51818"/>
                  <a:pt x="1561" y="52247"/>
                  <a:pt x="2025" y="52319"/>
                </a:cubicBezTo>
                <a:cubicBezTo>
                  <a:pt x="2061" y="52319"/>
                  <a:pt x="2108" y="52330"/>
                  <a:pt x="2156" y="52330"/>
                </a:cubicBezTo>
                <a:cubicBezTo>
                  <a:pt x="2561" y="52330"/>
                  <a:pt x="2918" y="52033"/>
                  <a:pt x="2977" y="51616"/>
                </a:cubicBezTo>
                <a:cubicBezTo>
                  <a:pt x="3263" y="49806"/>
                  <a:pt x="3597" y="47901"/>
                  <a:pt x="3978" y="45961"/>
                </a:cubicBezTo>
                <a:cubicBezTo>
                  <a:pt x="4061" y="45508"/>
                  <a:pt x="3763" y="45068"/>
                  <a:pt x="3311" y="44984"/>
                </a:cubicBezTo>
                <a:cubicBezTo>
                  <a:pt x="3254" y="44972"/>
                  <a:pt x="3197" y="44967"/>
                  <a:pt x="3141" y="44967"/>
                </a:cubicBezTo>
                <a:close/>
                <a:moveTo>
                  <a:pt x="1391" y="56374"/>
                </a:moveTo>
                <a:cubicBezTo>
                  <a:pt x="973" y="56374"/>
                  <a:pt x="605" y="56693"/>
                  <a:pt x="560" y="57117"/>
                </a:cubicBezTo>
                <a:cubicBezTo>
                  <a:pt x="346" y="59117"/>
                  <a:pt x="191" y="61058"/>
                  <a:pt x="96" y="62927"/>
                </a:cubicBezTo>
                <a:cubicBezTo>
                  <a:pt x="72" y="63391"/>
                  <a:pt x="429" y="63772"/>
                  <a:pt x="894" y="63796"/>
                </a:cubicBezTo>
                <a:lnTo>
                  <a:pt x="930" y="63796"/>
                </a:lnTo>
                <a:cubicBezTo>
                  <a:pt x="1370" y="63796"/>
                  <a:pt x="1751" y="63451"/>
                  <a:pt x="1763" y="63010"/>
                </a:cubicBezTo>
                <a:cubicBezTo>
                  <a:pt x="1858" y="61177"/>
                  <a:pt x="2013" y="59260"/>
                  <a:pt x="2227" y="57295"/>
                </a:cubicBezTo>
                <a:cubicBezTo>
                  <a:pt x="2275" y="56843"/>
                  <a:pt x="1942" y="56426"/>
                  <a:pt x="1477" y="56379"/>
                </a:cubicBezTo>
                <a:cubicBezTo>
                  <a:pt x="1448" y="56375"/>
                  <a:pt x="1420" y="56374"/>
                  <a:pt x="1391" y="56374"/>
                </a:cubicBezTo>
                <a:close/>
                <a:moveTo>
                  <a:pt x="856" y="67903"/>
                </a:moveTo>
                <a:cubicBezTo>
                  <a:pt x="849" y="67903"/>
                  <a:pt x="842" y="67904"/>
                  <a:pt x="834" y="67904"/>
                </a:cubicBezTo>
                <a:cubicBezTo>
                  <a:pt x="370" y="67916"/>
                  <a:pt x="1" y="68297"/>
                  <a:pt x="13" y="68761"/>
                </a:cubicBezTo>
                <a:cubicBezTo>
                  <a:pt x="60" y="70761"/>
                  <a:pt x="191" y="72714"/>
                  <a:pt x="406" y="74583"/>
                </a:cubicBezTo>
                <a:cubicBezTo>
                  <a:pt x="453" y="75012"/>
                  <a:pt x="810" y="75333"/>
                  <a:pt x="1239" y="75333"/>
                </a:cubicBezTo>
                <a:cubicBezTo>
                  <a:pt x="1263" y="75333"/>
                  <a:pt x="1299" y="75321"/>
                  <a:pt x="1334" y="75321"/>
                </a:cubicBezTo>
                <a:cubicBezTo>
                  <a:pt x="1787" y="75274"/>
                  <a:pt x="2120" y="74857"/>
                  <a:pt x="2073" y="74393"/>
                </a:cubicBezTo>
                <a:cubicBezTo>
                  <a:pt x="1858" y="72583"/>
                  <a:pt x="1739" y="70666"/>
                  <a:pt x="1692" y="68713"/>
                </a:cubicBezTo>
                <a:cubicBezTo>
                  <a:pt x="1680" y="68257"/>
                  <a:pt x="1299" y="67903"/>
                  <a:pt x="856" y="67903"/>
                </a:cubicBezTo>
                <a:close/>
                <a:moveTo>
                  <a:pt x="2189" y="79347"/>
                </a:moveTo>
                <a:cubicBezTo>
                  <a:pt x="2127" y="79347"/>
                  <a:pt x="2064" y="79354"/>
                  <a:pt x="2001" y="79369"/>
                </a:cubicBezTo>
                <a:cubicBezTo>
                  <a:pt x="1549" y="79465"/>
                  <a:pt x="1263" y="79905"/>
                  <a:pt x="1358" y="80358"/>
                </a:cubicBezTo>
                <a:cubicBezTo>
                  <a:pt x="1787" y="82298"/>
                  <a:pt x="2334" y="84203"/>
                  <a:pt x="2965" y="86001"/>
                </a:cubicBezTo>
                <a:cubicBezTo>
                  <a:pt x="3085" y="86347"/>
                  <a:pt x="3406" y="86561"/>
                  <a:pt x="3751" y="86561"/>
                </a:cubicBezTo>
                <a:cubicBezTo>
                  <a:pt x="3847" y="86561"/>
                  <a:pt x="3942" y="86549"/>
                  <a:pt x="4037" y="86513"/>
                </a:cubicBezTo>
                <a:cubicBezTo>
                  <a:pt x="4466" y="86358"/>
                  <a:pt x="4704" y="85882"/>
                  <a:pt x="4549" y="85454"/>
                </a:cubicBezTo>
                <a:cubicBezTo>
                  <a:pt x="3930" y="83703"/>
                  <a:pt x="3406" y="81870"/>
                  <a:pt x="2989" y="80000"/>
                </a:cubicBezTo>
                <a:cubicBezTo>
                  <a:pt x="2908" y="79612"/>
                  <a:pt x="2563" y="79347"/>
                  <a:pt x="2189" y="79347"/>
                </a:cubicBezTo>
                <a:close/>
                <a:moveTo>
                  <a:pt x="6019" y="90194"/>
                </a:moveTo>
                <a:cubicBezTo>
                  <a:pt x="5893" y="90194"/>
                  <a:pt x="5764" y="90224"/>
                  <a:pt x="5644" y="90287"/>
                </a:cubicBezTo>
                <a:cubicBezTo>
                  <a:pt x="5228" y="90490"/>
                  <a:pt x="5061" y="90990"/>
                  <a:pt x="5275" y="91407"/>
                </a:cubicBezTo>
                <a:cubicBezTo>
                  <a:pt x="6144" y="93145"/>
                  <a:pt x="7156" y="94836"/>
                  <a:pt x="8264" y="96467"/>
                </a:cubicBezTo>
                <a:cubicBezTo>
                  <a:pt x="8419" y="96705"/>
                  <a:pt x="8680" y="96824"/>
                  <a:pt x="8954" y="96824"/>
                </a:cubicBezTo>
                <a:cubicBezTo>
                  <a:pt x="9109" y="96824"/>
                  <a:pt x="9276" y="96776"/>
                  <a:pt x="9419" y="96681"/>
                </a:cubicBezTo>
                <a:cubicBezTo>
                  <a:pt x="9800" y="96419"/>
                  <a:pt x="9907" y="95895"/>
                  <a:pt x="9645" y="95514"/>
                </a:cubicBezTo>
                <a:cubicBezTo>
                  <a:pt x="8573" y="93955"/>
                  <a:pt x="7609" y="92323"/>
                  <a:pt x="6764" y="90657"/>
                </a:cubicBezTo>
                <a:cubicBezTo>
                  <a:pt x="6613" y="90363"/>
                  <a:pt x="6320" y="90194"/>
                  <a:pt x="6019" y="90194"/>
                </a:cubicBezTo>
                <a:close/>
                <a:moveTo>
                  <a:pt x="212837" y="96038"/>
                </a:moveTo>
                <a:cubicBezTo>
                  <a:pt x="211849" y="96038"/>
                  <a:pt x="210825" y="96050"/>
                  <a:pt x="209801" y="96086"/>
                </a:cubicBezTo>
                <a:cubicBezTo>
                  <a:pt x="209348" y="96098"/>
                  <a:pt x="208979" y="96479"/>
                  <a:pt x="208991" y="96943"/>
                </a:cubicBezTo>
                <a:cubicBezTo>
                  <a:pt x="209003" y="97395"/>
                  <a:pt x="209384" y="97753"/>
                  <a:pt x="209825" y="97753"/>
                </a:cubicBezTo>
                <a:lnTo>
                  <a:pt x="209860" y="97753"/>
                </a:lnTo>
                <a:cubicBezTo>
                  <a:pt x="210861" y="97717"/>
                  <a:pt x="211861" y="97705"/>
                  <a:pt x="212837" y="97705"/>
                </a:cubicBezTo>
                <a:lnTo>
                  <a:pt x="212849" y="97705"/>
                </a:lnTo>
                <a:cubicBezTo>
                  <a:pt x="213766" y="97705"/>
                  <a:pt x="214682" y="97717"/>
                  <a:pt x="215575" y="97753"/>
                </a:cubicBezTo>
                <a:cubicBezTo>
                  <a:pt x="215583" y="97753"/>
                  <a:pt x="215590" y="97753"/>
                  <a:pt x="215597" y="97753"/>
                </a:cubicBezTo>
                <a:cubicBezTo>
                  <a:pt x="216052" y="97753"/>
                  <a:pt x="216433" y="97388"/>
                  <a:pt x="216445" y="96931"/>
                </a:cubicBezTo>
                <a:cubicBezTo>
                  <a:pt x="216456" y="96479"/>
                  <a:pt x="216087" y="96086"/>
                  <a:pt x="215635" y="96074"/>
                </a:cubicBezTo>
                <a:cubicBezTo>
                  <a:pt x="214718" y="96050"/>
                  <a:pt x="213778" y="96038"/>
                  <a:pt x="212837" y="96038"/>
                </a:cubicBezTo>
                <a:close/>
                <a:moveTo>
                  <a:pt x="204070" y="96405"/>
                </a:moveTo>
                <a:cubicBezTo>
                  <a:pt x="204048" y="96405"/>
                  <a:pt x="204025" y="96406"/>
                  <a:pt x="204003" y="96407"/>
                </a:cubicBezTo>
                <a:cubicBezTo>
                  <a:pt x="202133" y="96550"/>
                  <a:pt x="200193" y="96753"/>
                  <a:pt x="198216" y="96991"/>
                </a:cubicBezTo>
                <a:cubicBezTo>
                  <a:pt x="197764" y="97050"/>
                  <a:pt x="197442" y="97467"/>
                  <a:pt x="197490" y="97931"/>
                </a:cubicBezTo>
                <a:cubicBezTo>
                  <a:pt x="197549" y="98348"/>
                  <a:pt x="197907" y="98658"/>
                  <a:pt x="198323" y="98658"/>
                </a:cubicBezTo>
                <a:lnTo>
                  <a:pt x="198430" y="98658"/>
                </a:lnTo>
                <a:cubicBezTo>
                  <a:pt x="200371" y="98419"/>
                  <a:pt x="202288" y="98217"/>
                  <a:pt x="204133" y="98074"/>
                </a:cubicBezTo>
                <a:cubicBezTo>
                  <a:pt x="204598" y="98038"/>
                  <a:pt x="204943" y="97634"/>
                  <a:pt x="204907" y="97169"/>
                </a:cubicBezTo>
                <a:cubicBezTo>
                  <a:pt x="204862" y="96728"/>
                  <a:pt x="204505" y="96405"/>
                  <a:pt x="204070" y="96405"/>
                </a:cubicBezTo>
                <a:close/>
                <a:moveTo>
                  <a:pt x="221361" y="96439"/>
                </a:moveTo>
                <a:cubicBezTo>
                  <a:pt x="220942" y="96439"/>
                  <a:pt x="220573" y="96769"/>
                  <a:pt x="220528" y="97193"/>
                </a:cubicBezTo>
                <a:cubicBezTo>
                  <a:pt x="220493" y="97657"/>
                  <a:pt x="220826" y="98062"/>
                  <a:pt x="221278" y="98110"/>
                </a:cubicBezTo>
                <a:cubicBezTo>
                  <a:pt x="223219" y="98300"/>
                  <a:pt x="225112" y="98574"/>
                  <a:pt x="226934" y="98908"/>
                </a:cubicBezTo>
                <a:cubicBezTo>
                  <a:pt x="226982" y="98919"/>
                  <a:pt x="227029" y="98919"/>
                  <a:pt x="227077" y="98919"/>
                </a:cubicBezTo>
                <a:cubicBezTo>
                  <a:pt x="227482" y="98919"/>
                  <a:pt x="227827" y="98646"/>
                  <a:pt x="227898" y="98241"/>
                </a:cubicBezTo>
                <a:cubicBezTo>
                  <a:pt x="227994" y="97788"/>
                  <a:pt x="227684" y="97348"/>
                  <a:pt x="227232" y="97265"/>
                </a:cubicBezTo>
                <a:cubicBezTo>
                  <a:pt x="225374" y="96919"/>
                  <a:pt x="223434" y="96645"/>
                  <a:pt x="221445" y="96443"/>
                </a:cubicBezTo>
                <a:cubicBezTo>
                  <a:pt x="221417" y="96440"/>
                  <a:pt x="221389" y="96439"/>
                  <a:pt x="221361" y="96439"/>
                </a:cubicBezTo>
                <a:close/>
                <a:moveTo>
                  <a:pt x="192607" y="97790"/>
                </a:moveTo>
                <a:cubicBezTo>
                  <a:pt x="192564" y="97790"/>
                  <a:pt x="192521" y="97793"/>
                  <a:pt x="192477" y="97800"/>
                </a:cubicBezTo>
                <a:cubicBezTo>
                  <a:pt x="190632" y="98098"/>
                  <a:pt x="188703" y="98431"/>
                  <a:pt x="186762" y="98800"/>
                </a:cubicBezTo>
                <a:cubicBezTo>
                  <a:pt x="186310" y="98884"/>
                  <a:pt x="186012" y="99324"/>
                  <a:pt x="186096" y="99777"/>
                </a:cubicBezTo>
                <a:cubicBezTo>
                  <a:pt x="186167" y="100182"/>
                  <a:pt x="186524" y="100455"/>
                  <a:pt x="186917" y="100455"/>
                </a:cubicBezTo>
                <a:cubicBezTo>
                  <a:pt x="186965" y="100455"/>
                  <a:pt x="187024" y="100455"/>
                  <a:pt x="187072" y="100443"/>
                </a:cubicBezTo>
                <a:cubicBezTo>
                  <a:pt x="189001" y="100086"/>
                  <a:pt x="190906" y="99753"/>
                  <a:pt x="192739" y="99455"/>
                </a:cubicBezTo>
                <a:cubicBezTo>
                  <a:pt x="193192" y="99384"/>
                  <a:pt x="193501" y="98955"/>
                  <a:pt x="193430" y="98503"/>
                </a:cubicBezTo>
                <a:cubicBezTo>
                  <a:pt x="193365" y="98083"/>
                  <a:pt x="193009" y="97790"/>
                  <a:pt x="192607" y="97790"/>
                </a:cubicBezTo>
                <a:close/>
                <a:moveTo>
                  <a:pt x="232698" y="98564"/>
                </a:moveTo>
                <a:cubicBezTo>
                  <a:pt x="232330" y="98564"/>
                  <a:pt x="231997" y="98806"/>
                  <a:pt x="231899" y="99170"/>
                </a:cubicBezTo>
                <a:cubicBezTo>
                  <a:pt x="231768" y="99610"/>
                  <a:pt x="232030" y="100074"/>
                  <a:pt x="232470" y="100205"/>
                </a:cubicBezTo>
                <a:cubicBezTo>
                  <a:pt x="234316" y="100729"/>
                  <a:pt x="236126" y="101348"/>
                  <a:pt x="237840" y="102051"/>
                </a:cubicBezTo>
                <a:cubicBezTo>
                  <a:pt x="237947" y="102098"/>
                  <a:pt x="238054" y="102110"/>
                  <a:pt x="238162" y="102110"/>
                </a:cubicBezTo>
                <a:cubicBezTo>
                  <a:pt x="238483" y="102110"/>
                  <a:pt x="238804" y="101920"/>
                  <a:pt x="238935" y="101586"/>
                </a:cubicBezTo>
                <a:cubicBezTo>
                  <a:pt x="239102" y="101170"/>
                  <a:pt x="238900" y="100682"/>
                  <a:pt x="238471" y="100503"/>
                </a:cubicBezTo>
                <a:cubicBezTo>
                  <a:pt x="236697" y="99777"/>
                  <a:pt x="234840" y="99146"/>
                  <a:pt x="232935" y="98598"/>
                </a:cubicBezTo>
                <a:cubicBezTo>
                  <a:pt x="232856" y="98575"/>
                  <a:pt x="232776" y="98564"/>
                  <a:pt x="232698" y="98564"/>
                </a:cubicBezTo>
                <a:close/>
                <a:moveTo>
                  <a:pt x="181258" y="99937"/>
                </a:moveTo>
                <a:cubicBezTo>
                  <a:pt x="181200" y="99937"/>
                  <a:pt x="181142" y="99943"/>
                  <a:pt x="181083" y="99955"/>
                </a:cubicBezTo>
                <a:cubicBezTo>
                  <a:pt x="179261" y="100348"/>
                  <a:pt x="177356" y="100777"/>
                  <a:pt x="175428" y="101229"/>
                </a:cubicBezTo>
                <a:cubicBezTo>
                  <a:pt x="174975" y="101336"/>
                  <a:pt x="174701" y="101789"/>
                  <a:pt x="174808" y="102229"/>
                </a:cubicBezTo>
                <a:cubicBezTo>
                  <a:pt x="174904" y="102622"/>
                  <a:pt x="175237" y="102884"/>
                  <a:pt x="175618" y="102884"/>
                </a:cubicBezTo>
                <a:cubicBezTo>
                  <a:pt x="175689" y="102884"/>
                  <a:pt x="175749" y="102872"/>
                  <a:pt x="175820" y="102860"/>
                </a:cubicBezTo>
                <a:cubicBezTo>
                  <a:pt x="177737" y="102408"/>
                  <a:pt x="179619" y="101979"/>
                  <a:pt x="181428" y="101586"/>
                </a:cubicBezTo>
                <a:cubicBezTo>
                  <a:pt x="181881" y="101491"/>
                  <a:pt x="182166" y="101051"/>
                  <a:pt x="182071" y="100598"/>
                </a:cubicBezTo>
                <a:cubicBezTo>
                  <a:pt x="181988" y="100205"/>
                  <a:pt x="181644" y="99937"/>
                  <a:pt x="181258" y="99937"/>
                </a:cubicBezTo>
                <a:close/>
                <a:moveTo>
                  <a:pt x="12485" y="99706"/>
                </a:moveTo>
                <a:cubicBezTo>
                  <a:pt x="12289" y="99706"/>
                  <a:pt x="12093" y="99773"/>
                  <a:pt x="11931" y="99908"/>
                </a:cubicBezTo>
                <a:cubicBezTo>
                  <a:pt x="11586" y="100217"/>
                  <a:pt x="11550" y="100741"/>
                  <a:pt x="11859" y="101098"/>
                </a:cubicBezTo>
                <a:cubicBezTo>
                  <a:pt x="13122" y="102515"/>
                  <a:pt x="14503" y="103920"/>
                  <a:pt x="15967" y="105266"/>
                </a:cubicBezTo>
                <a:cubicBezTo>
                  <a:pt x="16122" y="105420"/>
                  <a:pt x="16324" y="105492"/>
                  <a:pt x="16527" y="105492"/>
                </a:cubicBezTo>
                <a:cubicBezTo>
                  <a:pt x="16753" y="105492"/>
                  <a:pt x="16979" y="105396"/>
                  <a:pt x="17146" y="105218"/>
                </a:cubicBezTo>
                <a:cubicBezTo>
                  <a:pt x="17455" y="104873"/>
                  <a:pt x="17432" y="104349"/>
                  <a:pt x="17098" y="104039"/>
                </a:cubicBezTo>
                <a:cubicBezTo>
                  <a:pt x="15669" y="102729"/>
                  <a:pt x="14336" y="101372"/>
                  <a:pt x="13122" y="99991"/>
                </a:cubicBezTo>
                <a:cubicBezTo>
                  <a:pt x="12952" y="99802"/>
                  <a:pt x="12719" y="99706"/>
                  <a:pt x="12485" y="99706"/>
                </a:cubicBezTo>
                <a:close/>
                <a:moveTo>
                  <a:pt x="170021" y="102583"/>
                </a:moveTo>
                <a:cubicBezTo>
                  <a:pt x="169951" y="102583"/>
                  <a:pt x="169879" y="102592"/>
                  <a:pt x="169808" y="102610"/>
                </a:cubicBezTo>
                <a:cubicBezTo>
                  <a:pt x="168022" y="103063"/>
                  <a:pt x="166141" y="103551"/>
                  <a:pt x="164212" y="104075"/>
                </a:cubicBezTo>
                <a:cubicBezTo>
                  <a:pt x="163759" y="104194"/>
                  <a:pt x="163497" y="104646"/>
                  <a:pt x="163617" y="105099"/>
                </a:cubicBezTo>
                <a:cubicBezTo>
                  <a:pt x="163712" y="105468"/>
                  <a:pt x="164057" y="105718"/>
                  <a:pt x="164426" y="105718"/>
                </a:cubicBezTo>
                <a:cubicBezTo>
                  <a:pt x="164498" y="105718"/>
                  <a:pt x="164569" y="105706"/>
                  <a:pt x="164640" y="105682"/>
                </a:cubicBezTo>
                <a:cubicBezTo>
                  <a:pt x="166557" y="105170"/>
                  <a:pt x="168439" y="104682"/>
                  <a:pt x="170224" y="104230"/>
                </a:cubicBezTo>
                <a:cubicBezTo>
                  <a:pt x="170665" y="104111"/>
                  <a:pt x="170939" y="103658"/>
                  <a:pt x="170820" y="103218"/>
                </a:cubicBezTo>
                <a:cubicBezTo>
                  <a:pt x="170730" y="102837"/>
                  <a:pt x="170395" y="102583"/>
                  <a:pt x="170021" y="102583"/>
                </a:cubicBezTo>
                <a:close/>
                <a:moveTo>
                  <a:pt x="243363" y="102919"/>
                </a:moveTo>
                <a:cubicBezTo>
                  <a:pt x="243062" y="102919"/>
                  <a:pt x="242775" y="103079"/>
                  <a:pt x="242626" y="103361"/>
                </a:cubicBezTo>
                <a:cubicBezTo>
                  <a:pt x="242412" y="103777"/>
                  <a:pt x="242567" y="104277"/>
                  <a:pt x="242984" y="104492"/>
                </a:cubicBezTo>
                <a:cubicBezTo>
                  <a:pt x="244650" y="105373"/>
                  <a:pt x="246448" y="106194"/>
                  <a:pt x="248306" y="106932"/>
                </a:cubicBezTo>
                <a:cubicBezTo>
                  <a:pt x="248401" y="106968"/>
                  <a:pt x="248508" y="106992"/>
                  <a:pt x="248615" y="106992"/>
                </a:cubicBezTo>
                <a:cubicBezTo>
                  <a:pt x="248949" y="106992"/>
                  <a:pt x="249258" y="106790"/>
                  <a:pt x="249389" y="106468"/>
                </a:cubicBezTo>
                <a:cubicBezTo>
                  <a:pt x="249568" y="106039"/>
                  <a:pt x="249353" y="105551"/>
                  <a:pt x="248925" y="105373"/>
                </a:cubicBezTo>
                <a:cubicBezTo>
                  <a:pt x="247115" y="104658"/>
                  <a:pt x="245377" y="103861"/>
                  <a:pt x="243757" y="103015"/>
                </a:cubicBezTo>
                <a:cubicBezTo>
                  <a:pt x="243630" y="102950"/>
                  <a:pt x="243495" y="102919"/>
                  <a:pt x="243363" y="102919"/>
                </a:cubicBezTo>
                <a:close/>
                <a:moveTo>
                  <a:pt x="158850" y="105569"/>
                </a:moveTo>
                <a:cubicBezTo>
                  <a:pt x="158776" y="105569"/>
                  <a:pt x="158702" y="105579"/>
                  <a:pt x="158628" y="105599"/>
                </a:cubicBezTo>
                <a:cubicBezTo>
                  <a:pt x="156878" y="106087"/>
                  <a:pt x="155056" y="106599"/>
                  <a:pt x="153056" y="107182"/>
                </a:cubicBezTo>
                <a:cubicBezTo>
                  <a:pt x="152615" y="107301"/>
                  <a:pt x="152353" y="107766"/>
                  <a:pt x="152484" y="108218"/>
                </a:cubicBezTo>
                <a:cubicBezTo>
                  <a:pt x="152591" y="108575"/>
                  <a:pt x="152925" y="108814"/>
                  <a:pt x="153282" y="108814"/>
                </a:cubicBezTo>
                <a:cubicBezTo>
                  <a:pt x="153365" y="108814"/>
                  <a:pt x="153437" y="108814"/>
                  <a:pt x="153520" y="108790"/>
                </a:cubicBezTo>
                <a:cubicBezTo>
                  <a:pt x="155520" y="108218"/>
                  <a:pt x="157330" y="107694"/>
                  <a:pt x="159080" y="107206"/>
                </a:cubicBezTo>
                <a:cubicBezTo>
                  <a:pt x="159521" y="107087"/>
                  <a:pt x="159783" y="106623"/>
                  <a:pt x="159664" y="106182"/>
                </a:cubicBezTo>
                <a:cubicBezTo>
                  <a:pt x="159555" y="105806"/>
                  <a:pt x="159215" y="105569"/>
                  <a:pt x="158850" y="105569"/>
                </a:cubicBezTo>
                <a:close/>
                <a:moveTo>
                  <a:pt x="254068" y="107219"/>
                </a:moveTo>
                <a:cubicBezTo>
                  <a:pt x="253709" y="107219"/>
                  <a:pt x="253376" y="107452"/>
                  <a:pt x="253259" y="107813"/>
                </a:cubicBezTo>
                <a:cubicBezTo>
                  <a:pt x="253128" y="108254"/>
                  <a:pt x="253378" y="108718"/>
                  <a:pt x="253818" y="108861"/>
                </a:cubicBezTo>
                <a:cubicBezTo>
                  <a:pt x="255628" y="109397"/>
                  <a:pt x="257521" y="109897"/>
                  <a:pt x="259462" y="110338"/>
                </a:cubicBezTo>
                <a:cubicBezTo>
                  <a:pt x="259521" y="110349"/>
                  <a:pt x="259581" y="110361"/>
                  <a:pt x="259640" y="110361"/>
                </a:cubicBezTo>
                <a:cubicBezTo>
                  <a:pt x="260033" y="110361"/>
                  <a:pt x="260379" y="110099"/>
                  <a:pt x="260462" y="109707"/>
                </a:cubicBezTo>
                <a:cubicBezTo>
                  <a:pt x="260569" y="109254"/>
                  <a:pt x="260283" y="108814"/>
                  <a:pt x="259831" y="108706"/>
                </a:cubicBezTo>
                <a:cubicBezTo>
                  <a:pt x="257926" y="108278"/>
                  <a:pt x="256069" y="107790"/>
                  <a:pt x="254306" y="107254"/>
                </a:cubicBezTo>
                <a:cubicBezTo>
                  <a:pt x="254227" y="107230"/>
                  <a:pt x="254147" y="107219"/>
                  <a:pt x="254068" y="107219"/>
                </a:cubicBezTo>
                <a:close/>
                <a:moveTo>
                  <a:pt x="147733" y="108755"/>
                </a:moveTo>
                <a:cubicBezTo>
                  <a:pt x="147654" y="108755"/>
                  <a:pt x="147574" y="108766"/>
                  <a:pt x="147495" y="108790"/>
                </a:cubicBezTo>
                <a:cubicBezTo>
                  <a:pt x="145650" y="109326"/>
                  <a:pt x="143793" y="109873"/>
                  <a:pt x="141947" y="110421"/>
                </a:cubicBezTo>
                <a:cubicBezTo>
                  <a:pt x="141507" y="110552"/>
                  <a:pt x="141257" y="111016"/>
                  <a:pt x="141376" y="111457"/>
                </a:cubicBezTo>
                <a:cubicBezTo>
                  <a:pt x="141483" y="111814"/>
                  <a:pt x="141828" y="112052"/>
                  <a:pt x="142185" y="112052"/>
                </a:cubicBezTo>
                <a:cubicBezTo>
                  <a:pt x="142257" y="112052"/>
                  <a:pt x="142340" y="112040"/>
                  <a:pt x="142423" y="112016"/>
                </a:cubicBezTo>
                <a:cubicBezTo>
                  <a:pt x="144269" y="111481"/>
                  <a:pt x="146114" y="110933"/>
                  <a:pt x="147960" y="110397"/>
                </a:cubicBezTo>
                <a:cubicBezTo>
                  <a:pt x="148412" y="110266"/>
                  <a:pt x="148662" y="109802"/>
                  <a:pt x="148531" y="109361"/>
                </a:cubicBezTo>
                <a:cubicBezTo>
                  <a:pt x="148424" y="108990"/>
                  <a:pt x="148092" y="108755"/>
                  <a:pt x="147733" y="108755"/>
                </a:cubicBezTo>
                <a:close/>
                <a:moveTo>
                  <a:pt x="20958" y="107495"/>
                </a:moveTo>
                <a:cubicBezTo>
                  <a:pt x="20708" y="107495"/>
                  <a:pt x="20461" y="107609"/>
                  <a:pt x="20301" y="107825"/>
                </a:cubicBezTo>
                <a:cubicBezTo>
                  <a:pt x="20027" y="108194"/>
                  <a:pt x="20099" y="108718"/>
                  <a:pt x="20468" y="109004"/>
                </a:cubicBezTo>
                <a:cubicBezTo>
                  <a:pt x="21956" y="110135"/>
                  <a:pt x="23575" y="111254"/>
                  <a:pt x="25254" y="112338"/>
                </a:cubicBezTo>
                <a:cubicBezTo>
                  <a:pt x="25397" y="112421"/>
                  <a:pt x="25552" y="112469"/>
                  <a:pt x="25706" y="112469"/>
                </a:cubicBezTo>
                <a:cubicBezTo>
                  <a:pt x="25980" y="112469"/>
                  <a:pt x="26254" y="112326"/>
                  <a:pt x="26409" y="112076"/>
                </a:cubicBezTo>
                <a:cubicBezTo>
                  <a:pt x="26659" y="111695"/>
                  <a:pt x="26540" y="111171"/>
                  <a:pt x="26159" y="110921"/>
                </a:cubicBezTo>
                <a:cubicBezTo>
                  <a:pt x="24516" y="109873"/>
                  <a:pt x="22932" y="108778"/>
                  <a:pt x="21468" y="107671"/>
                </a:cubicBezTo>
                <a:cubicBezTo>
                  <a:pt x="21315" y="107552"/>
                  <a:pt x="21135" y="107495"/>
                  <a:pt x="20958" y="107495"/>
                </a:cubicBezTo>
                <a:close/>
                <a:moveTo>
                  <a:pt x="136649" y="112017"/>
                </a:moveTo>
                <a:cubicBezTo>
                  <a:pt x="136570" y="112017"/>
                  <a:pt x="136490" y="112028"/>
                  <a:pt x="136411" y="112052"/>
                </a:cubicBezTo>
                <a:cubicBezTo>
                  <a:pt x="134565" y="112588"/>
                  <a:pt x="132720" y="113136"/>
                  <a:pt x="130874" y="113659"/>
                </a:cubicBezTo>
                <a:cubicBezTo>
                  <a:pt x="130434" y="113790"/>
                  <a:pt x="130172" y="114255"/>
                  <a:pt x="130303" y="114707"/>
                </a:cubicBezTo>
                <a:cubicBezTo>
                  <a:pt x="130410" y="115064"/>
                  <a:pt x="130743" y="115302"/>
                  <a:pt x="131101" y="115302"/>
                </a:cubicBezTo>
                <a:cubicBezTo>
                  <a:pt x="131184" y="115302"/>
                  <a:pt x="131267" y="115291"/>
                  <a:pt x="131339" y="115267"/>
                </a:cubicBezTo>
                <a:cubicBezTo>
                  <a:pt x="133184" y="114731"/>
                  <a:pt x="135030" y="114195"/>
                  <a:pt x="136875" y="113647"/>
                </a:cubicBezTo>
                <a:cubicBezTo>
                  <a:pt x="137328" y="113517"/>
                  <a:pt x="137578" y="113052"/>
                  <a:pt x="137447" y="112612"/>
                </a:cubicBezTo>
                <a:cubicBezTo>
                  <a:pt x="137339" y="112250"/>
                  <a:pt x="137008" y="112017"/>
                  <a:pt x="136649" y="112017"/>
                </a:cubicBezTo>
                <a:close/>
                <a:moveTo>
                  <a:pt x="30654" y="113743"/>
                </a:moveTo>
                <a:cubicBezTo>
                  <a:pt x="30361" y="113743"/>
                  <a:pt x="30079" y="113897"/>
                  <a:pt x="29933" y="114171"/>
                </a:cubicBezTo>
                <a:cubicBezTo>
                  <a:pt x="29707" y="114576"/>
                  <a:pt x="29850" y="115088"/>
                  <a:pt x="30255" y="115314"/>
                </a:cubicBezTo>
                <a:cubicBezTo>
                  <a:pt x="31898" y="116219"/>
                  <a:pt x="33636" y="117112"/>
                  <a:pt x="35422" y="117981"/>
                </a:cubicBezTo>
                <a:cubicBezTo>
                  <a:pt x="35541" y="118041"/>
                  <a:pt x="35660" y="118065"/>
                  <a:pt x="35791" y="118065"/>
                </a:cubicBezTo>
                <a:cubicBezTo>
                  <a:pt x="36101" y="118065"/>
                  <a:pt x="36398" y="117886"/>
                  <a:pt x="36541" y="117588"/>
                </a:cubicBezTo>
                <a:cubicBezTo>
                  <a:pt x="36744" y="117172"/>
                  <a:pt x="36565" y="116672"/>
                  <a:pt x="36148" y="116469"/>
                </a:cubicBezTo>
                <a:cubicBezTo>
                  <a:pt x="34386" y="115624"/>
                  <a:pt x="32683" y="114731"/>
                  <a:pt x="31064" y="113850"/>
                </a:cubicBezTo>
                <a:cubicBezTo>
                  <a:pt x="30934" y="113777"/>
                  <a:pt x="30793" y="113743"/>
                  <a:pt x="30654" y="113743"/>
                </a:cubicBezTo>
                <a:close/>
                <a:moveTo>
                  <a:pt x="125560" y="115225"/>
                </a:moveTo>
                <a:cubicBezTo>
                  <a:pt x="125486" y="115225"/>
                  <a:pt x="125412" y="115235"/>
                  <a:pt x="125338" y="115255"/>
                </a:cubicBezTo>
                <a:cubicBezTo>
                  <a:pt x="123373" y="115814"/>
                  <a:pt x="121552" y="116326"/>
                  <a:pt x="119778" y="116815"/>
                </a:cubicBezTo>
                <a:cubicBezTo>
                  <a:pt x="119337" y="116934"/>
                  <a:pt x="119075" y="117398"/>
                  <a:pt x="119194" y="117838"/>
                </a:cubicBezTo>
                <a:cubicBezTo>
                  <a:pt x="119301" y="118208"/>
                  <a:pt x="119635" y="118458"/>
                  <a:pt x="120004" y="118458"/>
                </a:cubicBezTo>
                <a:cubicBezTo>
                  <a:pt x="120075" y="118458"/>
                  <a:pt x="120147" y="118446"/>
                  <a:pt x="120230" y="118422"/>
                </a:cubicBezTo>
                <a:cubicBezTo>
                  <a:pt x="122004" y="117934"/>
                  <a:pt x="123826" y="117434"/>
                  <a:pt x="125790" y="116862"/>
                </a:cubicBezTo>
                <a:cubicBezTo>
                  <a:pt x="126243" y="116743"/>
                  <a:pt x="126493" y="116279"/>
                  <a:pt x="126374" y="115838"/>
                </a:cubicBezTo>
                <a:cubicBezTo>
                  <a:pt x="126265" y="115462"/>
                  <a:pt x="125925" y="115225"/>
                  <a:pt x="125560" y="115225"/>
                </a:cubicBezTo>
                <a:close/>
                <a:moveTo>
                  <a:pt x="114433" y="118286"/>
                </a:moveTo>
                <a:cubicBezTo>
                  <a:pt x="114362" y="118286"/>
                  <a:pt x="114289" y="118295"/>
                  <a:pt x="114217" y="118315"/>
                </a:cubicBezTo>
                <a:cubicBezTo>
                  <a:pt x="112289" y="118815"/>
                  <a:pt x="110407" y="119291"/>
                  <a:pt x="108633" y="119732"/>
                </a:cubicBezTo>
                <a:cubicBezTo>
                  <a:pt x="108181" y="119851"/>
                  <a:pt x="107907" y="120303"/>
                  <a:pt x="108014" y="120744"/>
                </a:cubicBezTo>
                <a:cubicBezTo>
                  <a:pt x="108110" y="121125"/>
                  <a:pt x="108455" y="121387"/>
                  <a:pt x="108824" y="121387"/>
                </a:cubicBezTo>
                <a:cubicBezTo>
                  <a:pt x="108895" y="121387"/>
                  <a:pt x="108967" y="121375"/>
                  <a:pt x="109026" y="121363"/>
                </a:cubicBezTo>
                <a:cubicBezTo>
                  <a:pt x="110812" y="120922"/>
                  <a:pt x="112705" y="120434"/>
                  <a:pt x="114634" y="119934"/>
                </a:cubicBezTo>
                <a:cubicBezTo>
                  <a:pt x="115087" y="119815"/>
                  <a:pt x="115349" y="119351"/>
                  <a:pt x="115230" y="118910"/>
                </a:cubicBezTo>
                <a:cubicBezTo>
                  <a:pt x="115140" y="118531"/>
                  <a:pt x="114800" y="118286"/>
                  <a:pt x="114433" y="118286"/>
                </a:cubicBezTo>
                <a:close/>
                <a:moveTo>
                  <a:pt x="41037" y="118784"/>
                </a:moveTo>
                <a:cubicBezTo>
                  <a:pt x="40714" y="118784"/>
                  <a:pt x="40401" y="118971"/>
                  <a:pt x="40268" y="119291"/>
                </a:cubicBezTo>
                <a:cubicBezTo>
                  <a:pt x="40089" y="119708"/>
                  <a:pt x="40280" y="120208"/>
                  <a:pt x="40708" y="120386"/>
                </a:cubicBezTo>
                <a:cubicBezTo>
                  <a:pt x="42423" y="121125"/>
                  <a:pt x="44233" y="121863"/>
                  <a:pt x="46078" y="122577"/>
                </a:cubicBezTo>
                <a:cubicBezTo>
                  <a:pt x="46185" y="122613"/>
                  <a:pt x="46280" y="122625"/>
                  <a:pt x="46388" y="122625"/>
                </a:cubicBezTo>
                <a:cubicBezTo>
                  <a:pt x="46721" y="122625"/>
                  <a:pt x="47042" y="122422"/>
                  <a:pt x="47161" y="122089"/>
                </a:cubicBezTo>
                <a:cubicBezTo>
                  <a:pt x="47328" y="121660"/>
                  <a:pt x="47114" y="121172"/>
                  <a:pt x="46685" y="121006"/>
                </a:cubicBezTo>
                <a:cubicBezTo>
                  <a:pt x="44852" y="120303"/>
                  <a:pt x="43066" y="119577"/>
                  <a:pt x="41363" y="118851"/>
                </a:cubicBezTo>
                <a:cubicBezTo>
                  <a:pt x="41258" y="118805"/>
                  <a:pt x="41147" y="118784"/>
                  <a:pt x="41037" y="118784"/>
                </a:cubicBezTo>
                <a:close/>
                <a:moveTo>
                  <a:pt x="103217" y="121043"/>
                </a:moveTo>
                <a:cubicBezTo>
                  <a:pt x="103154" y="121043"/>
                  <a:pt x="103090" y="121050"/>
                  <a:pt x="103026" y="121065"/>
                </a:cubicBezTo>
                <a:cubicBezTo>
                  <a:pt x="101097" y="121494"/>
                  <a:pt x="99204" y="121910"/>
                  <a:pt x="97394" y="122268"/>
                </a:cubicBezTo>
                <a:cubicBezTo>
                  <a:pt x="96942" y="122363"/>
                  <a:pt x="96644" y="122803"/>
                  <a:pt x="96739" y="123256"/>
                </a:cubicBezTo>
                <a:cubicBezTo>
                  <a:pt x="96822" y="123649"/>
                  <a:pt x="97168" y="123934"/>
                  <a:pt x="97561" y="123934"/>
                </a:cubicBezTo>
                <a:cubicBezTo>
                  <a:pt x="97620" y="123934"/>
                  <a:pt x="97668" y="123923"/>
                  <a:pt x="97727" y="123911"/>
                </a:cubicBezTo>
                <a:cubicBezTo>
                  <a:pt x="99549" y="123542"/>
                  <a:pt x="101454" y="123137"/>
                  <a:pt x="103395" y="122696"/>
                </a:cubicBezTo>
                <a:cubicBezTo>
                  <a:pt x="103847" y="122589"/>
                  <a:pt x="104121" y="122149"/>
                  <a:pt x="104026" y="121696"/>
                </a:cubicBezTo>
                <a:cubicBezTo>
                  <a:pt x="103934" y="121308"/>
                  <a:pt x="103597" y="121043"/>
                  <a:pt x="103217" y="121043"/>
                </a:cubicBezTo>
                <a:close/>
                <a:moveTo>
                  <a:pt x="91872" y="123317"/>
                </a:moveTo>
                <a:cubicBezTo>
                  <a:pt x="91828" y="123317"/>
                  <a:pt x="91783" y="123320"/>
                  <a:pt x="91738" y="123327"/>
                </a:cubicBezTo>
                <a:cubicBezTo>
                  <a:pt x="89798" y="123673"/>
                  <a:pt x="87893" y="123958"/>
                  <a:pt x="86059" y="124208"/>
                </a:cubicBezTo>
                <a:cubicBezTo>
                  <a:pt x="85607" y="124280"/>
                  <a:pt x="85285" y="124696"/>
                  <a:pt x="85345" y="125161"/>
                </a:cubicBezTo>
                <a:cubicBezTo>
                  <a:pt x="85404" y="125578"/>
                  <a:pt x="85762" y="125875"/>
                  <a:pt x="86178" y="125875"/>
                </a:cubicBezTo>
                <a:lnTo>
                  <a:pt x="86297" y="125875"/>
                </a:lnTo>
                <a:cubicBezTo>
                  <a:pt x="88143" y="125625"/>
                  <a:pt x="90072" y="125316"/>
                  <a:pt x="92024" y="124982"/>
                </a:cubicBezTo>
                <a:cubicBezTo>
                  <a:pt x="92477" y="124899"/>
                  <a:pt x="92786" y="124470"/>
                  <a:pt x="92715" y="124018"/>
                </a:cubicBezTo>
                <a:cubicBezTo>
                  <a:pt x="92639" y="123609"/>
                  <a:pt x="92282" y="123317"/>
                  <a:pt x="91872" y="123317"/>
                </a:cubicBezTo>
                <a:close/>
                <a:moveTo>
                  <a:pt x="51829" y="122876"/>
                </a:moveTo>
                <a:cubicBezTo>
                  <a:pt x="51470" y="122876"/>
                  <a:pt x="51136" y="123109"/>
                  <a:pt x="51019" y="123470"/>
                </a:cubicBezTo>
                <a:cubicBezTo>
                  <a:pt x="50888" y="123911"/>
                  <a:pt x="51138" y="124387"/>
                  <a:pt x="51591" y="124518"/>
                </a:cubicBezTo>
                <a:cubicBezTo>
                  <a:pt x="53400" y="125054"/>
                  <a:pt x="55317" y="125518"/>
                  <a:pt x="57282" y="125887"/>
                </a:cubicBezTo>
                <a:cubicBezTo>
                  <a:pt x="57329" y="125899"/>
                  <a:pt x="57389" y="125899"/>
                  <a:pt x="57437" y="125899"/>
                </a:cubicBezTo>
                <a:cubicBezTo>
                  <a:pt x="57829" y="125899"/>
                  <a:pt x="58187" y="125613"/>
                  <a:pt x="58258" y="125220"/>
                </a:cubicBezTo>
                <a:cubicBezTo>
                  <a:pt x="58341" y="124768"/>
                  <a:pt x="58044" y="124327"/>
                  <a:pt x="57591" y="124244"/>
                </a:cubicBezTo>
                <a:cubicBezTo>
                  <a:pt x="55686" y="123887"/>
                  <a:pt x="53829" y="123434"/>
                  <a:pt x="52067" y="122911"/>
                </a:cubicBezTo>
                <a:cubicBezTo>
                  <a:pt x="51988" y="122887"/>
                  <a:pt x="51908" y="122876"/>
                  <a:pt x="51829" y="122876"/>
                </a:cubicBezTo>
                <a:close/>
                <a:moveTo>
                  <a:pt x="80452" y="124871"/>
                </a:moveTo>
                <a:cubicBezTo>
                  <a:pt x="80424" y="124871"/>
                  <a:pt x="80396" y="124872"/>
                  <a:pt x="80368" y="124875"/>
                </a:cubicBezTo>
                <a:cubicBezTo>
                  <a:pt x="78403" y="125054"/>
                  <a:pt x="76487" y="125197"/>
                  <a:pt x="74653" y="125268"/>
                </a:cubicBezTo>
                <a:cubicBezTo>
                  <a:pt x="74189" y="125292"/>
                  <a:pt x="73831" y="125685"/>
                  <a:pt x="73843" y="126137"/>
                </a:cubicBezTo>
                <a:cubicBezTo>
                  <a:pt x="73867" y="126590"/>
                  <a:pt x="74236" y="126947"/>
                  <a:pt x="74677" y="126947"/>
                </a:cubicBezTo>
                <a:lnTo>
                  <a:pt x="74724" y="126947"/>
                </a:lnTo>
                <a:cubicBezTo>
                  <a:pt x="76582" y="126863"/>
                  <a:pt x="78534" y="126732"/>
                  <a:pt x="80523" y="126542"/>
                </a:cubicBezTo>
                <a:cubicBezTo>
                  <a:pt x="80975" y="126494"/>
                  <a:pt x="81321" y="126089"/>
                  <a:pt x="81273" y="125625"/>
                </a:cubicBezTo>
                <a:cubicBezTo>
                  <a:pt x="81239" y="125201"/>
                  <a:pt x="80871" y="124871"/>
                  <a:pt x="80452" y="124871"/>
                </a:cubicBezTo>
                <a:close/>
                <a:moveTo>
                  <a:pt x="63137" y="125025"/>
                </a:moveTo>
                <a:cubicBezTo>
                  <a:pt x="62720" y="125025"/>
                  <a:pt x="62363" y="125345"/>
                  <a:pt x="62318" y="125780"/>
                </a:cubicBezTo>
                <a:cubicBezTo>
                  <a:pt x="62271" y="126244"/>
                  <a:pt x="62616" y="126649"/>
                  <a:pt x="63068" y="126685"/>
                </a:cubicBezTo>
                <a:cubicBezTo>
                  <a:pt x="64938" y="126863"/>
                  <a:pt x="66902" y="126982"/>
                  <a:pt x="68890" y="127018"/>
                </a:cubicBezTo>
                <a:lnTo>
                  <a:pt x="68914" y="127018"/>
                </a:lnTo>
                <a:cubicBezTo>
                  <a:pt x="69367" y="127018"/>
                  <a:pt x="69736" y="126649"/>
                  <a:pt x="69748" y="126197"/>
                </a:cubicBezTo>
                <a:cubicBezTo>
                  <a:pt x="69760" y="125732"/>
                  <a:pt x="69390" y="125351"/>
                  <a:pt x="68926" y="125339"/>
                </a:cubicBezTo>
                <a:cubicBezTo>
                  <a:pt x="66973" y="125304"/>
                  <a:pt x="65057" y="125197"/>
                  <a:pt x="63223" y="125030"/>
                </a:cubicBezTo>
                <a:cubicBezTo>
                  <a:pt x="63194" y="125027"/>
                  <a:pt x="63165" y="125025"/>
                  <a:pt x="63137" y="1250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13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6"/>
          <p:cNvSpPr/>
          <p:nvPr/>
        </p:nvSpPr>
        <p:spPr>
          <a:xfrm>
            <a:off x="-1600775" y="-1781100"/>
            <a:ext cx="8705700" cy="8705700"/>
          </a:xfrm>
          <a:prstGeom prst="ellipse">
            <a:avLst/>
          </a:prstGeom>
          <a:solidFill>
            <a:schemeClr val="dk1"/>
          </a:solidFill>
          <a:ln w="7620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6"/>
          <p:cNvSpPr txBox="1">
            <a:spLocks noGrp="1"/>
          </p:cNvSpPr>
          <p:nvPr>
            <p:ph type="title"/>
          </p:nvPr>
        </p:nvSpPr>
        <p:spPr>
          <a:xfrm>
            <a:off x="866005" y="3368225"/>
            <a:ext cx="4143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>
            <a:endParaRPr/>
          </a:p>
        </p:txBody>
      </p:sp>
      <p:sp>
        <p:nvSpPr>
          <p:cNvPr id="356" name="Google Shape;356;p16"/>
          <p:cNvSpPr txBox="1">
            <a:spLocks noGrp="1"/>
          </p:cNvSpPr>
          <p:nvPr>
            <p:ph type="subTitle" idx="1"/>
          </p:nvPr>
        </p:nvSpPr>
        <p:spPr>
          <a:xfrm>
            <a:off x="718575" y="1773300"/>
            <a:ext cx="4446000" cy="14289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Fira Sans"/>
              <a:buNone/>
              <a:defRPr sz="24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26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9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9"/>
          <p:cNvSpPr txBox="1">
            <a:spLocks noGrp="1"/>
          </p:cNvSpPr>
          <p:nvPr>
            <p:ph type="title"/>
          </p:nvPr>
        </p:nvSpPr>
        <p:spPr>
          <a:xfrm>
            <a:off x="1595700" y="445025"/>
            <a:ext cx="5952600" cy="8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453" name="Google Shape;453;p19"/>
          <p:cNvGrpSpPr/>
          <p:nvPr/>
        </p:nvGrpSpPr>
        <p:grpSpPr>
          <a:xfrm flipH="1">
            <a:off x="8" y="2"/>
            <a:ext cx="1705376" cy="1775136"/>
            <a:chOff x="7438633" y="2"/>
            <a:chExt cx="1705376" cy="1775136"/>
          </a:xfrm>
        </p:grpSpPr>
        <p:sp>
          <p:nvSpPr>
            <p:cNvPr id="454" name="Google Shape;454;p19"/>
            <p:cNvSpPr/>
            <p:nvPr/>
          </p:nvSpPr>
          <p:spPr>
            <a:xfrm rot="10800000">
              <a:off x="7438633" y="2"/>
              <a:ext cx="174144" cy="170144"/>
            </a:xfrm>
            <a:custGeom>
              <a:avLst/>
              <a:gdLst/>
              <a:ahLst/>
              <a:cxnLst/>
              <a:rect l="l" t="t" r="r" b="b"/>
              <a:pathLst>
                <a:path w="5442" h="5317" extrusionOk="0">
                  <a:moveTo>
                    <a:pt x="953" y="1"/>
                  </a:moveTo>
                  <a:cubicBezTo>
                    <a:pt x="687" y="1"/>
                    <a:pt x="424" y="127"/>
                    <a:pt x="262" y="363"/>
                  </a:cubicBezTo>
                  <a:cubicBezTo>
                    <a:pt x="0" y="744"/>
                    <a:pt x="95" y="1256"/>
                    <a:pt x="465" y="1530"/>
                  </a:cubicBezTo>
                  <a:cubicBezTo>
                    <a:pt x="1346" y="2125"/>
                    <a:pt x="2012" y="2875"/>
                    <a:pt x="2524" y="3816"/>
                  </a:cubicBezTo>
                  <a:cubicBezTo>
                    <a:pt x="2810" y="4340"/>
                    <a:pt x="3155" y="4840"/>
                    <a:pt x="3548" y="5316"/>
                  </a:cubicBezTo>
                  <a:lnTo>
                    <a:pt x="5429" y="5316"/>
                  </a:lnTo>
                  <a:cubicBezTo>
                    <a:pt x="5441" y="5090"/>
                    <a:pt x="5370" y="4852"/>
                    <a:pt x="5203" y="4673"/>
                  </a:cubicBezTo>
                  <a:cubicBezTo>
                    <a:pt x="4727" y="4161"/>
                    <a:pt x="4310" y="3602"/>
                    <a:pt x="3989" y="3006"/>
                  </a:cubicBezTo>
                  <a:cubicBezTo>
                    <a:pt x="3370" y="1863"/>
                    <a:pt x="2501" y="899"/>
                    <a:pt x="1429" y="149"/>
                  </a:cubicBezTo>
                  <a:cubicBezTo>
                    <a:pt x="1284" y="49"/>
                    <a:pt x="1118" y="1"/>
                    <a:pt x="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9"/>
            <p:cNvSpPr/>
            <p:nvPr/>
          </p:nvSpPr>
          <p:spPr>
            <a:xfrm rot="10800000">
              <a:off x="8415913" y="1538114"/>
              <a:ext cx="185568" cy="187008"/>
            </a:xfrm>
            <a:custGeom>
              <a:avLst/>
              <a:gdLst/>
              <a:ahLst/>
              <a:cxnLst/>
              <a:rect l="l" t="t" r="r" b="b"/>
              <a:pathLst>
                <a:path w="5799" h="5844" extrusionOk="0">
                  <a:moveTo>
                    <a:pt x="955" y="1"/>
                  </a:moveTo>
                  <a:cubicBezTo>
                    <a:pt x="672" y="1"/>
                    <a:pt x="394" y="146"/>
                    <a:pt x="239" y="402"/>
                  </a:cubicBezTo>
                  <a:cubicBezTo>
                    <a:pt x="1" y="795"/>
                    <a:pt x="131" y="1319"/>
                    <a:pt x="524" y="1557"/>
                  </a:cubicBezTo>
                  <a:cubicBezTo>
                    <a:pt x="2036" y="2474"/>
                    <a:pt x="3275" y="3808"/>
                    <a:pt x="4096" y="5391"/>
                  </a:cubicBezTo>
                  <a:cubicBezTo>
                    <a:pt x="4251" y="5677"/>
                    <a:pt x="4537" y="5844"/>
                    <a:pt x="4846" y="5844"/>
                  </a:cubicBezTo>
                  <a:cubicBezTo>
                    <a:pt x="4965" y="5844"/>
                    <a:pt x="5096" y="5820"/>
                    <a:pt x="5227" y="5748"/>
                  </a:cubicBezTo>
                  <a:cubicBezTo>
                    <a:pt x="5632" y="5546"/>
                    <a:pt x="5799" y="5034"/>
                    <a:pt x="5585" y="4629"/>
                  </a:cubicBezTo>
                  <a:cubicBezTo>
                    <a:pt x="4620" y="2760"/>
                    <a:pt x="3168" y="1200"/>
                    <a:pt x="1394" y="129"/>
                  </a:cubicBezTo>
                  <a:cubicBezTo>
                    <a:pt x="1257" y="42"/>
                    <a:pt x="1105" y="1"/>
                    <a:pt x="9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9"/>
            <p:cNvSpPr/>
            <p:nvPr/>
          </p:nvSpPr>
          <p:spPr>
            <a:xfrm rot="10800000">
              <a:off x="8380073" y="1181506"/>
              <a:ext cx="102144" cy="231680"/>
            </a:xfrm>
            <a:custGeom>
              <a:avLst/>
              <a:gdLst/>
              <a:ahLst/>
              <a:cxnLst/>
              <a:rect l="l" t="t" r="r" b="b"/>
              <a:pathLst>
                <a:path w="3192" h="7240" extrusionOk="0">
                  <a:moveTo>
                    <a:pt x="2347" y="1"/>
                  </a:moveTo>
                  <a:cubicBezTo>
                    <a:pt x="1893" y="1"/>
                    <a:pt x="1524" y="354"/>
                    <a:pt x="1500" y="810"/>
                  </a:cubicBezTo>
                  <a:cubicBezTo>
                    <a:pt x="1453" y="2549"/>
                    <a:pt x="1012" y="4299"/>
                    <a:pt x="191" y="6037"/>
                  </a:cubicBezTo>
                  <a:cubicBezTo>
                    <a:pt x="0" y="6466"/>
                    <a:pt x="179" y="6954"/>
                    <a:pt x="595" y="7156"/>
                  </a:cubicBezTo>
                  <a:cubicBezTo>
                    <a:pt x="715" y="7204"/>
                    <a:pt x="834" y="7240"/>
                    <a:pt x="953" y="7240"/>
                  </a:cubicBezTo>
                  <a:cubicBezTo>
                    <a:pt x="1262" y="7240"/>
                    <a:pt x="1572" y="7061"/>
                    <a:pt x="1715" y="6752"/>
                  </a:cubicBezTo>
                  <a:cubicBezTo>
                    <a:pt x="2620" y="4811"/>
                    <a:pt x="3120" y="2823"/>
                    <a:pt x="3179" y="858"/>
                  </a:cubicBezTo>
                  <a:cubicBezTo>
                    <a:pt x="3191" y="406"/>
                    <a:pt x="2834" y="13"/>
                    <a:pt x="2370" y="1"/>
                  </a:cubicBezTo>
                  <a:cubicBezTo>
                    <a:pt x="2362" y="1"/>
                    <a:pt x="2354" y="1"/>
                    <a:pt x="2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9"/>
            <p:cNvSpPr/>
            <p:nvPr/>
          </p:nvSpPr>
          <p:spPr>
            <a:xfrm rot="10800000">
              <a:off x="8097385" y="167650"/>
              <a:ext cx="239296" cy="57664"/>
            </a:xfrm>
            <a:custGeom>
              <a:avLst/>
              <a:gdLst/>
              <a:ahLst/>
              <a:cxnLst/>
              <a:rect l="l" t="t" r="r" b="b"/>
              <a:pathLst>
                <a:path w="7478" h="1802" extrusionOk="0">
                  <a:moveTo>
                    <a:pt x="6647" y="1"/>
                  </a:moveTo>
                  <a:cubicBezTo>
                    <a:pt x="6626" y="1"/>
                    <a:pt x="6605" y="2"/>
                    <a:pt x="6585" y="3"/>
                  </a:cubicBezTo>
                  <a:cubicBezTo>
                    <a:pt x="5489" y="51"/>
                    <a:pt x="4060" y="123"/>
                    <a:pt x="2667" y="123"/>
                  </a:cubicBezTo>
                  <a:cubicBezTo>
                    <a:pt x="2036" y="123"/>
                    <a:pt x="1453" y="111"/>
                    <a:pt x="893" y="87"/>
                  </a:cubicBezTo>
                  <a:cubicBezTo>
                    <a:pt x="872" y="85"/>
                    <a:pt x="852" y="84"/>
                    <a:pt x="831" y="84"/>
                  </a:cubicBezTo>
                  <a:cubicBezTo>
                    <a:pt x="394" y="84"/>
                    <a:pt x="35" y="441"/>
                    <a:pt x="12" y="873"/>
                  </a:cubicBezTo>
                  <a:cubicBezTo>
                    <a:pt x="0" y="1337"/>
                    <a:pt x="346" y="1730"/>
                    <a:pt x="810" y="1754"/>
                  </a:cubicBezTo>
                  <a:cubicBezTo>
                    <a:pt x="1393" y="1777"/>
                    <a:pt x="2001" y="1801"/>
                    <a:pt x="2667" y="1801"/>
                  </a:cubicBezTo>
                  <a:cubicBezTo>
                    <a:pt x="4096" y="1789"/>
                    <a:pt x="5549" y="1730"/>
                    <a:pt x="6668" y="1670"/>
                  </a:cubicBezTo>
                  <a:cubicBezTo>
                    <a:pt x="7132" y="1647"/>
                    <a:pt x="7477" y="1254"/>
                    <a:pt x="7454" y="789"/>
                  </a:cubicBezTo>
                  <a:cubicBezTo>
                    <a:pt x="7431" y="346"/>
                    <a:pt x="7072" y="1"/>
                    <a:pt x="66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9"/>
            <p:cNvSpPr/>
            <p:nvPr/>
          </p:nvSpPr>
          <p:spPr>
            <a:xfrm rot="10800000">
              <a:off x="9049129" y="1517538"/>
              <a:ext cx="94880" cy="119520"/>
            </a:xfrm>
            <a:custGeom>
              <a:avLst/>
              <a:gdLst/>
              <a:ahLst/>
              <a:cxnLst/>
              <a:rect l="l" t="t" r="r" b="b"/>
              <a:pathLst>
                <a:path w="2965" h="3735" extrusionOk="0">
                  <a:moveTo>
                    <a:pt x="2031" y="0"/>
                  </a:moveTo>
                  <a:cubicBezTo>
                    <a:pt x="1812" y="0"/>
                    <a:pt x="1594" y="87"/>
                    <a:pt x="1429" y="258"/>
                  </a:cubicBezTo>
                  <a:cubicBezTo>
                    <a:pt x="893" y="829"/>
                    <a:pt x="405" y="1449"/>
                    <a:pt x="0" y="2103"/>
                  </a:cubicBezTo>
                  <a:lnTo>
                    <a:pt x="0" y="3568"/>
                  </a:lnTo>
                  <a:cubicBezTo>
                    <a:pt x="24" y="3580"/>
                    <a:pt x="48" y="3604"/>
                    <a:pt x="83" y="3615"/>
                  </a:cubicBezTo>
                  <a:cubicBezTo>
                    <a:pt x="214" y="3699"/>
                    <a:pt x="357" y="3735"/>
                    <a:pt x="500" y="3735"/>
                  </a:cubicBezTo>
                  <a:cubicBezTo>
                    <a:pt x="786" y="3735"/>
                    <a:pt x="1072" y="3580"/>
                    <a:pt x="1226" y="3306"/>
                  </a:cubicBezTo>
                  <a:cubicBezTo>
                    <a:pt x="1607" y="2627"/>
                    <a:pt x="2084" y="1996"/>
                    <a:pt x="2643" y="1413"/>
                  </a:cubicBezTo>
                  <a:cubicBezTo>
                    <a:pt x="2965" y="1079"/>
                    <a:pt x="2953" y="544"/>
                    <a:pt x="2607" y="234"/>
                  </a:cubicBezTo>
                  <a:cubicBezTo>
                    <a:pt x="2445" y="78"/>
                    <a:pt x="2238" y="0"/>
                    <a:pt x="20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9"/>
            <p:cNvSpPr/>
            <p:nvPr/>
          </p:nvSpPr>
          <p:spPr>
            <a:xfrm rot="10800000">
              <a:off x="7727433" y="175266"/>
              <a:ext cx="240064" cy="60608"/>
            </a:xfrm>
            <a:custGeom>
              <a:avLst/>
              <a:gdLst/>
              <a:ahLst/>
              <a:cxnLst/>
              <a:rect l="l" t="t" r="r" b="b"/>
              <a:pathLst>
                <a:path w="7502" h="1894" extrusionOk="0">
                  <a:moveTo>
                    <a:pt x="2715" y="0"/>
                  </a:moveTo>
                  <a:cubicBezTo>
                    <a:pt x="2132" y="0"/>
                    <a:pt x="1513" y="12"/>
                    <a:pt x="822" y="36"/>
                  </a:cubicBezTo>
                  <a:cubicBezTo>
                    <a:pt x="370" y="48"/>
                    <a:pt x="1" y="441"/>
                    <a:pt x="12" y="905"/>
                  </a:cubicBezTo>
                  <a:cubicBezTo>
                    <a:pt x="36" y="1350"/>
                    <a:pt x="405" y="1715"/>
                    <a:pt x="860" y="1715"/>
                  </a:cubicBezTo>
                  <a:cubicBezTo>
                    <a:pt x="867" y="1715"/>
                    <a:pt x="874" y="1715"/>
                    <a:pt x="882" y="1715"/>
                  </a:cubicBezTo>
                  <a:cubicBezTo>
                    <a:pt x="1548" y="1691"/>
                    <a:pt x="2156" y="1679"/>
                    <a:pt x="2715" y="1679"/>
                  </a:cubicBezTo>
                  <a:cubicBezTo>
                    <a:pt x="4168" y="1679"/>
                    <a:pt x="5418" y="1750"/>
                    <a:pt x="6513" y="1881"/>
                  </a:cubicBezTo>
                  <a:cubicBezTo>
                    <a:pt x="6549" y="1893"/>
                    <a:pt x="6585" y="1893"/>
                    <a:pt x="6620" y="1893"/>
                  </a:cubicBezTo>
                  <a:cubicBezTo>
                    <a:pt x="7037" y="1893"/>
                    <a:pt x="7394" y="1584"/>
                    <a:pt x="7442" y="1167"/>
                  </a:cubicBezTo>
                  <a:cubicBezTo>
                    <a:pt x="7501" y="703"/>
                    <a:pt x="7180" y="286"/>
                    <a:pt x="6728" y="226"/>
                  </a:cubicBezTo>
                  <a:cubicBezTo>
                    <a:pt x="5549" y="83"/>
                    <a:pt x="4239" y="0"/>
                    <a:pt x="2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9"/>
            <p:cNvSpPr/>
            <p:nvPr/>
          </p:nvSpPr>
          <p:spPr>
            <a:xfrm rot="10800000">
              <a:off x="8458953" y="204994"/>
              <a:ext cx="192448" cy="179136"/>
            </a:xfrm>
            <a:custGeom>
              <a:avLst/>
              <a:gdLst/>
              <a:ahLst/>
              <a:cxnLst/>
              <a:rect l="l" t="t" r="r" b="b"/>
              <a:pathLst>
                <a:path w="6014" h="5598" extrusionOk="0">
                  <a:moveTo>
                    <a:pt x="950" y="1"/>
                  </a:moveTo>
                  <a:cubicBezTo>
                    <a:pt x="797" y="1"/>
                    <a:pt x="641" y="43"/>
                    <a:pt x="501" y="133"/>
                  </a:cubicBezTo>
                  <a:cubicBezTo>
                    <a:pt x="108" y="383"/>
                    <a:pt x="1" y="906"/>
                    <a:pt x="251" y="1287"/>
                  </a:cubicBezTo>
                  <a:cubicBezTo>
                    <a:pt x="668" y="1930"/>
                    <a:pt x="1144" y="2585"/>
                    <a:pt x="1668" y="3240"/>
                  </a:cubicBezTo>
                  <a:cubicBezTo>
                    <a:pt x="2442" y="4204"/>
                    <a:pt x="3466" y="4966"/>
                    <a:pt x="4716" y="5526"/>
                  </a:cubicBezTo>
                  <a:cubicBezTo>
                    <a:pt x="4823" y="5574"/>
                    <a:pt x="4942" y="5597"/>
                    <a:pt x="5061" y="5597"/>
                  </a:cubicBezTo>
                  <a:cubicBezTo>
                    <a:pt x="5382" y="5597"/>
                    <a:pt x="5680" y="5407"/>
                    <a:pt x="5823" y="5097"/>
                  </a:cubicBezTo>
                  <a:cubicBezTo>
                    <a:pt x="6013" y="4669"/>
                    <a:pt x="5823" y="4181"/>
                    <a:pt x="5394" y="3990"/>
                  </a:cubicBezTo>
                  <a:cubicBezTo>
                    <a:pt x="4382" y="3538"/>
                    <a:pt x="3585" y="2954"/>
                    <a:pt x="2965" y="2180"/>
                  </a:cubicBezTo>
                  <a:cubicBezTo>
                    <a:pt x="2477" y="1585"/>
                    <a:pt x="2037" y="978"/>
                    <a:pt x="1656" y="383"/>
                  </a:cubicBezTo>
                  <a:cubicBezTo>
                    <a:pt x="1495" y="138"/>
                    <a:pt x="1226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9"/>
            <p:cNvSpPr/>
            <p:nvPr/>
          </p:nvSpPr>
          <p:spPr>
            <a:xfrm rot="10800000">
              <a:off x="8513833" y="858402"/>
              <a:ext cx="146336" cy="217312"/>
            </a:xfrm>
            <a:custGeom>
              <a:avLst/>
              <a:gdLst/>
              <a:ahLst/>
              <a:cxnLst/>
              <a:rect l="l" t="t" r="r" b="b"/>
              <a:pathLst>
                <a:path w="4573" h="6791" extrusionOk="0">
                  <a:moveTo>
                    <a:pt x="3612" y="1"/>
                  </a:moveTo>
                  <a:cubicBezTo>
                    <a:pt x="3325" y="1"/>
                    <a:pt x="3042" y="149"/>
                    <a:pt x="2882" y="420"/>
                  </a:cubicBezTo>
                  <a:cubicBezTo>
                    <a:pt x="1775" y="2349"/>
                    <a:pt x="894" y="4052"/>
                    <a:pt x="191" y="5612"/>
                  </a:cubicBezTo>
                  <a:cubicBezTo>
                    <a:pt x="1" y="6040"/>
                    <a:pt x="180" y="6528"/>
                    <a:pt x="608" y="6719"/>
                  </a:cubicBezTo>
                  <a:cubicBezTo>
                    <a:pt x="715" y="6778"/>
                    <a:pt x="834" y="6790"/>
                    <a:pt x="953" y="6790"/>
                  </a:cubicBezTo>
                  <a:cubicBezTo>
                    <a:pt x="1263" y="6790"/>
                    <a:pt x="1573" y="6612"/>
                    <a:pt x="1715" y="6302"/>
                  </a:cubicBezTo>
                  <a:cubicBezTo>
                    <a:pt x="2394" y="4790"/>
                    <a:pt x="3251" y="3135"/>
                    <a:pt x="4335" y="1254"/>
                  </a:cubicBezTo>
                  <a:cubicBezTo>
                    <a:pt x="4573" y="861"/>
                    <a:pt x="4430" y="349"/>
                    <a:pt x="4025" y="111"/>
                  </a:cubicBezTo>
                  <a:cubicBezTo>
                    <a:pt x="3896" y="36"/>
                    <a:pt x="3754" y="1"/>
                    <a:pt x="3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9"/>
            <p:cNvSpPr/>
            <p:nvPr/>
          </p:nvSpPr>
          <p:spPr>
            <a:xfrm rot="10800000">
              <a:off x="8659369" y="499874"/>
              <a:ext cx="66304" cy="237216"/>
            </a:xfrm>
            <a:custGeom>
              <a:avLst/>
              <a:gdLst/>
              <a:ahLst/>
              <a:cxnLst/>
              <a:rect l="l" t="t" r="r" b="b"/>
              <a:pathLst>
                <a:path w="2072" h="7413" extrusionOk="0">
                  <a:moveTo>
                    <a:pt x="1163" y="1"/>
                  </a:moveTo>
                  <a:cubicBezTo>
                    <a:pt x="773" y="1"/>
                    <a:pt x="418" y="278"/>
                    <a:pt x="345" y="673"/>
                  </a:cubicBezTo>
                  <a:cubicBezTo>
                    <a:pt x="107" y="1816"/>
                    <a:pt x="0" y="2935"/>
                    <a:pt x="0" y="4007"/>
                  </a:cubicBezTo>
                  <a:cubicBezTo>
                    <a:pt x="0" y="4924"/>
                    <a:pt x="83" y="5840"/>
                    <a:pt x="250" y="6733"/>
                  </a:cubicBezTo>
                  <a:cubicBezTo>
                    <a:pt x="333" y="7126"/>
                    <a:pt x="679" y="7412"/>
                    <a:pt x="1072" y="7412"/>
                  </a:cubicBezTo>
                  <a:cubicBezTo>
                    <a:pt x="1131" y="7412"/>
                    <a:pt x="1179" y="7400"/>
                    <a:pt x="1238" y="7388"/>
                  </a:cubicBezTo>
                  <a:cubicBezTo>
                    <a:pt x="1691" y="7305"/>
                    <a:pt x="1988" y="6864"/>
                    <a:pt x="1893" y="6412"/>
                  </a:cubicBezTo>
                  <a:cubicBezTo>
                    <a:pt x="1738" y="5626"/>
                    <a:pt x="1667" y="4817"/>
                    <a:pt x="1667" y="4007"/>
                  </a:cubicBezTo>
                  <a:cubicBezTo>
                    <a:pt x="1667" y="3042"/>
                    <a:pt x="1774" y="2042"/>
                    <a:pt x="1988" y="1007"/>
                  </a:cubicBezTo>
                  <a:cubicBezTo>
                    <a:pt x="2072" y="554"/>
                    <a:pt x="1786" y="114"/>
                    <a:pt x="1334" y="18"/>
                  </a:cubicBezTo>
                  <a:cubicBezTo>
                    <a:pt x="1277" y="6"/>
                    <a:pt x="1220" y="1"/>
                    <a:pt x="1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9"/>
            <p:cNvSpPr/>
            <p:nvPr/>
          </p:nvSpPr>
          <p:spPr>
            <a:xfrm rot="10800000">
              <a:off x="8719177" y="1684802"/>
              <a:ext cx="237408" cy="90336"/>
            </a:xfrm>
            <a:custGeom>
              <a:avLst/>
              <a:gdLst/>
              <a:ahLst/>
              <a:cxnLst/>
              <a:rect l="l" t="t" r="r" b="b"/>
              <a:pathLst>
                <a:path w="7419" h="2823" extrusionOk="0">
                  <a:moveTo>
                    <a:pt x="6323" y="1"/>
                  </a:moveTo>
                  <a:cubicBezTo>
                    <a:pt x="4573" y="1"/>
                    <a:pt x="2787" y="346"/>
                    <a:pt x="1025" y="1049"/>
                  </a:cubicBezTo>
                  <a:cubicBezTo>
                    <a:pt x="894" y="1108"/>
                    <a:pt x="763" y="1156"/>
                    <a:pt x="632" y="1215"/>
                  </a:cubicBezTo>
                  <a:cubicBezTo>
                    <a:pt x="203" y="1394"/>
                    <a:pt x="1" y="1882"/>
                    <a:pt x="179" y="2311"/>
                  </a:cubicBezTo>
                  <a:cubicBezTo>
                    <a:pt x="322" y="2632"/>
                    <a:pt x="632" y="2823"/>
                    <a:pt x="953" y="2823"/>
                  </a:cubicBezTo>
                  <a:cubicBezTo>
                    <a:pt x="1061" y="2823"/>
                    <a:pt x="1168" y="2799"/>
                    <a:pt x="1275" y="2751"/>
                  </a:cubicBezTo>
                  <a:cubicBezTo>
                    <a:pt x="1394" y="2704"/>
                    <a:pt x="1513" y="2656"/>
                    <a:pt x="1632" y="2608"/>
                  </a:cubicBezTo>
                  <a:cubicBezTo>
                    <a:pt x="3228" y="1977"/>
                    <a:pt x="4835" y="1667"/>
                    <a:pt x="6378" y="1667"/>
                  </a:cubicBezTo>
                  <a:cubicBezTo>
                    <a:pt x="6435" y="1667"/>
                    <a:pt x="6492" y="1667"/>
                    <a:pt x="6549" y="1668"/>
                  </a:cubicBezTo>
                  <a:cubicBezTo>
                    <a:pt x="6563" y="1669"/>
                    <a:pt x="6577" y="1669"/>
                    <a:pt x="6591" y="1669"/>
                  </a:cubicBezTo>
                  <a:cubicBezTo>
                    <a:pt x="7036" y="1669"/>
                    <a:pt x="7395" y="1297"/>
                    <a:pt x="7407" y="858"/>
                  </a:cubicBezTo>
                  <a:cubicBezTo>
                    <a:pt x="7418" y="394"/>
                    <a:pt x="7049" y="13"/>
                    <a:pt x="6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4" name="Google Shape;464;p19"/>
          <p:cNvSpPr txBox="1">
            <a:spLocks noGrp="1"/>
          </p:cNvSpPr>
          <p:nvPr>
            <p:ph type="subTitle" idx="1"/>
          </p:nvPr>
        </p:nvSpPr>
        <p:spPr>
          <a:xfrm>
            <a:off x="6042316" y="1872408"/>
            <a:ext cx="1951800" cy="3042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465" name="Google Shape;465;p19"/>
          <p:cNvSpPr txBox="1">
            <a:spLocks noGrp="1"/>
          </p:cNvSpPr>
          <p:nvPr>
            <p:ph type="subTitle" idx="2"/>
          </p:nvPr>
        </p:nvSpPr>
        <p:spPr>
          <a:xfrm>
            <a:off x="6042316" y="2176482"/>
            <a:ext cx="1951800" cy="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466" name="Google Shape;466;p19"/>
          <p:cNvSpPr txBox="1">
            <a:spLocks noGrp="1"/>
          </p:cNvSpPr>
          <p:nvPr>
            <p:ph type="subTitle" idx="3"/>
          </p:nvPr>
        </p:nvSpPr>
        <p:spPr>
          <a:xfrm>
            <a:off x="6042316" y="3734389"/>
            <a:ext cx="1951800" cy="3042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467" name="Google Shape;467;p19"/>
          <p:cNvSpPr txBox="1">
            <a:spLocks noGrp="1"/>
          </p:cNvSpPr>
          <p:nvPr>
            <p:ph type="subTitle" idx="4"/>
          </p:nvPr>
        </p:nvSpPr>
        <p:spPr>
          <a:xfrm>
            <a:off x="6042316" y="4038463"/>
            <a:ext cx="1951800" cy="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468" name="Google Shape;468;p19"/>
          <p:cNvSpPr txBox="1">
            <a:spLocks noGrp="1"/>
          </p:cNvSpPr>
          <p:nvPr>
            <p:ph type="subTitle" idx="5"/>
          </p:nvPr>
        </p:nvSpPr>
        <p:spPr>
          <a:xfrm>
            <a:off x="1860150" y="1378512"/>
            <a:ext cx="54237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0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0"/>
          <p:cNvSpPr txBox="1">
            <a:spLocks noGrp="1"/>
          </p:cNvSpPr>
          <p:nvPr>
            <p:ph type="title"/>
          </p:nvPr>
        </p:nvSpPr>
        <p:spPr>
          <a:xfrm>
            <a:off x="1324050" y="445025"/>
            <a:ext cx="649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71" name="Google Shape;471;p20"/>
          <p:cNvGrpSpPr/>
          <p:nvPr/>
        </p:nvGrpSpPr>
        <p:grpSpPr>
          <a:xfrm rot="9762352">
            <a:off x="-605536" y="-315157"/>
            <a:ext cx="4072732" cy="2453667"/>
            <a:chOff x="4219217" y="2168768"/>
            <a:chExt cx="4921667" cy="2965118"/>
          </a:xfrm>
        </p:grpSpPr>
        <p:sp>
          <p:nvSpPr>
            <p:cNvPr id="472" name="Google Shape;472;p20"/>
            <p:cNvSpPr/>
            <p:nvPr/>
          </p:nvSpPr>
          <p:spPr>
            <a:xfrm>
              <a:off x="5070673" y="3480703"/>
              <a:ext cx="239231" cy="79563"/>
            </a:xfrm>
            <a:custGeom>
              <a:avLst/>
              <a:gdLst/>
              <a:ahLst/>
              <a:cxnLst/>
              <a:rect l="l" t="t" r="r" b="b"/>
              <a:pathLst>
                <a:path w="7490" h="2491" extrusionOk="0">
                  <a:moveTo>
                    <a:pt x="840" y="1"/>
                  </a:moveTo>
                  <a:cubicBezTo>
                    <a:pt x="405" y="1"/>
                    <a:pt x="36" y="361"/>
                    <a:pt x="24" y="811"/>
                  </a:cubicBezTo>
                  <a:cubicBezTo>
                    <a:pt x="0" y="1276"/>
                    <a:pt x="370" y="1657"/>
                    <a:pt x="822" y="1680"/>
                  </a:cubicBezTo>
                  <a:cubicBezTo>
                    <a:pt x="2667" y="1740"/>
                    <a:pt x="4525" y="2002"/>
                    <a:pt x="6358" y="2466"/>
                  </a:cubicBezTo>
                  <a:cubicBezTo>
                    <a:pt x="6430" y="2478"/>
                    <a:pt x="6489" y="2490"/>
                    <a:pt x="6561" y="2490"/>
                  </a:cubicBezTo>
                  <a:cubicBezTo>
                    <a:pt x="6942" y="2490"/>
                    <a:pt x="7275" y="2228"/>
                    <a:pt x="7370" y="1847"/>
                  </a:cubicBezTo>
                  <a:cubicBezTo>
                    <a:pt x="7489" y="1407"/>
                    <a:pt x="7216" y="954"/>
                    <a:pt x="6763" y="835"/>
                  </a:cubicBezTo>
                  <a:cubicBezTo>
                    <a:pt x="4822" y="359"/>
                    <a:pt x="2846" y="73"/>
                    <a:pt x="881" y="2"/>
                  </a:cubicBezTo>
                  <a:cubicBezTo>
                    <a:pt x="868" y="1"/>
                    <a:pt x="854" y="1"/>
                    <a:pt x="8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5423195" y="3568219"/>
              <a:ext cx="220610" cy="145295"/>
            </a:xfrm>
            <a:custGeom>
              <a:avLst/>
              <a:gdLst/>
              <a:ahLst/>
              <a:cxnLst/>
              <a:rect l="l" t="t" r="r" b="b"/>
              <a:pathLst>
                <a:path w="6907" h="4549" extrusionOk="0">
                  <a:moveTo>
                    <a:pt x="950" y="0"/>
                  </a:moveTo>
                  <a:cubicBezTo>
                    <a:pt x="639" y="0"/>
                    <a:pt x="340" y="179"/>
                    <a:pt x="203" y="488"/>
                  </a:cubicBezTo>
                  <a:cubicBezTo>
                    <a:pt x="1" y="905"/>
                    <a:pt x="179" y="1405"/>
                    <a:pt x="608" y="1596"/>
                  </a:cubicBezTo>
                  <a:cubicBezTo>
                    <a:pt x="2263" y="2369"/>
                    <a:pt x="3906" y="3310"/>
                    <a:pt x="5477" y="4394"/>
                  </a:cubicBezTo>
                  <a:cubicBezTo>
                    <a:pt x="5620" y="4501"/>
                    <a:pt x="5787" y="4548"/>
                    <a:pt x="5954" y="4548"/>
                  </a:cubicBezTo>
                  <a:cubicBezTo>
                    <a:pt x="6216" y="4548"/>
                    <a:pt x="6478" y="4417"/>
                    <a:pt x="6644" y="4179"/>
                  </a:cubicBezTo>
                  <a:cubicBezTo>
                    <a:pt x="6906" y="3810"/>
                    <a:pt x="6811" y="3286"/>
                    <a:pt x="6430" y="3024"/>
                  </a:cubicBezTo>
                  <a:cubicBezTo>
                    <a:pt x="4775" y="1881"/>
                    <a:pt x="3060" y="893"/>
                    <a:pt x="1310" y="83"/>
                  </a:cubicBezTo>
                  <a:cubicBezTo>
                    <a:pt x="1194" y="27"/>
                    <a:pt x="1071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4416191" y="3640850"/>
              <a:ext cx="193972" cy="179886"/>
            </a:xfrm>
            <a:custGeom>
              <a:avLst/>
              <a:gdLst/>
              <a:ahLst/>
              <a:cxnLst/>
              <a:rect l="l" t="t" r="r" b="b"/>
              <a:pathLst>
                <a:path w="6073" h="5632" extrusionOk="0">
                  <a:moveTo>
                    <a:pt x="5122" y="1"/>
                  </a:moveTo>
                  <a:cubicBezTo>
                    <a:pt x="4947" y="1"/>
                    <a:pt x="4771" y="55"/>
                    <a:pt x="4620" y="167"/>
                  </a:cubicBezTo>
                  <a:cubicBezTo>
                    <a:pt x="3037" y="1358"/>
                    <a:pt x="1584" y="2727"/>
                    <a:pt x="298" y="4263"/>
                  </a:cubicBezTo>
                  <a:cubicBezTo>
                    <a:pt x="1" y="4608"/>
                    <a:pt x="48" y="5144"/>
                    <a:pt x="406" y="5441"/>
                  </a:cubicBezTo>
                  <a:cubicBezTo>
                    <a:pt x="560" y="5572"/>
                    <a:pt x="751" y="5632"/>
                    <a:pt x="941" y="5632"/>
                  </a:cubicBezTo>
                  <a:cubicBezTo>
                    <a:pt x="1179" y="5632"/>
                    <a:pt x="1418" y="5537"/>
                    <a:pt x="1584" y="5334"/>
                  </a:cubicBezTo>
                  <a:cubicBezTo>
                    <a:pt x="2775" y="3905"/>
                    <a:pt x="4144" y="2620"/>
                    <a:pt x="5621" y="1500"/>
                  </a:cubicBezTo>
                  <a:cubicBezTo>
                    <a:pt x="5990" y="1227"/>
                    <a:pt x="6073" y="703"/>
                    <a:pt x="5787" y="334"/>
                  </a:cubicBezTo>
                  <a:cubicBezTo>
                    <a:pt x="5625" y="115"/>
                    <a:pt x="5375" y="1"/>
                    <a:pt x="5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708250" y="3494374"/>
              <a:ext cx="235430" cy="107318"/>
            </a:xfrm>
            <a:custGeom>
              <a:avLst/>
              <a:gdLst/>
              <a:ahLst/>
              <a:cxnLst/>
              <a:rect l="l" t="t" r="r" b="b"/>
              <a:pathLst>
                <a:path w="7371" h="3360" extrusionOk="0">
                  <a:moveTo>
                    <a:pt x="6463" y="0"/>
                  </a:moveTo>
                  <a:cubicBezTo>
                    <a:pt x="6413" y="0"/>
                    <a:pt x="6362" y="5"/>
                    <a:pt x="6311" y="14"/>
                  </a:cubicBezTo>
                  <a:cubicBezTo>
                    <a:pt x="4347" y="371"/>
                    <a:pt x="2430" y="967"/>
                    <a:pt x="620" y="1753"/>
                  </a:cubicBezTo>
                  <a:cubicBezTo>
                    <a:pt x="191" y="1943"/>
                    <a:pt x="1" y="2431"/>
                    <a:pt x="191" y="2860"/>
                  </a:cubicBezTo>
                  <a:cubicBezTo>
                    <a:pt x="322" y="3169"/>
                    <a:pt x="632" y="3360"/>
                    <a:pt x="953" y="3360"/>
                  </a:cubicBezTo>
                  <a:cubicBezTo>
                    <a:pt x="1060" y="3360"/>
                    <a:pt x="1179" y="3336"/>
                    <a:pt x="1287" y="3288"/>
                  </a:cubicBezTo>
                  <a:cubicBezTo>
                    <a:pt x="2989" y="2550"/>
                    <a:pt x="4775" y="2003"/>
                    <a:pt x="6609" y="1657"/>
                  </a:cubicBezTo>
                  <a:cubicBezTo>
                    <a:pt x="7061" y="1574"/>
                    <a:pt x="7371" y="1133"/>
                    <a:pt x="7287" y="681"/>
                  </a:cubicBezTo>
                  <a:cubicBezTo>
                    <a:pt x="7203" y="280"/>
                    <a:pt x="6856" y="0"/>
                    <a:pt x="64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4219217" y="4273933"/>
              <a:ext cx="60111" cy="237793"/>
            </a:xfrm>
            <a:custGeom>
              <a:avLst/>
              <a:gdLst/>
              <a:ahLst/>
              <a:cxnLst/>
              <a:rect l="l" t="t" r="r" b="b"/>
              <a:pathLst>
                <a:path w="1882" h="7445" extrusionOk="0">
                  <a:moveTo>
                    <a:pt x="911" y="1"/>
                  </a:moveTo>
                  <a:cubicBezTo>
                    <a:pt x="476" y="1"/>
                    <a:pt x="118" y="335"/>
                    <a:pt x="84" y="777"/>
                  </a:cubicBezTo>
                  <a:cubicBezTo>
                    <a:pt x="24" y="1575"/>
                    <a:pt x="0" y="2384"/>
                    <a:pt x="0" y="3206"/>
                  </a:cubicBezTo>
                  <a:cubicBezTo>
                    <a:pt x="0" y="4349"/>
                    <a:pt x="60" y="5516"/>
                    <a:pt x="167" y="6682"/>
                  </a:cubicBezTo>
                  <a:cubicBezTo>
                    <a:pt x="215" y="7111"/>
                    <a:pt x="572" y="7444"/>
                    <a:pt x="1000" y="7444"/>
                  </a:cubicBezTo>
                  <a:cubicBezTo>
                    <a:pt x="1024" y="7444"/>
                    <a:pt x="1048" y="7444"/>
                    <a:pt x="1084" y="7433"/>
                  </a:cubicBezTo>
                  <a:cubicBezTo>
                    <a:pt x="1536" y="7397"/>
                    <a:pt x="1882" y="6980"/>
                    <a:pt x="1834" y="6528"/>
                  </a:cubicBezTo>
                  <a:cubicBezTo>
                    <a:pt x="1727" y="5408"/>
                    <a:pt x="1667" y="4289"/>
                    <a:pt x="1667" y="3206"/>
                  </a:cubicBezTo>
                  <a:cubicBezTo>
                    <a:pt x="1667" y="2432"/>
                    <a:pt x="1703" y="1658"/>
                    <a:pt x="1751" y="896"/>
                  </a:cubicBezTo>
                  <a:cubicBezTo>
                    <a:pt x="1786" y="432"/>
                    <a:pt x="1441" y="39"/>
                    <a:pt x="977" y="3"/>
                  </a:cubicBezTo>
                  <a:cubicBezTo>
                    <a:pt x="955" y="1"/>
                    <a:pt x="933" y="1"/>
                    <a:pt x="9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4399071" y="4974409"/>
              <a:ext cx="179918" cy="159476"/>
            </a:xfrm>
            <a:custGeom>
              <a:avLst/>
              <a:gdLst/>
              <a:ahLst/>
              <a:cxnLst/>
              <a:rect l="l" t="t" r="r" b="b"/>
              <a:pathLst>
                <a:path w="5633" h="4993" extrusionOk="0">
                  <a:moveTo>
                    <a:pt x="950" y="0"/>
                  </a:moveTo>
                  <a:cubicBezTo>
                    <a:pt x="783" y="0"/>
                    <a:pt x="614" y="51"/>
                    <a:pt x="465" y="158"/>
                  </a:cubicBezTo>
                  <a:cubicBezTo>
                    <a:pt x="84" y="420"/>
                    <a:pt x="1" y="944"/>
                    <a:pt x="275" y="1325"/>
                  </a:cubicBezTo>
                  <a:cubicBezTo>
                    <a:pt x="1215" y="2647"/>
                    <a:pt x="2287" y="3873"/>
                    <a:pt x="3454" y="4992"/>
                  </a:cubicBezTo>
                  <a:lnTo>
                    <a:pt x="5633" y="4992"/>
                  </a:lnTo>
                  <a:cubicBezTo>
                    <a:pt x="5609" y="4802"/>
                    <a:pt x="5514" y="4611"/>
                    <a:pt x="5359" y="4480"/>
                  </a:cubicBezTo>
                  <a:cubicBezTo>
                    <a:pt x="3966" y="3254"/>
                    <a:pt x="2716" y="1873"/>
                    <a:pt x="1632" y="349"/>
                  </a:cubicBezTo>
                  <a:cubicBezTo>
                    <a:pt x="1465" y="124"/>
                    <a:pt x="1210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4249240" y="3920773"/>
              <a:ext cx="125907" cy="225113"/>
            </a:xfrm>
            <a:custGeom>
              <a:avLst/>
              <a:gdLst/>
              <a:ahLst/>
              <a:cxnLst/>
              <a:rect l="l" t="t" r="r" b="b"/>
              <a:pathLst>
                <a:path w="3942" h="7048" extrusionOk="0">
                  <a:moveTo>
                    <a:pt x="2991" y="1"/>
                  </a:moveTo>
                  <a:cubicBezTo>
                    <a:pt x="2688" y="1"/>
                    <a:pt x="2393" y="167"/>
                    <a:pt x="2251" y="452"/>
                  </a:cubicBezTo>
                  <a:cubicBezTo>
                    <a:pt x="1358" y="2190"/>
                    <a:pt x="644" y="4059"/>
                    <a:pt x="120" y="6000"/>
                  </a:cubicBezTo>
                  <a:cubicBezTo>
                    <a:pt x="1" y="6440"/>
                    <a:pt x="263" y="6905"/>
                    <a:pt x="703" y="7024"/>
                  </a:cubicBezTo>
                  <a:cubicBezTo>
                    <a:pt x="787" y="7036"/>
                    <a:pt x="858" y="7048"/>
                    <a:pt x="930" y="7048"/>
                  </a:cubicBezTo>
                  <a:cubicBezTo>
                    <a:pt x="1299" y="7048"/>
                    <a:pt x="1632" y="6798"/>
                    <a:pt x="1739" y="6429"/>
                  </a:cubicBezTo>
                  <a:cubicBezTo>
                    <a:pt x="2227" y="4607"/>
                    <a:pt x="2894" y="2857"/>
                    <a:pt x="3739" y="1214"/>
                  </a:cubicBezTo>
                  <a:cubicBezTo>
                    <a:pt x="3942" y="809"/>
                    <a:pt x="3787" y="297"/>
                    <a:pt x="3370" y="94"/>
                  </a:cubicBezTo>
                  <a:cubicBezTo>
                    <a:pt x="3250" y="31"/>
                    <a:pt x="3120" y="1"/>
                    <a:pt x="29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4251923" y="4639742"/>
              <a:ext cx="117922" cy="227924"/>
            </a:xfrm>
            <a:custGeom>
              <a:avLst/>
              <a:gdLst/>
              <a:ahLst/>
              <a:cxnLst/>
              <a:rect l="l" t="t" r="r" b="b"/>
              <a:pathLst>
                <a:path w="3692" h="7136" extrusionOk="0">
                  <a:moveTo>
                    <a:pt x="935" y="1"/>
                  </a:moveTo>
                  <a:cubicBezTo>
                    <a:pt x="866" y="1"/>
                    <a:pt x="796" y="9"/>
                    <a:pt x="727" y="28"/>
                  </a:cubicBezTo>
                  <a:cubicBezTo>
                    <a:pt x="274" y="135"/>
                    <a:pt x="0" y="587"/>
                    <a:pt x="107" y="1028"/>
                  </a:cubicBezTo>
                  <a:cubicBezTo>
                    <a:pt x="584" y="3016"/>
                    <a:pt x="1215" y="4897"/>
                    <a:pt x="1965" y="6636"/>
                  </a:cubicBezTo>
                  <a:cubicBezTo>
                    <a:pt x="2108" y="6945"/>
                    <a:pt x="2417" y="7136"/>
                    <a:pt x="2739" y="7136"/>
                  </a:cubicBezTo>
                  <a:cubicBezTo>
                    <a:pt x="2846" y="7136"/>
                    <a:pt x="2965" y="7112"/>
                    <a:pt x="3072" y="7064"/>
                  </a:cubicBezTo>
                  <a:cubicBezTo>
                    <a:pt x="3489" y="6886"/>
                    <a:pt x="3691" y="6397"/>
                    <a:pt x="3501" y="5969"/>
                  </a:cubicBezTo>
                  <a:cubicBezTo>
                    <a:pt x="2786" y="4326"/>
                    <a:pt x="2191" y="2528"/>
                    <a:pt x="1739" y="635"/>
                  </a:cubicBezTo>
                  <a:cubicBezTo>
                    <a:pt x="1648" y="262"/>
                    <a:pt x="1310" y="1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8456729" y="2502668"/>
              <a:ext cx="155963" cy="211060"/>
            </a:xfrm>
            <a:custGeom>
              <a:avLst/>
              <a:gdLst/>
              <a:ahLst/>
              <a:cxnLst/>
              <a:rect l="l" t="t" r="r" b="b"/>
              <a:pathLst>
                <a:path w="4883" h="6608" extrusionOk="0">
                  <a:moveTo>
                    <a:pt x="3939" y="1"/>
                  </a:moveTo>
                  <a:cubicBezTo>
                    <a:pt x="3685" y="1"/>
                    <a:pt x="3432" y="115"/>
                    <a:pt x="3263" y="333"/>
                  </a:cubicBezTo>
                  <a:cubicBezTo>
                    <a:pt x="2168" y="1798"/>
                    <a:pt x="1144" y="3500"/>
                    <a:pt x="203" y="5393"/>
                  </a:cubicBezTo>
                  <a:cubicBezTo>
                    <a:pt x="1" y="5810"/>
                    <a:pt x="179" y="6310"/>
                    <a:pt x="584" y="6524"/>
                  </a:cubicBezTo>
                  <a:cubicBezTo>
                    <a:pt x="703" y="6572"/>
                    <a:pt x="834" y="6608"/>
                    <a:pt x="953" y="6608"/>
                  </a:cubicBezTo>
                  <a:cubicBezTo>
                    <a:pt x="1263" y="6608"/>
                    <a:pt x="1560" y="6429"/>
                    <a:pt x="1715" y="6143"/>
                  </a:cubicBezTo>
                  <a:cubicBezTo>
                    <a:pt x="2596" y="4334"/>
                    <a:pt x="3573" y="2726"/>
                    <a:pt x="4608" y="1345"/>
                  </a:cubicBezTo>
                  <a:cubicBezTo>
                    <a:pt x="4882" y="976"/>
                    <a:pt x="4811" y="452"/>
                    <a:pt x="4442" y="167"/>
                  </a:cubicBezTo>
                  <a:cubicBezTo>
                    <a:pt x="4291" y="55"/>
                    <a:pt x="4115" y="1"/>
                    <a:pt x="3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8170003" y="3546691"/>
              <a:ext cx="97768" cy="234120"/>
            </a:xfrm>
            <a:custGeom>
              <a:avLst/>
              <a:gdLst/>
              <a:ahLst/>
              <a:cxnLst/>
              <a:rect l="l" t="t" r="r" b="b"/>
              <a:pathLst>
                <a:path w="3061" h="7330" extrusionOk="0">
                  <a:moveTo>
                    <a:pt x="2147" y="1"/>
                  </a:moveTo>
                  <a:cubicBezTo>
                    <a:pt x="1761" y="1"/>
                    <a:pt x="1417" y="268"/>
                    <a:pt x="1334" y="662"/>
                  </a:cubicBezTo>
                  <a:cubicBezTo>
                    <a:pt x="1000" y="2222"/>
                    <a:pt x="572" y="4282"/>
                    <a:pt x="108" y="6306"/>
                  </a:cubicBezTo>
                  <a:cubicBezTo>
                    <a:pt x="0" y="6746"/>
                    <a:pt x="286" y="7199"/>
                    <a:pt x="739" y="7306"/>
                  </a:cubicBezTo>
                  <a:cubicBezTo>
                    <a:pt x="798" y="7318"/>
                    <a:pt x="858" y="7330"/>
                    <a:pt x="929" y="7330"/>
                  </a:cubicBezTo>
                  <a:cubicBezTo>
                    <a:pt x="1310" y="7330"/>
                    <a:pt x="1655" y="7068"/>
                    <a:pt x="1739" y="6675"/>
                  </a:cubicBezTo>
                  <a:cubicBezTo>
                    <a:pt x="2203" y="4639"/>
                    <a:pt x="2644" y="2579"/>
                    <a:pt x="2977" y="1007"/>
                  </a:cubicBezTo>
                  <a:cubicBezTo>
                    <a:pt x="3060" y="555"/>
                    <a:pt x="2775" y="115"/>
                    <a:pt x="2322" y="19"/>
                  </a:cubicBezTo>
                  <a:cubicBezTo>
                    <a:pt x="2263" y="7"/>
                    <a:pt x="2205" y="1"/>
                    <a:pt x="2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8247202" y="3185418"/>
              <a:ext cx="98152" cy="234120"/>
            </a:xfrm>
            <a:custGeom>
              <a:avLst/>
              <a:gdLst/>
              <a:ahLst/>
              <a:cxnLst/>
              <a:rect l="l" t="t" r="r" b="b"/>
              <a:pathLst>
                <a:path w="3073" h="7330" extrusionOk="0">
                  <a:moveTo>
                    <a:pt x="2165" y="0"/>
                  </a:moveTo>
                  <a:cubicBezTo>
                    <a:pt x="1779" y="0"/>
                    <a:pt x="1428" y="258"/>
                    <a:pt x="1346" y="650"/>
                  </a:cubicBezTo>
                  <a:cubicBezTo>
                    <a:pt x="965" y="2282"/>
                    <a:pt x="584" y="4032"/>
                    <a:pt x="96" y="6318"/>
                  </a:cubicBezTo>
                  <a:cubicBezTo>
                    <a:pt x="0" y="6770"/>
                    <a:pt x="286" y="7211"/>
                    <a:pt x="739" y="7306"/>
                  </a:cubicBezTo>
                  <a:cubicBezTo>
                    <a:pt x="798" y="7318"/>
                    <a:pt x="858" y="7330"/>
                    <a:pt x="917" y="7330"/>
                  </a:cubicBezTo>
                  <a:cubicBezTo>
                    <a:pt x="1310" y="7330"/>
                    <a:pt x="1655" y="7056"/>
                    <a:pt x="1739" y="6663"/>
                  </a:cubicBezTo>
                  <a:cubicBezTo>
                    <a:pt x="2215" y="4389"/>
                    <a:pt x="2596" y="2651"/>
                    <a:pt x="2977" y="1031"/>
                  </a:cubicBezTo>
                  <a:cubicBezTo>
                    <a:pt x="3072" y="579"/>
                    <a:pt x="2798" y="127"/>
                    <a:pt x="2346" y="19"/>
                  </a:cubicBezTo>
                  <a:cubicBezTo>
                    <a:pt x="2285" y="7"/>
                    <a:pt x="2225" y="0"/>
                    <a:pt x="2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8070734" y="3906495"/>
              <a:ext cx="114122" cy="229872"/>
            </a:xfrm>
            <a:custGeom>
              <a:avLst/>
              <a:gdLst/>
              <a:ahLst/>
              <a:cxnLst/>
              <a:rect l="l" t="t" r="r" b="b"/>
              <a:pathLst>
                <a:path w="3573" h="7197" extrusionOk="0">
                  <a:moveTo>
                    <a:pt x="2642" y="1"/>
                  </a:moveTo>
                  <a:cubicBezTo>
                    <a:pt x="2275" y="1"/>
                    <a:pt x="1934" y="244"/>
                    <a:pt x="1834" y="613"/>
                  </a:cubicBezTo>
                  <a:cubicBezTo>
                    <a:pt x="1287" y="2637"/>
                    <a:pt x="727" y="4423"/>
                    <a:pt x="156" y="6078"/>
                  </a:cubicBezTo>
                  <a:cubicBezTo>
                    <a:pt x="1" y="6518"/>
                    <a:pt x="227" y="6995"/>
                    <a:pt x="668" y="7149"/>
                  </a:cubicBezTo>
                  <a:cubicBezTo>
                    <a:pt x="751" y="7173"/>
                    <a:pt x="846" y="7197"/>
                    <a:pt x="941" y="7197"/>
                  </a:cubicBezTo>
                  <a:cubicBezTo>
                    <a:pt x="1287" y="7197"/>
                    <a:pt x="1608" y="6983"/>
                    <a:pt x="1727" y="6637"/>
                  </a:cubicBezTo>
                  <a:cubicBezTo>
                    <a:pt x="2323" y="4947"/>
                    <a:pt x="2882" y="3113"/>
                    <a:pt x="3454" y="1053"/>
                  </a:cubicBezTo>
                  <a:cubicBezTo>
                    <a:pt x="3573" y="613"/>
                    <a:pt x="3311" y="149"/>
                    <a:pt x="2858" y="29"/>
                  </a:cubicBezTo>
                  <a:cubicBezTo>
                    <a:pt x="2786" y="10"/>
                    <a:pt x="2714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0"/>
            <p:cNvSpPr/>
            <p:nvPr/>
          </p:nvSpPr>
          <p:spPr>
            <a:xfrm>
              <a:off x="7903432" y="4253012"/>
              <a:ext cx="157081" cy="210037"/>
            </a:xfrm>
            <a:custGeom>
              <a:avLst/>
              <a:gdLst/>
              <a:ahLst/>
              <a:cxnLst/>
              <a:rect l="l" t="t" r="r" b="b"/>
              <a:pathLst>
                <a:path w="4918" h="6576" extrusionOk="0">
                  <a:moveTo>
                    <a:pt x="3963" y="1"/>
                  </a:moveTo>
                  <a:cubicBezTo>
                    <a:pt x="3654" y="1"/>
                    <a:pt x="3359" y="171"/>
                    <a:pt x="3215" y="468"/>
                  </a:cubicBezTo>
                  <a:cubicBezTo>
                    <a:pt x="2322" y="2277"/>
                    <a:pt x="1334" y="3873"/>
                    <a:pt x="286" y="5218"/>
                  </a:cubicBezTo>
                  <a:cubicBezTo>
                    <a:pt x="0" y="5587"/>
                    <a:pt x="60" y="6111"/>
                    <a:pt x="429" y="6397"/>
                  </a:cubicBezTo>
                  <a:cubicBezTo>
                    <a:pt x="583" y="6516"/>
                    <a:pt x="762" y="6575"/>
                    <a:pt x="941" y="6575"/>
                  </a:cubicBezTo>
                  <a:cubicBezTo>
                    <a:pt x="1191" y="6575"/>
                    <a:pt x="1441" y="6468"/>
                    <a:pt x="1596" y="6254"/>
                  </a:cubicBezTo>
                  <a:cubicBezTo>
                    <a:pt x="2715" y="4813"/>
                    <a:pt x="3762" y="3123"/>
                    <a:pt x="4715" y="1206"/>
                  </a:cubicBezTo>
                  <a:cubicBezTo>
                    <a:pt x="4917" y="801"/>
                    <a:pt x="4751" y="289"/>
                    <a:pt x="4334" y="87"/>
                  </a:cubicBezTo>
                  <a:cubicBezTo>
                    <a:pt x="4214" y="28"/>
                    <a:pt x="4087" y="1"/>
                    <a:pt x="39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0"/>
            <p:cNvSpPr/>
            <p:nvPr/>
          </p:nvSpPr>
          <p:spPr>
            <a:xfrm>
              <a:off x="8331620" y="2830405"/>
              <a:ext cx="114888" cy="229393"/>
            </a:xfrm>
            <a:custGeom>
              <a:avLst/>
              <a:gdLst/>
              <a:ahLst/>
              <a:cxnLst/>
              <a:rect l="l" t="t" r="r" b="b"/>
              <a:pathLst>
                <a:path w="3597" h="7182" extrusionOk="0">
                  <a:moveTo>
                    <a:pt x="2650" y="1"/>
                  </a:moveTo>
                  <a:cubicBezTo>
                    <a:pt x="2307" y="1"/>
                    <a:pt x="1980" y="213"/>
                    <a:pt x="1858" y="550"/>
                  </a:cubicBezTo>
                  <a:cubicBezTo>
                    <a:pt x="1263" y="2252"/>
                    <a:pt x="691" y="4074"/>
                    <a:pt x="120" y="6122"/>
                  </a:cubicBezTo>
                  <a:cubicBezTo>
                    <a:pt x="1" y="6574"/>
                    <a:pt x="262" y="7027"/>
                    <a:pt x="703" y="7158"/>
                  </a:cubicBezTo>
                  <a:cubicBezTo>
                    <a:pt x="774" y="7181"/>
                    <a:pt x="858" y="7181"/>
                    <a:pt x="929" y="7181"/>
                  </a:cubicBezTo>
                  <a:cubicBezTo>
                    <a:pt x="1298" y="7181"/>
                    <a:pt x="1632" y="6943"/>
                    <a:pt x="1739" y="6574"/>
                  </a:cubicBezTo>
                  <a:cubicBezTo>
                    <a:pt x="2287" y="4562"/>
                    <a:pt x="2846" y="2776"/>
                    <a:pt x="3441" y="1109"/>
                  </a:cubicBezTo>
                  <a:cubicBezTo>
                    <a:pt x="3596" y="681"/>
                    <a:pt x="3370" y="204"/>
                    <a:pt x="2929" y="50"/>
                  </a:cubicBezTo>
                  <a:cubicBezTo>
                    <a:pt x="2838" y="17"/>
                    <a:pt x="2743" y="1"/>
                    <a:pt x="26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0"/>
            <p:cNvSpPr/>
            <p:nvPr/>
          </p:nvSpPr>
          <p:spPr>
            <a:xfrm>
              <a:off x="5727040" y="3775925"/>
              <a:ext cx="187136" cy="185923"/>
            </a:xfrm>
            <a:custGeom>
              <a:avLst/>
              <a:gdLst/>
              <a:ahLst/>
              <a:cxnLst/>
              <a:rect l="l" t="t" r="r" b="b"/>
              <a:pathLst>
                <a:path w="5859" h="5821" extrusionOk="0">
                  <a:moveTo>
                    <a:pt x="919" y="1"/>
                  </a:moveTo>
                  <a:cubicBezTo>
                    <a:pt x="698" y="1"/>
                    <a:pt x="477" y="87"/>
                    <a:pt x="310" y="260"/>
                  </a:cubicBezTo>
                  <a:cubicBezTo>
                    <a:pt x="1" y="605"/>
                    <a:pt x="13" y="1129"/>
                    <a:pt x="346" y="1450"/>
                  </a:cubicBezTo>
                  <a:cubicBezTo>
                    <a:pt x="1025" y="2082"/>
                    <a:pt x="1691" y="2748"/>
                    <a:pt x="2334" y="3439"/>
                  </a:cubicBezTo>
                  <a:cubicBezTo>
                    <a:pt x="3013" y="4153"/>
                    <a:pt x="3680" y="4868"/>
                    <a:pt x="4334" y="5558"/>
                  </a:cubicBezTo>
                  <a:cubicBezTo>
                    <a:pt x="4501" y="5737"/>
                    <a:pt x="4715" y="5820"/>
                    <a:pt x="4942" y="5820"/>
                  </a:cubicBezTo>
                  <a:cubicBezTo>
                    <a:pt x="5144" y="5820"/>
                    <a:pt x="5358" y="5737"/>
                    <a:pt x="5513" y="5582"/>
                  </a:cubicBezTo>
                  <a:cubicBezTo>
                    <a:pt x="5847" y="5272"/>
                    <a:pt x="5858" y="4737"/>
                    <a:pt x="5549" y="4403"/>
                  </a:cubicBezTo>
                  <a:cubicBezTo>
                    <a:pt x="4894" y="3725"/>
                    <a:pt x="4227" y="3010"/>
                    <a:pt x="3561" y="2296"/>
                  </a:cubicBezTo>
                  <a:cubicBezTo>
                    <a:pt x="2882" y="1581"/>
                    <a:pt x="2191" y="879"/>
                    <a:pt x="1489" y="224"/>
                  </a:cubicBezTo>
                  <a:cubicBezTo>
                    <a:pt x="1328" y="75"/>
                    <a:pt x="1124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8679957" y="2285285"/>
              <a:ext cx="221376" cy="139801"/>
            </a:xfrm>
            <a:custGeom>
              <a:avLst/>
              <a:gdLst/>
              <a:ahLst/>
              <a:cxnLst/>
              <a:rect l="l" t="t" r="r" b="b"/>
              <a:pathLst>
                <a:path w="6931" h="4377" extrusionOk="0">
                  <a:moveTo>
                    <a:pt x="5984" y="0"/>
                  </a:moveTo>
                  <a:cubicBezTo>
                    <a:pt x="5895" y="0"/>
                    <a:pt x="5805" y="14"/>
                    <a:pt x="5716" y="43"/>
                  </a:cubicBezTo>
                  <a:cubicBezTo>
                    <a:pt x="3811" y="686"/>
                    <a:pt x="2037" y="1639"/>
                    <a:pt x="441" y="2877"/>
                  </a:cubicBezTo>
                  <a:cubicBezTo>
                    <a:pt x="72" y="3151"/>
                    <a:pt x="1" y="3675"/>
                    <a:pt x="286" y="4044"/>
                  </a:cubicBezTo>
                  <a:cubicBezTo>
                    <a:pt x="453" y="4258"/>
                    <a:pt x="703" y="4377"/>
                    <a:pt x="953" y="4377"/>
                  </a:cubicBezTo>
                  <a:cubicBezTo>
                    <a:pt x="1132" y="4377"/>
                    <a:pt x="1310" y="4317"/>
                    <a:pt x="1453" y="4198"/>
                  </a:cubicBezTo>
                  <a:cubicBezTo>
                    <a:pt x="2918" y="3079"/>
                    <a:pt x="4525" y="2222"/>
                    <a:pt x="6251" y="1627"/>
                  </a:cubicBezTo>
                  <a:cubicBezTo>
                    <a:pt x="6692" y="1484"/>
                    <a:pt x="6930" y="1008"/>
                    <a:pt x="6775" y="567"/>
                  </a:cubicBezTo>
                  <a:cubicBezTo>
                    <a:pt x="6661" y="216"/>
                    <a:pt x="6335" y="0"/>
                    <a:pt x="59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9015008" y="2168768"/>
              <a:ext cx="125876" cy="112205"/>
            </a:xfrm>
            <a:custGeom>
              <a:avLst/>
              <a:gdLst/>
              <a:ahLst/>
              <a:cxnLst/>
              <a:rect l="l" t="t" r="r" b="b"/>
              <a:pathLst>
                <a:path w="3941" h="3513" extrusionOk="0">
                  <a:moveTo>
                    <a:pt x="3941" y="0"/>
                  </a:moveTo>
                  <a:cubicBezTo>
                    <a:pt x="2858" y="750"/>
                    <a:pt x="1738" y="1393"/>
                    <a:pt x="607" y="1917"/>
                  </a:cubicBezTo>
                  <a:cubicBezTo>
                    <a:pt x="179" y="2108"/>
                    <a:pt x="0" y="2608"/>
                    <a:pt x="191" y="3024"/>
                  </a:cubicBezTo>
                  <a:cubicBezTo>
                    <a:pt x="333" y="3334"/>
                    <a:pt x="643" y="3513"/>
                    <a:pt x="953" y="3513"/>
                  </a:cubicBezTo>
                  <a:cubicBezTo>
                    <a:pt x="1072" y="3513"/>
                    <a:pt x="1191" y="3489"/>
                    <a:pt x="1298" y="3429"/>
                  </a:cubicBezTo>
                  <a:cubicBezTo>
                    <a:pt x="2191" y="3024"/>
                    <a:pt x="3072" y="2548"/>
                    <a:pt x="3941" y="2000"/>
                  </a:cubicBezTo>
                  <a:lnTo>
                    <a:pt x="3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7605655" y="4535873"/>
              <a:ext cx="225912" cy="133286"/>
            </a:xfrm>
            <a:custGeom>
              <a:avLst/>
              <a:gdLst/>
              <a:ahLst/>
              <a:cxnLst/>
              <a:rect l="l" t="t" r="r" b="b"/>
              <a:pathLst>
                <a:path w="7073" h="4173" extrusionOk="0">
                  <a:moveTo>
                    <a:pt x="6125" y="1"/>
                  </a:moveTo>
                  <a:cubicBezTo>
                    <a:pt x="5961" y="1"/>
                    <a:pt x="5794" y="48"/>
                    <a:pt x="5644" y="148"/>
                  </a:cubicBezTo>
                  <a:cubicBezTo>
                    <a:pt x="4906" y="660"/>
                    <a:pt x="4108" y="1101"/>
                    <a:pt x="3287" y="1458"/>
                  </a:cubicBezTo>
                  <a:cubicBezTo>
                    <a:pt x="2394" y="1851"/>
                    <a:pt x="1513" y="2220"/>
                    <a:pt x="643" y="2553"/>
                  </a:cubicBezTo>
                  <a:cubicBezTo>
                    <a:pt x="215" y="2720"/>
                    <a:pt x="0" y="3196"/>
                    <a:pt x="155" y="3637"/>
                  </a:cubicBezTo>
                  <a:cubicBezTo>
                    <a:pt x="286" y="3970"/>
                    <a:pt x="608" y="4173"/>
                    <a:pt x="941" y="4173"/>
                  </a:cubicBezTo>
                  <a:cubicBezTo>
                    <a:pt x="1036" y="4173"/>
                    <a:pt x="1143" y="4149"/>
                    <a:pt x="1239" y="4113"/>
                  </a:cubicBezTo>
                  <a:cubicBezTo>
                    <a:pt x="2132" y="3780"/>
                    <a:pt x="3048" y="3399"/>
                    <a:pt x="3965" y="2994"/>
                  </a:cubicBezTo>
                  <a:cubicBezTo>
                    <a:pt x="4870" y="2589"/>
                    <a:pt x="5763" y="2089"/>
                    <a:pt x="6597" y="1529"/>
                  </a:cubicBezTo>
                  <a:cubicBezTo>
                    <a:pt x="6978" y="1268"/>
                    <a:pt x="7073" y="744"/>
                    <a:pt x="6811" y="363"/>
                  </a:cubicBezTo>
                  <a:cubicBezTo>
                    <a:pt x="6649" y="127"/>
                    <a:pt x="6391" y="1"/>
                    <a:pt x="6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6252964" y="4291947"/>
              <a:ext cx="203873" cy="168835"/>
            </a:xfrm>
            <a:custGeom>
              <a:avLst/>
              <a:gdLst/>
              <a:ahLst/>
              <a:cxnLst/>
              <a:rect l="l" t="t" r="r" b="b"/>
              <a:pathLst>
                <a:path w="6383" h="5286" extrusionOk="0">
                  <a:moveTo>
                    <a:pt x="934" y="1"/>
                  </a:moveTo>
                  <a:cubicBezTo>
                    <a:pt x="698" y="1"/>
                    <a:pt x="462" y="100"/>
                    <a:pt x="299" y="296"/>
                  </a:cubicBezTo>
                  <a:cubicBezTo>
                    <a:pt x="1" y="642"/>
                    <a:pt x="37" y="1177"/>
                    <a:pt x="394" y="1475"/>
                  </a:cubicBezTo>
                  <a:cubicBezTo>
                    <a:pt x="1942" y="2797"/>
                    <a:pt x="3466" y="4023"/>
                    <a:pt x="4942" y="5118"/>
                  </a:cubicBezTo>
                  <a:cubicBezTo>
                    <a:pt x="5085" y="5225"/>
                    <a:pt x="5264" y="5285"/>
                    <a:pt x="5442" y="5285"/>
                  </a:cubicBezTo>
                  <a:cubicBezTo>
                    <a:pt x="5692" y="5285"/>
                    <a:pt x="5942" y="5166"/>
                    <a:pt x="6109" y="4952"/>
                  </a:cubicBezTo>
                  <a:cubicBezTo>
                    <a:pt x="6383" y="4583"/>
                    <a:pt x="6311" y="4059"/>
                    <a:pt x="5942" y="3773"/>
                  </a:cubicBezTo>
                  <a:cubicBezTo>
                    <a:pt x="4502" y="2701"/>
                    <a:pt x="3001" y="1499"/>
                    <a:pt x="1477" y="201"/>
                  </a:cubicBezTo>
                  <a:cubicBezTo>
                    <a:pt x="1322" y="67"/>
                    <a:pt x="1128" y="1"/>
                    <a:pt x="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5984125" y="4040420"/>
              <a:ext cx="190937" cy="181898"/>
            </a:xfrm>
            <a:custGeom>
              <a:avLst/>
              <a:gdLst/>
              <a:ahLst/>
              <a:cxnLst/>
              <a:rect l="l" t="t" r="r" b="b"/>
              <a:pathLst>
                <a:path w="5978" h="5695" extrusionOk="0">
                  <a:moveTo>
                    <a:pt x="917" y="1"/>
                  </a:moveTo>
                  <a:cubicBezTo>
                    <a:pt x="703" y="1"/>
                    <a:pt x="488" y="81"/>
                    <a:pt x="322" y="242"/>
                  </a:cubicBezTo>
                  <a:cubicBezTo>
                    <a:pt x="0" y="575"/>
                    <a:pt x="0" y="1099"/>
                    <a:pt x="322" y="1432"/>
                  </a:cubicBezTo>
                  <a:cubicBezTo>
                    <a:pt x="1762" y="2873"/>
                    <a:pt x="3155" y="4230"/>
                    <a:pt x="4489" y="5469"/>
                  </a:cubicBezTo>
                  <a:cubicBezTo>
                    <a:pt x="4644" y="5623"/>
                    <a:pt x="4846" y="5695"/>
                    <a:pt x="5060" y="5695"/>
                  </a:cubicBezTo>
                  <a:cubicBezTo>
                    <a:pt x="5275" y="5695"/>
                    <a:pt x="5501" y="5611"/>
                    <a:pt x="5668" y="5433"/>
                  </a:cubicBezTo>
                  <a:cubicBezTo>
                    <a:pt x="5977" y="5100"/>
                    <a:pt x="5965" y="4564"/>
                    <a:pt x="5632" y="4254"/>
                  </a:cubicBezTo>
                  <a:cubicBezTo>
                    <a:pt x="4322" y="3016"/>
                    <a:pt x="2929" y="1671"/>
                    <a:pt x="1512" y="242"/>
                  </a:cubicBezTo>
                  <a:cubicBezTo>
                    <a:pt x="1346" y="81"/>
                    <a:pt x="1131" y="1"/>
                    <a:pt x="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6548473" y="4511215"/>
              <a:ext cx="222877" cy="141207"/>
            </a:xfrm>
            <a:custGeom>
              <a:avLst/>
              <a:gdLst/>
              <a:ahLst/>
              <a:cxnLst/>
              <a:rect l="l" t="t" r="r" b="b"/>
              <a:pathLst>
                <a:path w="6978" h="4421" extrusionOk="0">
                  <a:moveTo>
                    <a:pt x="954" y="0"/>
                  </a:moveTo>
                  <a:cubicBezTo>
                    <a:pt x="671" y="0"/>
                    <a:pt x="394" y="140"/>
                    <a:pt x="238" y="396"/>
                  </a:cubicBezTo>
                  <a:cubicBezTo>
                    <a:pt x="0" y="789"/>
                    <a:pt x="119" y="1313"/>
                    <a:pt x="512" y="1551"/>
                  </a:cubicBezTo>
                  <a:cubicBezTo>
                    <a:pt x="2250" y="2623"/>
                    <a:pt x="3989" y="3564"/>
                    <a:pt x="5679" y="4337"/>
                  </a:cubicBezTo>
                  <a:cubicBezTo>
                    <a:pt x="5787" y="4385"/>
                    <a:pt x="5906" y="4421"/>
                    <a:pt x="6025" y="4421"/>
                  </a:cubicBezTo>
                  <a:cubicBezTo>
                    <a:pt x="6346" y="4421"/>
                    <a:pt x="6644" y="4230"/>
                    <a:pt x="6787" y="3933"/>
                  </a:cubicBezTo>
                  <a:cubicBezTo>
                    <a:pt x="6977" y="3504"/>
                    <a:pt x="6799" y="3016"/>
                    <a:pt x="6370" y="2813"/>
                  </a:cubicBezTo>
                  <a:cubicBezTo>
                    <a:pt x="4751" y="2063"/>
                    <a:pt x="3072" y="1158"/>
                    <a:pt x="1393" y="123"/>
                  </a:cubicBezTo>
                  <a:cubicBezTo>
                    <a:pt x="1257" y="40"/>
                    <a:pt x="1104" y="0"/>
                    <a:pt x="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6883492" y="4663250"/>
              <a:ext cx="238464" cy="88442"/>
            </a:xfrm>
            <a:custGeom>
              <a:avLst/>
              <a:gdLst/>
              <a:ahLst/>
              <a:cxnLst/>
              <a:rect l="l" t="t" r="r" b="b"/>
              <a:pathLst>
                <a:path w="7466" h="2769" extrusionOk="0">
                  <a:moveTo>
                    <a:pt x="940" y="0"/>
                  </a:moveTo>
                  <a:cubicBezTo>
                    <a:pt x="569" y="0"/>
                    <a:pt x="231" y="237"/>
                    <a:pt x="131" y="613"/>
                  </a:cubicBezTo>
                  <a:cubicBezTo>
                    <a:pt x="1" y="1054"/>
                    <a:pt x="262" y="1518"/>
                    <a:pt x="703" y="1637"/>
                  </a:cubicBezTo>
                  <a:cubicBezTo>
                    <a:pt x="2620" y="2197"/>
                    <a:pt x="4573" y="2566"/>
                    <a:pt x="6501" y="2768"/>
                  </a:cubicBezTo>
                  <a:lnTo>
                    <a:pt x="6597" y="2768"/>
                  </a:lnTo>
                  <a:cubicBezTo>
                    <a:pt x="7013" y="2768"/>
                    <a:pt x="7382" y="2447"/>
                    <a:pt x="7418" y="2018"/>
                  </a:cubicBezTo>
                  <a:cubicBezTo>
                    <a:pt x="7466" y="1554"/>
                    <a:pt x="7132" y="1149"/>
                    <a:pt x="6680" y="1101"/>
                  </a:cubicBezTo>
                  <a:cubicBezTo>
                    <a:pt x="4846" y="911"/>
                    <a:pt x="2989" y="554"/>
                    <a:pt x="1167" y="30"/>
                  </a:cubicBezTo>
                  <a:cubicBezTo>
                    <a:pt x="1091" y="10"/>
                    <a:pt x="1015" y="0"/>
                    <a:pt x="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7250099" y="4670660"/>
              <a:ext cx="239231" cy="82916"/>
            </a:xfrm>
            <a:custGeom>
              <a:avLst/>
              <a:gdLst/>
              <a:ahLst/>
              <a:cxnLst/>
              <a:rect l="l" t="t" r="r" b="b"/>
              <a:pathLst>
                <a:path w="7490" h="2596" extrusionOk="0">
                  <a:moveTo>
                    <a:pt x="6567" y="1"/>
                  </a:moveTo>
                  <a:cubicBezTo>
                    <a:pt x="6502" y="1"/>
                    <a:pt x="6436" y="8"/>
                    <a:pt x="6370" y="24"/>
                  </a:cubicBezTo>
                  <a:cubicBezTo>
                    <a:pt x="4489" y="477"/>
                    <a:pt x="2620" y="786"/>
                    <a:pt x="810" y="929"/>
                  </a:cubicBezTo>
                  <a:cubicBezTo>
                    <a:pt x="345" y="965"/>
                    <a:pt x="0" y="1358"/>
                    <a:pt x="36" y="1822"/>
                  </a:cubicBezTo>
                  <a:cubicBezTo>
                    <a:pt x="72" y="2262"/>
                    <a:pt x="441" y="2596"/>
                    <a:pt x="869" y="2596"/>
                  </a:cubicBezTo>
                  <a:lnTo>
                    <a:pt x="941" y="2596"/>
                  </a:lnTo>
                  <a:cubicBezTo>
                    <a:pt x="2846" y="2441"/>
                    <a:pt x="4798" y="2120"/>
                    <a:pt x="6763" y="1655"/>
                  </a:cubicBezTo>
                  <a:cubicBezTo>
                    <a:pt x="7215" y="1536"/>
                    <a:pt x="7489" y="1096"/>
                    <a:pt x="7382" y="643"/>
                  </a:cubicBezTo>
                  <a:cubicBezTo>
                    <a:pt x="7291" y="257"/>
                    <a:pt x="6947" y="1"/>
                    <a:pt x="6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" name="Google Shape;495;p20"/>
          <p:cNvGrpSpPr/>
          <p:nvPr/>
        </p:nvGrpSpPr>
        <p:grpSpPr>
          <a:xfrm rot="5400000">
            <a:off x="7132063" y="3128191"/>
            <a:ext cx="2752402" cy="1278231"/>
            <a:chOff x="-4527333" y="-2055682"/>
            <a:chExt cx="3232416" cy="1501152"/>
          </a:xfrm>
        </p:grpSpPr>
        <p:sp>
          <p:nvSpPr>
            <p:cNvPr id="496" name="Google Shape;496;p20"/>
            <p:cNvSpPr/>
            <p:nvPr/>
          </p:nvSpPr>
          <p:spPr>
            <a:xfrm>
              <a:off x="-2428773" y="-2055682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-3403397" y="-1993634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-2252773" y="-1781666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-2132357" y="-14316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-3633509" y="-1717666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-3940229" y="-14500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-4297221" y="-1430562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-4527333" y="-2055682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-1376101" y="-705346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-4509061" y="-1721346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0"/>
            <p:cNvSpPr/>
            <p:nvPr/>
          </p:nvSpPr>
          <p:spPr>
            <a:xfrm>
              <a:off x="-1668709" y="-919554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0"/>
            <p:cNvSpPr/>
            <p:nvPr/>
          </p:nvSpPr>
          <p:spPr>
            <a:xfrm>
              <a:off x="-1976165" y="-1097922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" name="Google Shape;508;p20"/>
          <p:cNvSpPr txBox="1">
            <a:spLocks noGrp="1"/>
          </p:cNvSpPr>
          <p:nvPr>
            <p:ph type="subTitle" idx="1"/>
          </p:nvPr>
        </p:nvSpPr>
        <p:spPr>
          <a:xfrm>
            <a:off x="1599349" y="2619700"/>
            <a:ext cx="24573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509" name="Google Shape;509;p20"/>
          <p:cNvSpPr txBox="1">
            <a:spLocks noGrp="1"/>
          </p:cNvSpPr>
          <p:nvPr>
            <p:ph type="subTitle" idx="2"/>
          </p:nvPr>
        </p:nvSpPr>
        <p:spPr>
          <a:xfrm>
            <a:off x="1599349" y="2946397"/>
            <a:ext cx="24573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1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1"/>
          <p:cNvSpPr txBox="1">
            <a:spLocks noGrp="1"/>
          </p:cNvSpPr>
          <p:nvPr>
            <p:ph type="title"/>
          </p:nvPr>
        </p:nvSpPr>
        <p:spPr>
          <a:xfrm>
            <a:off x="1324050" y="445025"/>
            <a:ext cx="649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12" name="Google Shape;512;p21"/>
          <p:cNvGrpSpPr/>
          <p:nvPr/>
        </p:nvGrpSpPr>
        <p:grpSpPr>
          <a:xfrm rot="5400000">
            <a:off x="7132063" y="3128191"/>
            <a:ext cx="2752402" cy="1278231"/>
            <a:chOff x="-4527333" y="-2055682"/>
            <a:chExt cx="3232416" cy="1501152"/>
          </a:xfrm>
        </p:grpSpPr>
        <p:sp>
          <p:nvSpPr>
            <p:cNvPr id="513" name="Google Shape;513;p21"/>
            <p:cNvSpPr/>
            <p:nvPr/>
          </p:nvSpPr>
          <p:spPr>
            <a:xfrm>
              <a:off x="-2428773" y="-2055682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-3403397" y="-1993634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-2252773" y="-1781666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-2132357" y="-14316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-3633509" y="-1717666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-3940229" y="-14500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-4297221" y="-1430562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-4527333" y="-2055682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-1376101" y="-705346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-4509061" y="-1721346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-1668709" y="-919554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-1976165" y="-1097922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21"/>
          <p:cNvSpPr txBox="1">
            <a:spLocks noGrp="1"/>
          </p:cNvSpPr>
          <p:nvPr>
            <p:ph type="subTitle" idx="1"/>
          </p:nvPr>
        </p:nvSpPr>
        <p:spPr>
          <a:xfrm>
            <a:off x="5154099" y="2609625"/>
            <a:ext cx="24573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526" name="Google Shape;526;p21"/>
          <p:cNvSpPr txBox="1">
            <a:spLocks noGrp="1"/>
          </p:cNvSpPr>
          <p:nvPr>
            <p:ph type="subTitle" idx="2"/>
          </p:nvPr>
        </p:nvSpPr>
        <p:spPr>
          <a:xfrm>
            <a:off x="5154099" y="2944952"/>
            <a:ext cx="24573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23"/>
          <p:cNvGrpSpPr/>
          <p:nvPr/>
        </p:nvGrpSpPr>
        <p:grpSpPr>
          <a:xfrm rot="10800000">
            <a:off x="866219" y="-1"/>
            <a:ext cx="2323029" cy="5143494"/>
            <a:chOff x="6439971" y="-1"/>
            <a:chExt cx="2323029" cy="5143494"/>
          </a:xfrm>
        </p:grpSpPr>
        <p:sp>
          <p:nvSpPr>
            <p:cNvPr id="553" name="Google Shape;553;p23"/>
            <p:cNvSpPr/>
            <p:nvPr/>
          </p:nvSpPr>
          <p:spPr>
            <a:xfrm flipH="1">
              <a:off x="7337882" y="1339022"/>
              <a:ext cx="258688" cy="83517"/>
            </a:xfrm>
            <a:custGeom>
              <a:avLst/>
              <a:gdLst/>
              <a:ahLst/>
              <a:cxnLst/>
              <a:rect l="l" t="t" r="r" b="b"/>
              <a:pathLst>
                <a:path w="7502" h="2422" extrusionOk="0">
                  <a:moveTo>
                    <a:pt x="6614" y="0"/>
                  </a:moveTo>
                  <a:cubicBezTo>
                    <a:pt x="6584" y="0"/>
                    <a:pt x="6555" y="2"/>
                    <a:pt x="6525" y="5"/>
                  </a:cubicBezTo>
                  <a:cubicBezTo>
                    <a:pt x="4441" y="243"/>
                    <a:pt x="2560" y="493"/>
                    <a:pt x="774" y="755"/>
                  </a:cubicBezTo>
                  <a:cubicBezTo>
                    <a:pt x="310" y="826"/>
                    <a:pt x="0" y="1255"/>
                    <a:pt x="72" y="1707"/>
                  </a:cubicBezTo>
                  <a:cubicBezTo>
                    <a:pt x="131" y="2124"/>
                    <a:pt x="489" y="2422"/>
                    <a:pt x="893" y="2422"/>
                  </a:cubicBezTo>
                  <a:cubicBezTo>
                    <a:pt x="929" y="2422"/>
                    <a:pt x="977" y="2422"/>
                    <a:pt x="1024" y="2410"/>
                  </a:cubicBezTo>
                  <a:cubicBezTo>
                    <a:pt x="2787" y="2148"/>
                    <a:pt x="4656" y="1898"/>
                    <a:pt x="6716" y="1672"/>
                  </a:cubicBezTo>
                  <a:cubicBezTo>
                    <a:pt x="7168" y="1612"/>
                    <a:pt x="7501" y="1195"/>
                    <a:pt x="7454" y="743"/>
                  </a:cubicBezTo>
                  <a:cubicBezTo>
                    <a:pt x="7398" y="309"/>
                    <a:pt x="7031" y="0"/>
                    <a:pt x="66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3"/>
            <p:cNvSpPr/>
            <p:nvPr/>
          </p:nvSpPr>
          <p:spPr>
            <a:xfrm flipH="1">
              <a:off x="8439033" y="1732649"/>
              <a:ext cx="185585" cy="214998"/>
            </a:xfrm>
            <a:custGeom>
              <a:avLst/>
              <a:gdLst/>
              <a:ahLst/>
              <a:cxnLst/>
              <a:rect l="l" t="t" r="r" b="b"/>
              <a:pathLst>
                <a:path w="5382" h="6235" extrusionOk="0">
                  <a:moveTo>
                    <a:pt x="4465" y="0"/>
                  </a:moveTo>
                  <a:cubicBezTo>
                    <a:pt x="4245" y="0"/>
                    <a:pt x="4023" y="87"/>
                    <a:pt x="3858" y="258"/>
                  </a:cubicBezTo>
                  <a:cubicBezTo>
                    <a:pt x="2501" y="1663"/>
                    <a:pt x="1274" y="3246"/>
                    <a:pt x="238" y="4961"/>
                  </a:cubicBezTo>
                  <a:cubicBezTo>
                    <a:pt x="0" y="5354"/>
                    <a:pt x="119" y="5878"/>
                    <a:pt x="512" y="6116"/>
                  </a:cubicBezTo>
                  <a:cubicBezTo>
                    <a:pt x="655" y="6199"/>
                    <a:pt x="798" y="6235"/>
                    <a:pt x="953" y="6235"/>
                  </a:cubicBezTo>
                  <a:cubicBezTo>
                    <a:pt x="1238" y="6235"/>
                    <a:pt x="1512" y="6092"/>
                    <a:pt x="1667" y="5830"/>
                  </a:cubicBezTo>
                  <a:cubicBezTo>
                    <a:pt x="2643" y="4211"/>
                    <a:pt x="3786" y="2734"/>
                    <a:pt x="5060" y="1425"/>
                  </a:cubicBezTo>
                  <a:cubicBezTo>
                    <a:pt x="5382" y="1091"/>
                    <a:pt x="5370" y="556"/>
                    <a:pt x="5037" y="234"/>
                  </a:cubicBezTo>
                  <a:cubicBezTo>
                    <a:pt x="4880" y="78"/>
                    <a:pt x="4673" y="0"/>
                    <a:pt x="44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3"/>
            <p:cNvSpPr/>
            <p:nvPr/>
          </p:nvSpPr>
          <p:spPr>
            <a:xfrm flipH="1">
              <a:off x="8613104" y="2457006"/>
              <a:ext cx="139620" cy="241584"/>
            </a:xfrm>
            <a:custGeom>
              <a:avLst/>
              <a:gdLst/>
              <a:ahLst/>
              <a:cxnLst/>
              <a:rect l="l" t="t" r="r" b="b"/>
              <a:pathLst>
                <a:path w="4049" h="7006" extrusionOk="0">
                  <a:moveTo>
                    <a:pt x="936" y="0"/>
                  </a:moveTo>
                  <a:cubicBezTo>
                    <a:pt x="867" y="0"/>
                    <a:pt x="796" y="9"/>
                    <a:pt x="727" y="28"/>
                  </a:cubicBezTo>
                  <a:cubicBezTo>
                    <a:pt x="274" y="135"/>
                    <a:pt x="0" y="600"/>
                    <a:pt x="120" y="1040"/>
                  </a:cubicBezTo>
                  <a:cubicBezTo>
                    <a:pt x="572" y="2802"/>
                    <a:pt x="1298" y="4612"/>
                    <a:pt x="2358" y="6565"/>
                  </a:cubicBezTo>
                  <a:cubicBezTo>
                    <a:pt x="2501" y="6851"/>
                    <a:pt x="2798" y="7005"/>
                    <a:pt x="3096" y="7005"/>
                  </a:cubicBezTo>
                  <a:cubicBezTo>
                    <a:pt x="3227" y="7005"/>
                    <a:pt x="3358" y="6970"/>
                    <a:pt x="3489" y="6910"/>
                  </a:cubicBezTo>
                  <a:cubicBezTo>
                    <a:pt x="3894" y="6684"/>
                    <a:pt x="4049" y="6184"/>
                    <a:pt x="3822" y="5779"/>
                  </a:cubicBezTo>
                  <a:cubicBezTo>
                    <a:pt x="2834" y="3934"/>
                    <a:pt x="2155" y="2255"/>
                    <a:pt x="1739" y="636"/>
                  </a:cubicBezTo>
                  <a:cubicBezTo>
                    <a:pt x="1649" y="255"/>
                    <a:pt x="1305" y="0"/>
                    <a:pt x="9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3"/>
            <p:cNvSpPr/>
            <p:nvPr/>
          </p:nvSpPr>
          <p:spPr>
            <a:xfrm flipH="1">
              <a:off x="8385240" y="2809081"/>
              <a:ext cx="187240" cy="215067"/>
            </a:xfrm>
            <a:custGeom>
              <a:avLst/>
              <a:gdLst/>
              <a:ahLst/>
              <a:cxnLst/>
              <a:rect l="l" t="t" r="r" b="b"/>
              <a:pathLst>
                <a:path w="5430" h="6237" extrusionOk="0">
                  <a:moveTo>
                    <a:pt x="955" y="0"/>
                  </a:moveTo>
                  <a:cubicBezTo>
                    <a:pt x="786" y="0"/>
                    <a:pt x="614" y="50"/>
                    <a:pt x="465" y="153"/>
                  </a:cubicBezTo>
                  <a:cubicBezTo>
                    <a:pt x="96" y="427"/>
                    <a:pt x="0" y="951"/>
                    <a:pt x="274" y="1320"/>
                  </a:cubicBezTo>
                  <a:cubicBezTo>
                    <a:pt x="1274" y="2725"/>
                    <a:pt x="2441" y="4237"/>
                    <a:pt x="3846" y="5939"/>
                  </a:cubicBezTo>
                  <a:cubicBezTo>
                    <a:pt x="4001" y="6142"/>
                    <a:pt x="4251" y="6237"/>
                    <a:pt x="4489" y="6237"/>
                  </a:cubicBezTo>
                  <a:cubicBezTo>
                    <a:pt x="4679" y="6237"/>
                    <a:pt x="4858" y="6177"/>
                    <a:pt x="5013" y="6058"/>
                  </a:cubicBezTo>
                  <a:cubicBezTo>
                    <a:pt x="5382" y="5761"/>
                    <a:pt x="5430" y="5237"/>
                    <a:pt x="5132" y="4880"/>
                  </a:cubicBezTo>
                  <a:cubicBezTo>
                    <a:pt x="3763" y="3201"/>
                    <a:pt x="2620" y="1725"/>
                    <a:pt x="1631" y="343"/>
                  </a:cubicBezTo>
                  <a:cubicBezTo>
                    <a:pt x="1472" y="119"/>
                    <a:pt x="1217" y="0"/>
                    <a:pt x="9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3"/>
            <p:cNvSpPr/>
            <p:nvPr/>
          </p:nvSpPr>
          <p:spPr>
            <a:xfrm flipH="1">
              <a:off x="8126581" y="3118844"/>
              <a:ext cx="194654" cy="208723"/>
            </a:xfrm>
            <a:custGeom>
              <a:avLst/>
              <a:gdLst/>
              <a:ahLst/>
              <a:cxnLst/>
              <a:rect l="l" t="t" r="r" b="b"/>
              <a:pathLst>
                <a:path w="5645" h="6053" extrusionOk="0">
                  <a:moveTo>
                    <a:pt x="931" y="0"/>
                  </a:moveTo>
                  <a:cubicBezTo>
                    <a:pt x="737" y="0"/>
                    <a:pt x="543" y="67"/>
                    <a:pt x="382" y="207"/>
                  </a:cubicBezTo>
                  <a:cubicBezTo>
                    <a:pt x="37" y="504"/>
                    <a:pt x="1" y="1028"/>
                    <a:pt x="299" y="1385"/>
                  </a:cubicBezTo>
                  <a:cubicBezTo>
                    <a:pt x="691" y="1838"/>
                    <a:pt x="1084" y="2278"/>
                    <a:pt x="1465" y="2731"/>
                  </a:cubicBezTo>
                  <a:cubicBezTo>
                    <a:pt x="2323" y="3731"/>
                    <a:pt x="3216" y="4755"/>
                    <a:pt x="4073" y="5755"/>
                  </a:cubicBezTo>
                  <a:cubicBezTo>
                    <a:pt x="4240" y="5946"/>
                    <a:pt x="4466" y="6053"/>
                    <a:pt x="4704" y="6053"/>
                  </a:cubicBezTo>
                  <a:cubicBezTo>
                    <a:pt x="4894" y="6053"/>
                    <a:pt x="5097" y="5981"/>
                    <a:pt x="5252" y="5850"/>
                  </a:cubicBezTo>
                  <a:cubicBezTo>
                    <a:pt x="5597" y="5553"/>
                    <a:pt x="5644" y="5029"/>
                    <a:pt x="5347" y="4672"/>
                  </a:cubicBezTo>
                  <a:cubicBezTo>
                    <a:pt x="4478" y="3660"/>
                    <a:pt x="3597" y="2636"/>
                    <a:pt x="2739" y="1635"/>
                  </a:cubicBezTo>
                  <a:cubicBezTo>
                    <a:pt x="2346" y="1195"/>
                    <a:pt x="1954" y="742"/>
                    <a:pt x="1573" y="290"/>
                  </a:cubicBezTo>
                  <a:cubicBezTo>
                    <a:pt x="1402" y="100"/>
                    <a:pt x="1167" y="0"/>
                    <a:pt x="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3"/>
            <p:cNvSpPr/>
            <p:nvPr/>
          </p:nvSpPr>
          <p:spPr>
            <a:xfrm flipH="1">
              <a:off x="7722160" y="4141758"/>
              <a:ext cx="126103" cy="246308"/>
            </a:xfrm>
            <a:custGeom>
              <a:avLst/>
              <a:gdLst/>
              <a:ahLst/>
              <a:cxnLst/>
              <a:rect l="l" t="t" r="r" b="b"/>
              <a:pathLst>
                <a:path w="3657" h="7143" extrusionOk="0">
                  <a:moveTo>
                    <a:pt x="2731" y="1"/>
                  </a:moveTo>
                  <a:cubicBezTo>
                    <a:pt x="2350" y="1"/>
                    <a:pt x="2012" y="274"/>
                    <a:pt x="1930" y="654"/>
                  </a:cubicBezTo>
                  <a:cubicBezTo>
                    <a:pt x="1739" y="1523"/>
                    <a:pt x="1453" y="2392"/>
                    <a:pt x="1084" y="3225"/>
                  </a:cubicBezTo>
                  <a:cubicBezTo>
                    <a:pt x="680" y="4142"/>
                    <a:pt x="358" y="5118"/>
                    <a:pt x="108" y="6107"/>
                  </a:cubicBezTo>
                  <a:cubicBezTo>
                    <a:pt x="1" y="6559"/>
                    <a:pt x="275" y="7011"/>
                    <a:pt x="727" y="7119"/>
                  </a:cubicBezTo>
                  <a:cubicBezTo>
                    <a:pt x="799" y="7131"/>
                    <a:pt x="858" y="7142"/>
                    <a:pt x="930" y="7142"/>
                  </a:cubicBezTo>
                  <a:cubicBezTo>
                    <a:pt x="1299" y="7142"/>
                    <a:pt x="1644" y="6881"/>
                    <a:pt x="1739" y="6500"/>
                  </a:cubicBezTo>
                  <a:cubicBezTo>
                    <a:pt x="1954" y="5607"/>
                    <a:pt x="2251" y="4725"/>
                    <a:pt x="2620" y="3904"/>
                  </a:cubicBezTo>
                  <a:cubicBezTo>
                    <a:pt x="3037" y="2963"/>
                    <a:pt x="3347" y="1987"/>
                    <a:pt x="3561" y="1011"/>
                  </a:cubicBezTo>
                  <a:cubicBezTo>
                    <a:pt x="3656" y="558"/>
                    <a:pt x="3370" y="118"/>
                    <a:pt x="2918" y="23"/>
                  </a:cubicBezTo>
                  <a:cubicBezTo>
                    <a:pt x="2855" y="8"/>
                    <a:pt x="2793" y="1"/>
                    <a:pt x="27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3"/>
            <p:cNvSpPr/>
            <p:nvPr/>
          </p:nvSpPr>
          <p:spPr>
            <a:xfrm flipH="1">
              <a:off x="8644724" y="2068896"/>
              <a:ext cx="118275" cy="248688"/>
            </a:xfrm>
            <a:custGeom>
              <a:avLst/>
              <a:gdLst/>
              <a:ahLst/>
              <a:cxnLst/>
              <a:rect l="l" t="t" r="r" b="b"/>
              <a:pathLst>
                <a:path w="3430" h="7212" extrusionOk="0">
                  <a:moveTo>
                    <a:pt x="2477" y="1"/>
                  </a:moveTo>
                  <a:cubicBezTo>
                    <a:pt x="2136" y="1"/>
                    <a:pt x="1821" y="211"/>
                    <a:pt x="1691" y="544"/>
                  </a:cubicBezTo>
                  <a:cubicBezTo>
                    <a:pt x="1156" y="2008"/>
                    <a:pt x="668" y="3604"/>
                    <a:pt x="275" y="5271"/>
                  </a:cubicBezTo>
                  <a:cubicBezTo>
                    <a:pt x="191" y="5592"/>
                    <a:pt x="132" y="5925"/>
                    <a:pt x="72" y="6247"/>
                  </a:cubicBezTo>
                  <a:cubicBezTo>
                    <a:pt x="1" y="6699"/>
                    <a:pt x="310" y="7128"/>
                    <a:pt x="763" y="7199"/>
                  </a:cubicBezTo>
                  <a:cubicBezTo>
                    <a:pt x="810" y="7211"/>
                    <a:pt x="858" y="7211"/>
                    <a:pt x="906" y="7211"/>
                  </a:cubicBezTo>
                  <a:cubicBezTo>
                    <a:pt x="1310" y="7211"/>
                    <a:pt x="1656" y="6926"/>
                    <a:pt x="1727" y="6509"/>
                  </a:cubicBezTo>
                  <a:cubicBezTo>
                    <a:pt x="1775" y="6223"/>
                    <a:pt x="1834" y="5937"/>
                    <a:pt x="1894" y="5664"/>
                  </a:cubicBezTo>
                  <a:cubicBezTo>
                    <a:pt x="2287" y="4056"/>
                    <a:pt x="2739" y="2532"/>
                    <a:pt x="3263" y="1127"/>
                  </a:cubicBezTo>
                  <a:cubicBezTo>
                    <a:pt x="3430" y="699"/>
                    <a:pt x="3204" y="210"/>
                    <a:pt x="2775" y="56"/>
                  </a:cubicBezTo>
                  <a:cubicBezTo>
                    <a:pt x="2676" y="18"/>
                    <a:pt x="2576" y="1"/>
                    <a:pt x="2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3"/>
            <p:cNvSpPr/>
            <p:nvPr/>
          </p:nvSpPr>
          <p:spPr>
            <a:xfrm flipH="1">
              <a:off x="7730405" y="1399333"/>
              <a:ext cx="256619" cy="105344"/>
            </a:xfrm>
            <a:custGeom>
              <a:avLst/>
              <a:gdLst/>
              <a:ahLst/>
              <a:cxnLst/>
              <a:rect l="l" t="t" r="r" b="b"/>
              <a:pathLst>
                <a:path w="7442" h="3055" extrusionOk="0">
                  <a:moveTo>
                    <a:pt x="6540" y="0"/>
                  </a:moveTo>
                  <a:cubicBezTo>
                    <a:pt x="6484" y="0"/>
                    <a:pt x="6427" y="6"/>
                    <a:pt x="6370" y="18"/>
                  </a:cubicBezTo>
                  <a:cubicBezTo>
                    <a:pt x="4334" y="435"/>
                    <a:pt x="2429" y="899"/>
                    <a:pt x="691" y="1411"/>
                  </a:cubicBezTo>
                  <a:cubicBezTo>
                    <a:pt x="251" y="1542"/>
                    <a:pt x="1" y="2006"/>
                    <a:pt x="132" y="2447"/>
                  </a:cubicBezTo>
                  <a:cubicBezTo>
                    <a:pt x="239" y="2816"/>
                    <a:pt x="572" y="3054"/>
                    <a:pt x="929" y="3054"/>
                  </a:cubicBezTo>
                  <a:cubicBezTo>
                    <a:pt x="1013" y="3054"/>
                    <a:pt x="1084" y="3042"/>
                    <a:pt x="1167" y="3018"/>
                  </a:cubicBezTo>
                  <a:cubicBezTo>
                    <a:pt x="2858" y="2518"/>
                    <a:pt x="4715" y="2066"/>
                    <a:pt x="6704" y="1661"/>
                  </a:cubicBezTo>
                  <a:cubicBezTo>
                    <a:pt x="7156" y="1566"/>
                    <a:pt x="7442" y="1125"/>
                    <a:pt x="7359" y="673"/>
                  </a:cubicBezTo>
                  <a:cubicBezTo>
                    <a:pt x="7275" y="277"/>
                    <a:pt x="6928" y="0"/>
                    <a:pt x="65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3"/>
            <p:cNvSpPr/>
            <p:nvPr/>
          </p:nvSpPr>
          <p:spPr>
            <a:xfrm flipH="1">
              <a:off x="7602711" y="4910599"/>
              <a:ext cx="160964" cy="232895"/>
            </a:xfrm>
            <a:custGeom>
              <a:avLst/>
              <a:gdLst/>
              <a:ahLst/>
              <a:cxnLst/>
              <a:rect l="l" t="t" r="r" b="b"/>
              <a:pathLst>
                <a:path w="4668" h="6754" extrusionOk="0">
                  <a:moveTo>
                    <a:pt x="948" y="0"/>
                  </a:moveTo>
                  <a:cubicBezTo>
                    <a:pt x="834" y="0"/>
                    <a:pt x="718" y="24"/>
                    <a:pt x="608" y="75"/>
                  </a:cubicBezTo>
                  <a:cubicBezTo>
                    <a:pt x="179" y="265"/>
                    <a:pt x="1" y="765"/>
                    <a:pt x="191" y="1182"/>
                  </a:cubicBezTo>
                  <a:cubicBezTo>
                    <a:pt x="1608" y="4301"/>
                    <a:pt x="2965" y="6301"/>
                    <a:pt x="3025" y="6385"/>
                  </a:cubicBezTo>
                  <a:cubicBezTo>
                    <a:pt x="3191" y="6623"/>
                    <a:pt x="3453" y="6754"/>
                    <a:pt x="3715" y="6754"/>
                  </a:cubicBezTo>
                  <a:cubicBezTo>
                    <a:pt x="3882" y="6754"/>
                    <a:pt x="4049" y="6706"/>
                    <a:pt x="4192" y="6611"/>
                  </a:cubicBezTo>
                  <a:cubicBezTo>
                    <a:pt x="4573" y="6349"/>
                    <a:pt x="4668" y="5825"/>
                    <a:pt x="4406" y="5444"/>
                  </a:cubicBezTo>
                  <a:cubicBezTo>
                    <a:pt x="4394" y="5420"/>
                    <a:pt x="3061" y="3468"/>
                    <a:pt x="1715" y="491"/>
                  </a:cubicBezTo>
                  <a:cubicBezTo>
                    <a:pt x="1575" y="185"/>
                    <a:pt x="1267" y="0"/>
                    <a:pt x="9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3"/>
            <p:cNvSpPr/>
            <p:nvPr/>
          </p:nvSpPr>
          <p:spPr>
            <a:xfrm flipH="1">
              <a:off x="6945808" y="1266641"/>
              <a:ext cx="255791" cy="107447"/>
            </a:xfrm>
            <a:custGeom>
              <a:avLst/>
              <a:gdLst/>
              <a:ahLst/>
              <a:cxnLst/>
              <a:rect l="l" t="t" r="r" b="b"/>
              <a:pathLst>
                <a:path w="7418" h="3116" extrusionOk="0">
                  <a:moveTo>
                    <a:pt x="6485" y="1"/>
                  </a:moveTo>
                  <a:cubicBezTo>
                    <a:pt x="6387" y="1"/>
                    <a:pt x="6288" y="19"/>
                    <a:pt x="6192" y="56"/>
                  </a:cubicBezTo>
                  <a:cubicBezTo>
                    <a:pt x="4489" y="675"/>
                    <a:pt x="2667" y="1139"/>
                    <a:pt x="762" y="1449"/>
                  </a:cubicBezTo>
                  <a:cubicBezTo>
                    <a:pt x="310" y="1520"/>
                    <a:pt x="0" y="1949"/>
                    <a:pt x="72" y="2413"/>
                  </a:cubicBezTo>
                  <a:cubicBezTo>
                    <a:pt x="143" y="2818"/>
                    <a:pt x="488" y="3116"/>
                    <a:pt x="893" y="3116"/>
                  </a:cubicBezTo>
                  <a:cubicBezTo>
                    <a:pt x="941" y="3116"/>
                    <a:pt x="988" y="3116"/>
                    <a:pt x="1036" y="3104"/>
                  </a:cubicBezTo>
                  <a:cubicBezTo>
                    <a:pt x="3036" y="2782"/>
                    <a:pt x="4965" y="2282"/>
                    <a:pt x="6763" y="1628"/>
                  </a:cubicBezTo>
                  <a:cubicBezTo>
                    <a:pt x="7204" y="1461"/>
                    <a:pt x="7418" y="985"/>
                    <a:pt x="7263" y="544"/>
                  </a:cubicBezTo>
                  <a:cubicBezTo>
                    <a:pt x="7143" y="212"/>
                    <a:pt x="6822" y="1"/>
                    <a:pt x="64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3"/>
            <p:cNvSpPr/>
            <p:nvPr/>
          </p:nvSpPr>
          <p:spPr>
            <a:xfrm flipH="1">
              <a:off x="7767333" y="4528006"/>
              <a:ext cx="95275" cy="253377"/>
            </a:xfrm>
            <a:custGeom>
              <a:avLst/>
              <a:gdLst/>
              <a:ahLst/>
              <a:cxnLst/>
              <a:rect l="l" t="t" r="r" b="b"/>
              <a:pathLst>
                <a:path w="2763" h="7348" extrusionOk="0">
                  <a:moveTo>
                    <a:pt x="855" y="0"/>
                  </a:moveTo>
                  <a:cubicBezTo>
                    <a:pt x="840" y="0"/>
                    <a:pt x="825" y="1"/>
                    <a:pt x="810" y="1"/>
                  </a:cubicBezTo>
                  <a:cubicBezTo>
                    <a:pt x="357" y="25"/>
                    <a:pt x="0" y="418"/>
                    <a:pt x="24" y="883"/>
                  </a:cubicBezTo>
                  <a:cubicBezTo>
                    <a:pt x="131" y="2752"/>
                    <a:pt x="465" y="4716"/>
                    <a:pt x="1024" y="6740"/>
                  </a:cubicBezTo>
                  <a:cubicBezTo>
                    <a:pt x="1131" y="7109"/>
                    <a:pt x="1465" y="7348"/>
                    <a:pt x="1834" y="7348"/>
                  </a:cubicBezTo>
                  <a:cubicBezTo>
                    <a:pt x="1905" y="7348"/>
                    <a:pt x="1989" y="7348"/>
                    <a:pt x="2060" y="7324"/>
                  </a:cubicBezTo>
                  <a:cubicBezTo>
                    <a:pt x="2501" y="7205"/>
                    <a:pt x="2762" y="6740"/>
                    <a:pt x="2643" y="6288"/>
                  </a:cubicBezTo>
                  <a:cubicBezTo>
                    <a:pt x="2120" y="4395"/>
                    <a:pt x="1798" y="2538"/>
                    <a:pt x="1691" y="787"/>
                  </a:cubicBezTo>
                  <a:cubicBezTo>
                    <a:pt x="1668" y="338"/>
                    <a:pt x="1299" y="0"/>
                    <a:pt x="8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3"/>
            <p:cNvSpPr/>
            <p:nvPr/>
          </p:nvSpPr>
          <p:spPr>
            <a:xfrm flipH="1">
              <a:off x="7881474" y="3423298"/>
              <a:ext cx="183137" cy="218343"/>
            </a:xfrm>
            <a:custGeom>
              <a:avLst/>
              <a:gdLst/>
              <a:ahLst/>
              <a:cxnLst/>
              <a:rect l="l" t="t" r="r" b="b"/>
              <a:pathLst>
                <a:path w="5311" h="6332" extrusionOk="0">
                  <a:moveTo>
                    <a:pt x="932" y="0"/>
                  </a:moveTo>
                  <a:cubicBezTo>
                    <a:pt x="752" y="0"/>
                    <a:pt x="571" y="57"/>
                    <a:pt x="417" y="176"/>
                  </a:cubicBezTo>
                  <a:cubicBezTo>
                    <a:pt x="60" y="462"/>
                    <a:pt x="0" y="998"/>
                    <a:pt x="286" y="1355"/>
                  </a:cubicBezTo>
                  <a:cubicBezTo>
                    <a:pt x="1608" y="3034"/>
                    <a:pt x="2715" y="4534"/>
                    <a:pt x="3667" y="5963"/>
                  </a:cubicBezTo>
                  <a:cubicBezTo>
                    <a:pt x="3822" y="6201"/>
                    <a:pt x="4096" y="6332"/>
                    <a:pt x="4358" y="6332"/>
                  </a:cubicBezTo>
                  <a:cubicBezTo>
                    <a:pt x="4525" y="6332"/>
                    <a:pt x="4679" y="6284"/>
                    <a:pt x="4822" y="6189"/>
                  </a:cubicBezTo>
                  <a:cubicBezTo>
                    <a:pt x="5203" y="5927"/>
                    <a:pt x="5311" y="5415"/>
                    <a:pt x="5060" y="5034"/>
                  </a:cubicBezTo>
                  <a:cubicBezTo>
                    <a:pt x="4072" y="3570"/>
                    <a:pt x="2941" y="2022"/>
                    <a:pt x="1596" y="319"/>
                  </a:cubicBezTo>
                  <a:cubicBezTo>
                    <a:pt x="1429" y="111"/>
                    <a:pt x="1182" y="0"/>
                    <a:pt x="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3"/>
            <p:cNvSpPr/>
            <p:nvPr/>
          </p:nvSpPr>
          <p:spPr>
            <a:xfrm flipH="1">
              <a:off x="8109340" y="1513404"/>
              <a:ext cx="241033" cy="150964"/>
            </a:xfrm>
            <a:custGeom>
              <a:avLst/>
              <a:gdLst/>
              <a:ahLst/>
              <a:cxnLst/>
              <a:rect l="l" t="t" r="r" b="b"/>
              <a:pathLst>
                <a:path w="6990" h="4378" extrusionOk="0">
                  <a:moveTo>
                    <a:pt x="6035" y="1"/>
                  </a:moveTo>
                  <a:cubicBezTo>
                    <a:pt x="5925" y="1"/>
                    <a:pt x="5812" y="22"/>
                    <a:pt x="5704" y="68"/>
                  </a:cubicBezTo>
                  <a:cubicBezTo>
                    <a:pt x="3811" y="889"/>
                    <a:pt x="2048" y="1818"/>
                    <a:pt x="489" y="2842"/>
                  </a:cubicBezTo>
                  <a:cubicBezTo>
                    <a:pt x="108" y="3092"/>
                    <a:pt x="1" y="3616"/>
                    <a:pt x="251" y="3997"/>
                  </a:cubicBezTo>
                  <a:cubicBezTo>
                    <a:pt x="417" y="4247"/>
                    <a:pt x="679" y="4378"/>
                    <a:pt x="953" y="4378"/>
                  </a:cubicBezTo>
                  <a:cubicBezTo>
                    <a:pt x="1108" y="4378"/>
                    <a:pt x="1263" y="4330"/>
                    <a:pt x="1406" y="4247"/>
                  </a:cubicBezTo>
                  <a:cubicBezTo>
                    <a:pt x="2894" y="3270"/>
                    <a:pt x="4561" y="2389"/>
                    <a:pt x="6370" y="1603"/>
                  </a:cubicBezTo>
                  <a:cubicBezTo>
                    <a:pt x="6787" y="1425"/>
                    <a:pt x="6990" y="925"/>
                    <a:pt x="6799" y="508"/>
                  </a:cubicBezTo>
                  <a:cubicBezTo>
                    <a:pt x="6666" y="188"/>
                    <a:pt x="6360" y="1"/>
                    <a:pt x="60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3"/>
            <p:cNvSpPr/>
            <p:nvPr/>
          </p:nvSpPr>
          <p:spPr>
            <a:xfrm flipH="1">
              <a:off x="6439971" y="308384"/>
              <a:ext cx="115827" cy="249102"/>
            </a:xfrm>
            <a:custGeom>
              <a:avLst/>
              <a:gdLst/>
              <a:ahLst/>
              <a:cxnLst/>
              <a:rect l="l" t="t" r="r" b="b"/>
              <a:pathLst>
                <a:path w="3359" h="7224" extrusionOk="0">
                  <a:moveTo>
                    <a:pt x="953" y="1"/>
                  </a:moveTo>
                  <a:cubicBezTo>
                    <a:pt x="842" y="1"/>
                    <a:pt x="729" y="22"/>
                    <a:pt x="620" y="68"/>
                  </a:cubicBezTo>
                  <a:cubicBezTo>
                    <a:pt x="191" y="246"/>
                    <a:pt x="1" y="746"/>
                    <a:pt x="191" y="1163"/>
                  </a:cubicBezTo>
                  <a:cubicBezTo>
                    <a:pt x="929" y="2878"/>
                    <a:pt x="1418" y="4664"/>
                    <a:pt x="1644" y="6485"/>
                  </a:cubicBezTo>
                  <a:cubicBezTo>
                    <a:pt x="1691" y="6914"/>
                    <a:pt x="2061" y="7223"/>
                    <a:pt x="2465" y="7223"/>
                  </a:cubicBezTo>
                  <a:cubicBezTo>
                    <a:pt x="2501" y="7223"/>
                    <a:pt x="2537" y="7223"/>
                    <a:pt x="2573" y="7211"/>
                  </a:cubicBezTo>
                  <a:cubicBezTo>
                    <a:pt x="3037" y="7152"/>
                    <a:pt x="3358" y="6735"/>
                    <a:pt x="3299" y="6283"/>
                  </a:cubicBezTo>
                  <a:cubicBezTo>
                    <a:pt x="3061" y="4306"/>
                    <a:pt x="2525" y="2354"/>
                    <a:pt x="1715" y="496"/>
                  </a:cubicBezTo>
                  <a:cubicBezTo>
                    <a:pt x="1582" y="186"/>
                    <a:pt x="1277" y="1"/>
                    <a:pt x="9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3"/>
            <p:cNvSpPr/>
            <p:nvPr/>
          </p:nvSpPr>
          <p:spPr>
            <a:xfrm flipH="1">
              <a:off x="6444074" y="697804"/>
              <a:ext cx="125689" cy="246446"/>
            </a:xfrm>
            <a:custGeom>
              <a:avLst/>
              <a:gdLst/>
              <a:ahLst/>
              <a:cxnLst/>
              <a:rect l="l" t="t" r="r" b="b"/>
              <a:pathLst>
                <a:path w="3645" h="7147" extrusionOk="0">
                  <a:moveTo>
                    <a:pt x="2734" y="1"/>
                  </a:moveTo>
                  <a:cubicBezTo>
                    <a:pt x="2337" y="1"/>
                    <a:pt x="1981" y="290"/>
                    <a:pt x="1918" y="693"/>
                  </a:cubicBezTo>
                  <a:cubicBezTo>
                    <a:pt x="1608" y="2515"/>
                    <a:pt x="1025" y="4277"/>
                    <a:pt x="203" y="5932"/>
                  </a:cubicBezTo>
                  <a:cubicBezTo>
                    <a:pt x="1" y="6348"/>
                    <a:pt x="168" y="6848"/>
                    <a:pt x="584" y="7051"/>
                  </a:cubicBezTo>
                  <a:cubicBezTo>
                    <a:pt x="703" y="7110"/>
                    <a:pt x="823" y="7146"/>
                    <a:pt x="953" y="7146"/>
                  </a:cubicBezTo>
                  <a:cubicBezTo>
                    <a:pt x="1263" y="7146"/>
                    <a:pt x="1561" y="6967"/>
                    <a:pt x="1704" y="6682"/>
                  </a:cubicBezTo>
                  <a:cubicBezTo>
                    <a:pt x="2597" y="4872"/>
                    <a:pt x="3228" y="2955"/>
                    <a:pt x="3561" y="979"/>
                  </a:cubicBezTo>
                  <a:cubicBezTo>
                    <a:pt x="3644" y="526"/>
                    <a:pt x="3335" y="98"/>
                    <a:pt x="2882" y="14"/>
                  </a:cubicBezTo>
                  <a:cubicBezTo>
                    <a:pt x="2833" y="5"/>
                    <a:pt x="2783" y="1"/>
                    <a:pt x="2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3"/>
            <p:cNvSpPr/>
            <p:nvPr/>
          </p:nvSpPr>
          <p:spPr>
            <a:xfrm flipH="1">
              <a:off x="7720540" y="3756166"/>
              <a:ext cx="127309" cy="245964"/>
            </a:xfrm>
            <a:custGeom>
              <a:avLst/>
              <a:gdLst/>
              <a:ahLst/>
              <a:cxnLst/>
              <a:rect l="l" t="t" r="r" b="b"/>
              <a:pathLst>
                <a:path w="3692" h="7133" extrusionOk="0">
                  <a:moveTo>
                    <a:pt x="958" y="1"/>
                  </a:moveTo>
                  <a:cubicBezTo>
                    <a:pt x="836" y="1"/>
                    <a:pt x="713" y="27"/>
                    <a:pt x="596" y="84"/>
                  </a:cubicBezTo>
                  <a:cubicBezTo>
                    <a:pt x="179" y="287"/>
                    <a:pt x="1" y="775"/>
                    <a:pt x="203" y="1203"/>
                  </a:cubicBezTo>
                  <a:cubicBezTo>
                    <a:pt x="1072" y="3049"/>
                    <a:pt x="1656" y="4763"/>
                    <a:pt x="1953" y="6442"/>
                  </a:cubicBezTo>
                  <a:cubicBezTo>
                    <a:pt x="2037" y="6847"/>
                    <a:pt x="2382" y="7133"/>
                    <a:pt x="2775" y="7133"/>
                  </a:cubicBezTo>
                  <a:cubicBezTo>
                    <a:pt x="2835" y="7133"/>
                    <a:pt x="2882" y="7121"/>
                    <a:pt x="2930" y="7121"/>
                  </a:cubicBezTo>
                  <a:cubicBezTo>
                    <a:pt x="3382" y="7037"/>
                    <a:pt x="3692" y="6597"/>
                    <a:pt x="3608" y="6144"/>
                  </a:cubicBezTo>
                  <a:cubicBezTo>
                    <a:pt x="3275" y="4323"/>
                    <a:pt x="2656" y="2465"/>
                    <a:pt x="1715" y="477"/>
                  </a:cubicBezTo>
                  <a:cubicBezTo>
                    <a:pt x="1570" y="177"/>
                    <a:pt x="1270" y="1"/>
                    <a:pt x="9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3"/>
            <p:cNvSpPr/>
            <p:nvPr/>
          </p:nvSpPr>
          <p:spPr>
            <a:xfrm flipH="1">
              <a:off x="6593526" y="-1"/>
              <a:ext cx="207378" cy="196585"/>
            </a:xfrm>
            <a:custGeom>
              <a:avLst/>
              <a:gdLst/>
              <a:ahLst/>
              <a:cxnLst/>
              <a:rect l="l" t="t" r="r" b="b"/>
              <a:pathLst>
                <a:path w="6014" h="5701" extrusionOk="0">
                  <a:moveTo>
                    <a:pt x="955" y="1"/>
                  </a:moveTo>
                  <a:cubicBezTo>
                    <a:pt x="703" y="1"/>
                    <a:pt x="454" y="115"/>
                    <a:pt x="287" y="331"/>
                  </a:cubicBezTo>
                  <a:cubicBezTo>
                    <a:pt x="1" y="688"/>
                    <a:pt x="72" y="1224"/>
                    <a:pt x="441" y="1498"/>
                  </a:cubicBezTo>
                  <a:cubicBezTo>
                    <a:pt x="1953" y="2665"/>
                    <a:pt x="3287" y="3974"/>
                    <a:pt x="4418" y="5379"/>
                  </a:cubicBezTo>
                  <a:cubicBezTo>
                    <a:pt x="4585" y="5594"/>
                    <a:pt x="4835" y="5701"/>
                    <a:pt x="5073" y="5701"/>
                  </a:cubicBezTo>
                  <a:cubicBezTo>
                    <a:pt x="5263" y="5701"/>
                    <a:pt x="5442" y="5641"/>
                    <a:pt x="5597" y="5510"/>
                  </a:cubicBezTo>
                  <a:cubicBezTo>
                    <a:pt x="5954" y="5225"/>
                    <a:pt x="6013" y="4701"/>
                    <a:pt x="5728" y="4332"/>
                  </a:cubicBezTo>
                  <a:cubicBezTo>
                    <a:pt x="4513" y="2819"/>
                    <a:pt x="3073" y="1426"/>
                    <a:pt x="1465" y="176"/>
                  </a:cubicBezTo>
                  <a:cubicBezTo>
                    <a:pt x="1312" y="58"/>
                    <a:pt x="1133" y="1"/>
                    <a:pt x="9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3"/>
            <p:cNvSpPr/>
            <p:nvPr/>
          </p:nvSpPr>
          <p:spPr>
            <a:xfrm flipH="1">
              <a:off x="6616941" y="1050051"/>
              <a:ext cx="216378" cy="186102"/>
            </a:xfrm>
            <a:custGeom>
              <a:avLst/>
              <a:gdLst/>
              <a:ahLst/>
              <a:cxnLst/>
              <a:rect l="l" t="t" r="r" b="b"/>
              <a:pathLst>
                <a:path w="6275" h="5397" extrusionOk="0">
                  <a:moveTo>
                    <a:pt x="5348" y="0"/>
                  </a:moveTo>
                  <a:cubicBezTo>
                    <a:pt x="5120" y="0"/>
                    <a:pt x="4892" y="93"/>
                    <a:pt x="4727" y="277"/>
                  </a:cubicBezTo>
                  <a:cubicBezTo>
                    <a:pt x="3501" y="1622"/>
                    <a:pt x="2084" y="2825"/>
                    <a:pt x="500" y="3860"/>
                  </a:cubicBezTo>
                  <a:cubicBezTo>
                    <a:pt x="107" y="4110"/>
                    <a:pt x="0" y="4622"/>
                    <a:pt x="250" y="5015"/>
                  </a:cubicBezTo>
                  <a:cubicBezTo>
                    <a:pt x="417" y="5253"/>
                    <a:pt x="679" y="5396"/>
                    <a:pt x="953" y="5396"/>
                  </a:cubicBezTo>
                  <a:cubicBezTo>
                    <a:pt x="1107" y="5396"/>
                    <a:pt x="1274" y="5349"/>
                    <a:pt x="1405" y="5253"/>
                  </a:cubicBezTo>
                  <a:cubicBezTo>
                    <a:pt x="3108" y="4146"/>
                    <a:pt x="4644" y="2848"/>
                    <a:pt x="5965" y="1396"/>
                  </a:cubicBezTo>
                  <a:cubicBezTo>
                    <a:pt x="6275" y="1062"/>
                    <a:pt x="6251" y="527"/>
                    <a:pt x="5906" y="217"/>
                  </a:cubicBezTo>
                  <a:cubicBezTo>
                    <a:pt x="5750" y="72"/>
                    <a:pt x="5549" y="0"/>
                    <a:pt x="53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1" name="Google Shape;571;p23"/>
          <p:cNvSpPr txBox="1">
            <a:spLocks noGrp="1"/>
          </p:cNvSpPr>
          <p:nvPr>
            <p:ph type="title"/>
          </p:nvPr>
        </p:nvSpPr>
        <p:spPr>
          <a:xfrm>
            <a:off x="2233650" y="445025"/>
            <a:ext cx="4676700" cy="10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72" name="Google Shape;572;p23"/>
          <p:cNvSpPr txBox="1">
            <a:spLocks noGrp="1"/>
          </p:cNvSpPr>
          <p:nvPr>
            <p:ph type="body" idx="1"/>
          </p:nvPr>
        </p:nvSpPr>
        <p:spPr>
          <a:xfrm>
            <a:off x="2354550" y="1762075"/>
            <a:ext cx="4434900" cy="7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Font typeface="Fira Sans"/>
              <a:buChar char="●"/>
              <a:defRPr sz="20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○"/>
              <a:defRPr sz="2000"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■"/>
              <a:defRPr sz="2000"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●"/>
              <a:defRPr sz="2000"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○"/>
              <a:defRPr sz="2000"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■"/>
              <a:defRPr sz="2000"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●"/>
              <a:defRPr sz="2000"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55600" algn="ctr" rtl="0">
              <a:spcBef>
                <a:spcPts val="1600"/>
              </a:spcBef>
              <a:spcAft>
                <a:spcPts val="0"/>
              </a:spcAft>
              <a:buSzPts val="2000"/>
              <a:buFont typeface="Fira Sans"/>
              <a:buChar char="○"/>
              <a:defRPr sz="2000"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55600" algn="ctr" rtl="0">
              <a:spcBef>
                <a:spcPts val="1600"/>
              </a:spcBef>
              <a:spcAft>
                <a:spcPts val="1600"/>
              </a:spcAft>
              <a:buSzPts val="2000"/>
              <a:buFont typeface="Fira Sans"/>
              <a:buChar char="■"/>
              <a:defRPr sz="2000"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573" name="Google Shape;573;p23"/>
          <p:cNvSpPr txBox="1">
            <a:spLocks noGrp="1"/>
          </p:cNvSpPr>
          <p:nvPr>
            <p:ph type="body" idx="2"/>
          </p:nvPr>
        </p:nvSpPr>
        <p:spPr>
          <a:xfrm>
            <a:off x="2354550" y="2847025"/>
            <a:ext cx="4434900" cy="7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8260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●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1pPr>
            <a:lvl2pPr marL="914400" lvl="1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○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2pPr>
            <a:lvl3pPr marL="1371600" lvl="2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■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3pPr>
            <a:lvl4pPr marL="1828800" lvl="3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●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4pPr>
            <a:lvl5pPr marL="2286000" lvl="4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○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5pPr>
            <a:lvl6pPr marL="2743200" lvl="5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■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6pPr>
            <a:lvl7pPr marL="3200400" lvl="6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●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7pPr>
            <a:lvl8pPr marL="3657600" lvl="7" indent="-482600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Pirata One"/>
              <a:buChar char="○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8pPr>
            <a:lvl9pPr marL="4114800" lvl="8" indent="-482600" algn="ctr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4000"/>
              <a:buFont typeface="Pirata One"/>
              <a:buChar char="■"/>
              <a:defRPr sz="40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3"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8"/>
          <p:cNvSpPr txBox="1">
            <a:spLocks noGrp="1"/>
          </p:cNvSpPr>
          <p:nvPr>
            <p:ph type="subTitle" idx="1"/>
          </p:nvPr>
        </p:nvSpPr>
        <p:spPr>
          <a:xfrm>
            <a:off x="5946873" y="2537413"/>
            <a:ext cx="22965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96" name="Google Shape;696;p28"/>
          <p:cNvSpPr txBox="1">
            <a:spLocks noGrp="1"/>
          </p:cNvSpPr>
          <p:nvPr>
            <p:ph type="subTitle" idx="2"/>
          </p:nvPr>
        </p:nvSpPr>
        <p:spPr>
          <a:xfrm>
            <a:off x="883175" y="2537413"/>
            <a:ext cx="22965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97" name="Google Shape;697;p28"/>
          <p:cNvSpPr txBox="1">
            <a:spLocks noGrp="1"/>
          </p:cNvSpPr>
          <p:nvPr>
            <p:ph type="title"/>
          </p:nvPr>
        </p:nvSpPr>
        <p:spPr>
          <a:xfrm>
            <a:off x="1266600" y="445025"/>
            <a:ext cx="6610800" cy="10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698" name="Google Shape;698;p28"/>
          <p:cNvGrpSpPr/>
          <p:nvPr/>
        </p:nvGrpSpPr>
        <p:grpSpPr>
          <a:xfrm flipH="1">
            <a:off x="65" y="17014"/>
            <a:ext cx="2116909" cy="983104"/>
            <a:chOff x="-4527333" y="-2055682"/>
            <a:chExt cx="3232416" cy="1501152"/>
          </a:xfrm>
        </p:grpSpPr>
        <p:sp>
          <p:nvSpPr>
            <p:cNvPr id="699" name="Google Shape;699;p28"/>
            <p:cNvSpPr/>
            <p:nvPr/>
          </p:nvSpPr>
          <p:spPr>
            <a:xfrm>
              <a:off x="-2428773" y="-2055682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8"/>
            <p:cNvSpPr/>
            <p:nvPr/>
          </p:nvSpPr>
          <p:spPr>
            <a:xfrm>
              <a:off x="-3403397" y="-1993634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8"/>
            <p:cNvSpPr/>
            <p:nvPr/>
          </p:nvSpPr>
          <p:spPr>
            <a:xfrm>
              <a:off x="-2252773" y="-1781666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8"/>
            <p:cNvSpPr/>
            <p:nvPr/>
          </p:nvSpPr>
          <p:spPr>
            <a:xfrm>
              <a:off x="-2132357" y="-14316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8"/>
            <p:cNvSpPr/>
            <p:nvPr/>
          </p:nvSpPr>
          <p:spPr>
            <a:xfrm>
              <a:off x="-3633509" y="-1717666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8"/>
            <p:cNvSpPr/>
            <p:nvPr/>
          </p:nvSpPr>
          <p:spPr>
            <a:xfrm>
              <a:off x="-3940229" y="-14500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8"/>
            <p:cNvSpPr/>
            <p:nvPr/>
          </p:nvSpPr>
          <p:spPr>
            <a:xfrm>
              <a:off x="-4297221" y="-1430562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8"/>
            <p:cNvSpPr/>
            <p:nvPr/>
          </p:nvSpPr>
          <p:spPr>
            <a:xfrm>
              <a:off x="-4527333" y="-2055682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8"/>
            <p:cNvSpPr/>
            <p:nvPr/>
          </p:nvSpPr>
          <p:spPr>
            <a:xfrm>
              <a:off x="-1376101" y="-705346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8"/>
            <p:cNvSpPr/>
            <p:nvPr/>
          </p:nvSpPr>
          <p:spPr>
            <a:xfrm>
              <a:off x="-4509061" y="-1721346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8"/>
            <p:cNvSpPr/>
            <p:nvPr/>
          </p:nvSpPr>
          <p:spPr>
            <a:xfrm>
              <a:off x="-1668709" y="-919554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8"/>
            <p:cNvSpPr/>
            <p:nvPr/>
          </p:nvSpPr>
          <p:spPr>
            <a:xfrm>
              <a:off x="-1976165" y="-1097922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1" name="Google Shape;711;p28"/>
          <p:cNvSpPr txBox="1">
            <a:spLocks noGrp="1"/>
          </p:cNvSpPr>
          <p:nvPr>
            <p:ph type="subTitle" idx="3"/>
          </p:nvPr>
        </p:nvSpPr>
        <p:spPr>
          <a:xfrm>
            <a:off x="3415024" y="2537413"/>
            <a:ext cx="22965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12" name="Google Shape;712;p28"/>
          <p:cNvSpPr txBox="1">
            <a:spLocks noGrp="1"/>
          </p:cNvSpPr>
          <p:nvPr>
            <p:ph type="subTitle" idx="4"/>
          </p:nvPr>
        </p:nvSpPr>
        <p:spPr>
          <a:xfrm>
            <a:off x="5963133" y="2058325"/>
            <a:ext cx="22977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713" name="Google Shape;713;p28"/>
          <p:cNvSpPr txBox="1">
            <a:spLocks noGrp="1"/>
          </p:cNvSpPr>
          <p:nvPr>
            <p:ph type="subTitle" idx="5"/>
          </p:nvPr>
        </p:nvSpPr>
        <p:spPr>
          <a:xfrm>
            <a:off x="899012" y="2058325"/>
            <a:ext cx="22977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solidFill>
                  <a:schemeClr val="accent4"/>
                </a:solidFill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714" name="Google Shape;714;p28"/>
          <p:cNvSpPr txBox="1">
            <a:spLocks noGrp="1"/>
          </p:cNvSpPr>
          <p:nvPr>
            <p:ph type="subTitle" idx="6"/>
          </p:nvPr>
        </p:nvSpPr>
        <p:spPr>
          <a:xfrm>
            <a:off x="3431058" y="2058325"/>
            <a:ext cx="22977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solidFill>
                  <a:schemeClr val="lt2"/>
                </a:solidFill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"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37"/>
          <p:cNvSpPr txBox="1">
            <a:spLocks noGrp="1"/>
          </p:cNvSpPr>
          <p:nvPr>
            <p:ph type="title"/>
          </p:nvPr>
        </p:nvSpPr>
        <p:spPr>
          <a:xfrm>
            <a:off x="1324050" y="445025"/>
            <a:ext cx="649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889" name="Google Shape;889;p37"/>
          <p:cNvGrpSpPr/>
          <p:nvPr/>
        </p:nvGrpSpPr>
        <p:grpSpPr>
          <a:xfrm rot="5400000">
            <a:off x="-809515" y="1880353"/>
            <a:ext cx="4072679" cy="2453635"/>
            <a:chOff x="4219217" y="2168768"/>
            <a:chExt cx="4921667" cy="2965118"/>
          </a:xfrm>
        </p:grpSpPr>
        <p:sp>
          <p:nvSpPr>
            <p:cNvPr id="890" name="Google Shape;890;p37"/>
            <p:cNvSpPr/>
            <p:nvPr/>
          </p:nvSpPr>
          <p:spPr>
            <a:xfrm>
              <a:off x="5070673" y="3480703"/>
              <a:ext cx="239231" cy="79563"/>
            </a:xfrm>
            <a:custGeom>
              <a:avLst/>
              <a:gdLst/>
              <a:ahLst/>
              <a:cxnLst/>
              <a:rect l="l" t="t" r="r" b="b"/>
              <a:pathLst>
                <a:path w="7490" h="2491" extrusionOk="0">
                  <a:moveTo>
                    <a:pt x="840" y="1"/>
                  </a:moveTo>
                  <a:cubicBezTo>
                    <a:pt x="405" y="1"/>
                    <a:pt x="36" y="361"/>
                    <a:pt x="24" y="811"/>
                  </a:cubicBezTo>
                  <a:cubicBezTo>
                    <a:pt x="0" y="1276"/>
                    <a:pt x="370" y="1657"/>
                    <a:pt x="822" y="1680"/>
                  </a:cubicBezTo>
                  <a:cubicBezTo>
                    <a:pt x="2667" y="1740"/>
                    <a:pt x="4525" y="2002"/>
                    <a:pt x="6358" y="2466"/>
                  </a:cubicBezTo>
                  <a:cubicBezTo>
                    <a:pt x="6430" y="2478"/>
                    <a:pt x="6489" y="2490"/>
                    <a:pt x="6561" y="2490"/>
                  </a:cubicBezTo>
                  <a:cubicBezTo>
                    <a:pt x="6942" y="2490"/>
                    <a:pt x="7275" y="2228"/>
                    <a:pt x="7370" y="1847"/>
                  </a:cubicBezTo>
                  <a:cubicBezTo>
                    <a:pt x="7489" y="1407"/>
                    <a:pt x="7216" y="954"/>
                    <a:pt x="6763" y="835"/>
                  </a:cubicBezTo>
                  <a:cubicBezTo>
                    <a:pt x="4822" y="359"/>
                    <a:pt x="2846" y="73"/>
                    <a:pt x="881" y="2"/>
                  </a:cubicBezTo>
                  <a:cubicBezTo>
                    <a:pt x="868" y="1"/>
                    <a:pt x="854" y="1"/>
                    <a:pt x="8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5423195" y="3568219"/>
              <a:ext cx="220610" cy="145295"/>
            </a:xfrm>
            <a:custGeom>
              <a:avLst/>
              <a:gdLst/>
              <a:ahLst/>
              <a:cxnLst/>
              <a:rect l="l" t="t" r="r" b="b"/>
              <a:pathLst>
                <a:path w="6907" h="4549" extrusionOk="0">
                  <a:moveTo>
                    <a:pt x="950" y="0"/>
                  </a:moveTo>
                  <a:cubicBezTo>
                    <a:pt x="639" y="0"/>
                    <a:pt x="340" y="179"/>
                    <a:pt x="203" y="488"/>
                  </a:cubicBezTo>
                  <a:cubicBezTo>
                    <a:pt x="1" y="905"/>
                    <a:pt x="179" y="1405"/>
                    <a:pt x="608" y="1596"/>
                  </a:cubicBezTo>
                  <a:cubicBezTo>
                    <a:pt x="2263" y="2369"/>
                    <a:pt x="3906" y="3310"/>
                    <a:pt x="5477" y="4394"/>
                  </a:cubicBezTo>
                  <a:cubicBezTo>
                    <a:pt x="5620" y="4501"/>
                    <a:pt x="5787" y="4548"/>
                    <a:pt x="5954" y="4548"/>
                  </a:cubicBezTo>
                  <a:cubicBezTo>
                    <a:pt x="6216" y="4548"/>
                    <a:pt x="6478" y="4417"/>
                    <a:pt x="6644" y="4179"/>
                  </a:cubicBezTo>
                  <a:cubicBezTo>
                    <a:pt x="6906" y="3810"/>
                    <a:pt x="6811" y="3286"/>
                    <a:pt x="6430" y="3024"/>
                  </a:cubicBezTo>
                  <a:cubicBezTo>
                    <a:pt x="4775" y="1881"/>
                    <a:pt x="3060" y="893"/>
                    <a:pt x="1310" y="83"/>
                  </a:cubicBezTo>
                  <a:cubicBezTo>
                    <a:pt x="1194" y="27"/>
                    <a:pt x="1071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7"/>
            <p:cNvSpPr/>
            <p:nvPr/>
          </p:nvSpPr>
          <p:spPr>
            <a:xfrm>
              <a:off x="4416191" y="3640850"/>
              <a:ext cx="193972" cy="179886"/>
            </a:xfrm>
            <a:custGeom>
              <a:avLst/>
              <a:gdLst/>
              <a:ahLst/>
              <a:cxnLst/>
              <a:rect l="l" t="t" r="r" b="b"/>
              <a:pathLst>
                <a:path w="6073" h="5632" extrusionOk="0">
                  <a:moveTo>
                    <a:pt x="5122" y="1"/>
                  </a:moveTo>
                  <a:cubicBezTo>
                    <a:pt x="4947" y="1"/>
                    <a:pt x="4771" y="55"/>
                    <a:pt x="4620" y="167"/>
                  </a:cubicBezTo>
                  <a:cubicBezTo>
                    <a:pt x="3037" y="1358"/>
                    <a:pt x="1584" y="2727"/>
                    <a:pt x="298" y="4263"/>
                  </a:cubicBezTo>
                  <a:cubicBezTo>
                    <a:pt x="1" y="4608"/>
                    <a:pt x="48" y="5144"/>
                    <a:pt x="406" y="5441"/>
                  </a:cubicBezTo>
                  <a:cubicBezTo>
                    <a:pt x="560" y="5572"/>
                    <a:pt x="751" y="5632"/>
                    <a:pt x="941" y="5632"/>
                  </a:cubicBezTo>
                  <a:cubicBezTo>
                    <a:pt x="1179" y="5632"/>
                    <a:pt x="1418" y="5537"/>
                    <a:pt x="1584" y="5334"/>
                  </a:cubicBezTo>
                  <a:cubicBezTo>
                    <a:pt x="2775" y="3905"/>
                    <a:pt x="4144" y="2620"/>
                    <a:pt x="5621" y="1500"/>
                  </a:cubicBezTo>
                  <a:cubicBezTo>
                    <a:pt x="5990" y="1227"/>
                    <a:pt x="6073" y="703"/>
                    <a:pt x="5787" y="334"/>
                  </a:cubicBezTo>
                  <a:cubicBezTo>
                    <a:pt x="5625" y="115"/>
                    <a:pt x="5375" y="1"/>
                    <a:pt x="5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7"/>
            <p:cNvSpPr/>
            <p:nvPr/>
          </p:nvSpPr>
          <p:spPr>
            <a:xfrm>
              <a:off x="4708250" y="3494374"/>
              <a:ext cx="235430" cy="107318"/>
            </a:xfrm>
            <a:custGeom>
              <a:avLst/>
              <a:gdLst/>
              <a:ahLst/>
              <a:cxnLst/>
              <a:rect l="l" t="t" r="r" b="b"/>
              <a:pathLst>
                <a:path w="7371" h="3360" extrusionOk="0">
                  <a:moveTo>
                    <a:pt x="6463" y="0"/>
                  </a:moveTo>
                  <a:cubicBezTo>
                    <a:pt x="6413" y="0"/>
                    <a:pt x="6362" y="5"/>
                    <a:pt x="6311" y="14"/>
                  </a:cubicBezTo>
                  <a:cubicBezTo>
                    <a:pt x="4347" y="371"/>
                    <a:pt x="2430" y="967"/>
                    <a:pt x="620" y="1753"/>
                  </a:cubicBezTo>
                  <a:cubicBezTo>
                    <a:pt x="191" y="1943"/>
                    <a:pt x="1" y="2431"/>
                    <a:pt x="191" y="2860"/>
                  </a:cubicBezTo>
                  <a:cubicBezTo>
                    <a:pt x="322" y="3169"/>
                    <a:pt x="632" y="3360"/>
                    <a:pt x="953" y="3360"/>
                  </a:cubicBezTo>
                  <a:cubicBezTo>
                    <a:pt x="1060" y="3360"/>
                    <a:pt x="1179" y="3336"/>
                    <a:pt x="1287" y="3288"/>
                  </a:cubicBezTo>
                  <a:cubicBezTo>
                    <a:pt x="2989" y="2550"/>
                    <a:pt x="4775" y="2003"/>
                    <a:pt x="6609" y="1657"/>
                  </a:cubicBezTo>
                  <a:cubicBezTo>
                    <a:pt x="7061" y="1574"/>
                    <a:pt x="7371" y="1133"/>
                    <a:pt x="7287" y="681"/>
                  </a:cubicBezTo>
                  <a:cubicBezTo>
                    <a:pt x="7203" y="280"/>
                    <a:pt x="6856" y="0"/>
                    <a:pt x="64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7"/>
            <p:cNvSpPr/>
            <p:nvPr/>
          </p:nvSpPr>
          <p:spPr>
            <a:xfrm>
              <a:off x="4219217" y="4273933"/>
              <a:ext cx="60111" cy="237793"/>
            </a:xfrm>
            <a:custGeom>
              <a:avLst/>
              <a:gdLst/>
              <a:ahLst/>
              <a:cxnLst/>
              <a:rect l="l" t="t" r="r" b="b"/>
              <a:pathLst>
                <a:path w="1882" h="7445" extrusionOk="0">
                  <a:moveTo>
                    <a:pt x="911" y="1"/>
                  </a:moveTo>
                  <a:cubicBezTo>
                    <a:pt x="476" y="1"/>
                    <a:pt x="118" y="335"/>
                    <a:pt x="84" y="777"/>
                  </a:cubicBezTo>
                  <a:cubicBezTo>
                    <a:pt x="24" y="1575"/>
                    <a:pt x="0" y="2384"/>
                    <a:pt x="0" y="3206"/>
                  </a:cubicBezTo>
                  <a:cubicBezTo>
                    <a:pt x="0" y="4349"/>
                    <a:pt x="60" y="5516"/>
                    <a:pt x="167" y="6682"/>
                  </a:cubicBezTo>
                  <a:cubicBezTo>
                    <a:pt x="215" y="7111"/>
                    <a:pt x="572" y="7444"/>
                    <a:pt x="1000" y="7444"/>
                  </a:cubicBezTo>
                  <a:cubicBezTo>
                    <a:pt x="1024" y="7444"/>
                    <a:pt x="1048" y="7444"/>
                    <a:pt x="1084" y="7433"/>
                  </a:cubicBezTo>
                  <a:cubicBezTo>
                    <a:pt x="1536" y="7397"/>
                    <a:pt x="1882" y="6980"/>
                    <a:pt x="1834" y="6528"/>
                  </a:cubicBezTo>
                  <a:cubicBezTo>
                    <a:pt x="1727" y="5408"/>
                    <a:pt x="1667" y="4289"/>
                    <a:pt x="1667" y="3206"/>
                  </a:cubicBezTo>
                  <a:cubicBezTo>
                    <a:pt x="1667" y="2432"/>
                    <a:pt x="1703" y="1658"/>
                    <a:pt x="1751" y="896"/>
                  </a:cubicBezTo>
                  <a:cubicBezTo>
                    <a:pt x="1786" y="432"/>
                    <a:pt x="1441" y="39"/>
                    <a:pt x="977" y="3"/>
                  </a:cubicBezTo>
                  <a:cubicBezTo>
                    <a:pt x="955" y="1"/>
                    <a:pt x="933" y="1"/>
                    <a:pt x="9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7"/>
            <p:cNvSpPr/>
            <p:nvPr/>
          </p:nvSpPr>
          <p:spPr>
            <a:xfrm>
              <a:off x="4399071" y="4974409"/>
              <a:ext cx="179918" cy="159476"/>
            </a:xfrm>
            <a:custGeom>
              <a:avLst/>
              <a:gdLst/>
              <a:ahLst/>
              <a:cxnLst/>
              <a:rect l="l" t="t" r="r" b="b"/>
              <a:pathLst>
                <a:path w="5633" h="4993" extrusionOk="0">
                  <a:moveTo>
                    <a:pt x="950" y="0"/>
                  </a:moveTo>
                  <a:cubicBezTo>
                    <a:pt x="783" y="0"/>
                    <a:pt x="614" y="51"/>
                    <a:pt x="465" y="158"/>
                  </a:cubicBezTo>
                  <a:cubicBezTo>
                    <a:pt x="84" y="420"/>
                    <a:pt x="1" y="944"/>
                    <a:pt x="275" y="1325"/>
                  </a:cubicBezTo>
                  <a:cubicBezTo>
                    <a:pt x="1215" y="2647"/>
                    <a:pt x="2287" y="3873"/>
                    <a:pt x="3454" y="4992"/>
                  </a:cubicBezTo>
                  <a:lnTo>
                    <a:pt x="5633" y="4992"/>
                  </a:lnTo>
                  <a:cubicBezTo>
                    <a:pt x="5609" y="4802"/>
                    <a:pt x="5514" y="4611"/>
                    <a:pt x="5359" y="4480"/>
                  </a:cubicBezTo>
                  <a:cubicBezTo>
                    <a:pt x="3966" y="3254"/>
                    <a:pt x="2716" y="1873"/>
                    <a:pt x="1632" y="349"/>
                  </a:cubicBezTo>
                  <a:cubicBezTo>
                    <a:pt x="1465" y="124"/>
                    <a:pt x="1210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7"/>
            <p:cNvSpPr/>
            <p:nvPr/>
          </p:nvSpPr>
          <p:spPr>
            <a:xfrm>
              <a:off x="4249240" y="3920773"/>
              <a:ext cx="125907" cy="225113"/>
            </a:xfrm>
            <a:custGeom>
              <a:avLst/>
              <a:gdLst/>
              <a:ahLst/>
              <a:cxnLst/>
              <a:rect l="l" t="t" r="r" b="b"/>
              <a:pathLst>
                <a:path w="3942" h="7048" extrusionOk="0">
                  <a:moveTo>
                    <a:pt x="2991" y="1"/>
                  </a:moveTo>
                  <a:cubicBezTo>
                    <a:pt x="2688" y="1"/>
                    <a:pt x="2393" y="167"/>
                    <a:pt x="2251" y="452"/>
                  </a:cubicBezTo>
                  <a:cubicBezTo>
                    <a:pt x="1358" y="2190"/>
                    <a:pt x="644" y="4059"/>
                    <a:pt x="120" y="6000"/>
                  </a:cubicBezTo>
                  <a:cubicBezTo>
                    <a:pt x="1" y="6440"/>
                    <a:pt x="263" y="6905"/>
                    <a:pt x="703" y="7024"/>
                  </a:cubicBezTo>
                  <a:cubicBezTo>
                    <a:pt x="787" y="7036"/>
                    <a:pt x="858" y="7048"/>
                    <a:pt x="930" y="7048"/>
                  </a:cubicBezTo>
                  <a:cubicBezTo>
                    <a:pt x="1299" y="7048"/>
                    <a:pt x="1632" y="6798"/>
                    <a:pt x="1739" y="6429"/>
                  </a:cubicBezTo>
                  <a:cubicBezTo>
                    <a:pt x="2227" y="4607"/>
                    <a:pt x="2894" y="2857"/>
                    <a:pt x="3739" y="1214"/>
                  </a:cubicBezTo>
                  <a:cubicBezTo>
                    <a:pt x="3942" y="809"/>
                    <a:pt x="3787" y="297"/>
                    <a:pt x="3370" y="94"/>
                  </a:cubicBezTo>
                  <a:cubicBezTo>
                    <a:pt x="3250" y="31"/>
                    <a:pt x="3120" y="1"/>
                    <a:pt x="29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7"/>
            <p:cNvSpPr/>
            <p:nvPr/>
          </p:nvSpPr>
          <p:spPr>
            <a:xfrm>
              <a:off x="4251923" y="4639742"/>
              <a:ext cx="117922" cy="227924"/>
            </a:xfrm>
            <a:custGeom>
              <a:avLst/>
              <a:gdLst/>
              <a:ahLst/>
              <a:cxnLst/>
              <a:rect l="l" t="t" r="r" b="b"/>
              <a:pathLst>
                <a:path w="3692" h="7136" extrusionOk="0">
                  <a:moveTo>
                    <a:pt x="935" y="1"/>
                  </a:moveTo>
                  <a:cubicBezTo>
                    <a:pt x="866" y="1"/>
                    <a:pt x="796" y="9"/>
                    <a:pt x="727" y="28"/>
                  </a:cubicBezTo>
                  <a:cubicBezTo>
                    <a:pt x="274" y="135"/>
                    <a:pt x="0" y="587"/>
                    <a:pt x="107" y="1028"/>
                  </a:cubicBezTo>
                  <a:cubicBezTo>
                    <a:pt x="584" y="3016"/>
                    <a:pt x="1215" y="4897"/>
                    <a:pt x="1965" y="6636"/>
                  </a:cubicBezTo>
                  <a:cubicBezTo>
                    <a:pt x="2108" y="6945"/>
                    <a:pt x="2417" y="7136"/>
                    <a:pt x="2739" y="7136"/>
                  </a:cubicBezTo>
                  <a:cubicBezTo>
                    <a:pt x="2846" y="7136"/>
                    <a:pt x="2965" y="7112"/>
                    <a:pt x="3072" y="7064"/>
                  </a:cubicBezTo>
                  <a:cubicBezTo>
                    <a:pt x="3489" y="6886"/>
                    <a:pt x="3691" y="6397"/>
                    <a:pt x="3501" y="5969"/>
                  </a:cubicBezTo>
                  <a:cubicBezTo>
                    <a:pt x="2786" y="4326"/>
                    <a:pt x="2191" y="2528"/>
                    <a:pt x="1739" y="635"/>
                  </a:cubicBezTo>
                  <a:cubicBezTo>
                    <a:pt x="1648" y="262"/>
                    <a:pt x="1310" y="1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7"/>
            <p:cNvSpPr/>
            <p:nvPr/>
          </p:nvSpPr>
          <p:spPr>
            <a:xfrm>
              <a:off x="8456729" y="2502668"/>
              <a:ext cx="155963" cy="211060"/>
            </a:xfrm>
            <a:custGeom>
              <a:avLst/>
              <a:gdLst/>
              <a:ahLst/>
              <a:cxnLst/>
              <a:rect l="l" t="t" r="r" b="b"/>
              <a:pathLst>
                <a:path w="4883" h="6608" extrusionOk="0">
                  <a:moveTo>
                    <a:pt x="3939" y="1"/>
                  </a:moveTo>
                  <a:cubicBezTo>
                    <a:pt x="3685" y="1"/>
                    <a:pt x="3432" y="115"/>
                    <a:pt x="3263" y="333"/>
                  </a:cubicBezTo>
                  <a:cubicBezTo>
                    <a:pt x="2168" y="1798"/>
                    <a:pt x="1144" y="3500"/>
                    <a:pt x="203" y="5393"/>
                  </a:cubicBezTo>
                  <a:cubicBezTo>
                    <a:pt x="1" y="5810"/>
                    <a:pt x="179" y="6310"/>
                    <a:pt x="584" y="6524"/>
                  </a:cubicBezTo>
                  <a:cubicBezTo>
                    <a:pt x="703" y="6572"/>
                    <a:pt x="834" y="6608"/>
                    <a:pt x="953" y="6608"/>
                  </a:cubicBezTo>
                  <a:cubicBezTo>
                    <a:pt x="1263" y="6608"/>
                    <a:pt x="1560" y="6429"/>
                    <a:pt x="1715" y="6143"/>
                  </a:cubicBezTo>
                  <a:cubicBezTo>
                    <a:pt x="2596" y="4334"/>
                    <a:pt x="3573" y="2726"/>
                    <a:pt x="4608" y="1345"/>
                  </a:cubicBezTo>
                  <a:cubicBezTo>
                    <a:pt x="4882" y="976"/>
                    <a:pt x="4811" y="452"/>
                    <a:pt x="4442" y="167"/>
                  </a:cubicBezTo>
                  <a:cubicBezTo>
                    <a:pt x="4291" y="55"/>
                    <a:pt x="4115" y="1"/>
                    <a:pt x="3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7"/>
            <p:cNvSpPr/>
            <p:nvPr/>
          </p:nvSpPr>
          <p:spPr>
            <a:xfrm>
              <a:off x="8170003" y="3546691"/>
              <a:ext cx="97768" cy="234120"/>
            </a:xfrm>
            <a:custGeom>
              <a:avLst/>
              <a:gdLst/>
              <a:ahLst/>
              <a:cxnLst/>
              <a:rect l="l" t="t" r="r" b="b"/>
              <a:pathLst>
                <a:path w="3061" h="7330" extrusionOk="0">
                  <a:moveTo>
                    <a:pt x="2147" y="1"/>
                  </a:moveTo>
                  <a:cubicBezTo>
                    <a:pt x="1761" y="1"/>
                    <a:pt x="1417" y="268"/>
                    <a:pt x="1334" y="662"/>
                  </a:cubicBezTo>
                  <a:cubicBezTo>
                    <a:pt x="1000" y="2222"/>
                    <a:pt x="572" y="4282"/>
                    <a:pt x="108" y="6306"/>
                  </a:cubicBezTo>
                  <a:cubicBezTo>
                    <a:pt x="0" y="6746"/>
                    <a:pt x="286" y="7199"/>
                    <a:pt x="739" y="7306"/>
                  </a:cubicBezTo>
                  <a:cubicBezTo>
                    <a:pt x="798" y="7318"/>
                    <a:pt x="858" y="7330"/>
                    <a:pt x="929" y="7330"/>
                  </a:cubicBezTo>
                  <a:cubicBezTo>
                    <a:pt x="1310" y="7330"/>
                    <a:pt x="1655" y="7068"/>
                    <a:pt x="1739" y="6675"/>
                  </a:cubicBezTo>
                  <a:cubicBezTo>
                    <a:pt x="2203" y="4639"/>
                    <a:pt x="2644" y="2579"/>
                    <a:pt x="2977" y="1007"/>
                  </a:cubicBezTo>
                  <a:cubicBezTo>
                    <a:pt x="3060" y="555"/>
                    <a:pt x="2775" y="115"/>
                    <a:pt x="2322" y="19"/>
                  </a:cubicBezTo>
                  <a:cubicBezTo>
                    <a:pt x="2263" y="7"/>
                    <a:pt x="2205" y="1"/>
                    <a:pt x="2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7"/>
            <p:cNvSpPr/>
            <p:nvPr/>
          </p:nvSpPr>
          <p:spPr>
            <a:xfrm>
              <a:off x="8247202" y="3185418"/>
              <a:ext cx="98152" cy="234120"/>
            </a:xfrm>
            <a:custGeom>
              <a:avLst/>
              <a:gdLst/>
              <a:ahLst/>
              <a:cxnLst/>
              <a:rect l="l" t="t" r="r" b="b"/>
              <a:pathLst>
                <a:path w="3073" h="7330" extrusionOk="0">
                  <a:moveTo>
                    <a:pt x="2165" y="0"/>
                  </a:moveTo>
                  <a:cubicBezTo>
                    <a:pt x="1779" y="0"/>
                    <a:pt x="1428" y="258"/>
                    <a:pt x="1346" y="650"/>
                  </a:cubicBezTo>
                  <a:cubicBezTo>
                    <a:pt x="965" y="2282"/>
                    <a:pt x="584" y="4032"/>
                    <a:pt x="96" y="6318"/>
                  </a:cubicBezTo>
                  <a:cubicBezTo>
                    <a:pt x="0" y="6770"/>
                    <a:pt x="286" y="7211"/>
                    <a:pt x="739" y="7306"/>
                  </a:cubicBezTo>
                  <a:cubicBezTo>
                    <a:pt x="798" y="7318"/>
                    <a:pt x="858" y="7330"/>
                    <a:pt x="917" y="7330"/>
                  </a:cubicBezTo>
                  <a:cubicBezTo>
                    <a:pt x="1310" y="7330"/>
                    <a:pt x="1655" y="7056"/>
                    <a:pt x="1739" y="6663"/>
                  </a:cubicBezTo>
                  <a:cubicBezTo>
                    <a:pt x="2215" y="4389"/>
                    <a:pt x="2596" y="2651"/>
                    <a:pt x="2977" y="1031"/>
                  </a:cubicBezTo>
                  <a:cubicBezTo>
                    <a:pt x="3072" y="579"/>
                    <a:pt x="2798" y="127"/>
                    <a:pt x="2346" y="19"/>
                  </a:cubicBezTo>
                  <a:cubicBezTo>
                    <a:pt x="2285" y="7"/>
                    <a:pt x="2225" y="0"/>
                    <a:pt x="2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7"/>
            <p:cNvSpPr/>
            <p:nvPr/>
          </p:nvSpPr>
          <p:spPr>
            <a:xfrm>
              <a:off x="8070734" y="3906495"/>
              <a:ext cx="114122" cy="229872"/>
            </a:xfrm>
            <a:custGeom>
              <a:avLst/>
              <a:gdLst/>
              <a:ahLst/>
              <a:cxnLst/>
              <a:rect l="l" t="t" r="r" b="b"/>
              <a:pathLst>
                <a:path w="3573" h="7197" extrusionOk="0">
                  <a:moveTo>
                    <a:pt x="2642" y="1"/>
                  </a:moveTo>
                  <a:cubicBezTo>
                    <a:pt x="2275" y="1"/>
                    <a:pt x="1934" y="244"/>
                    <a:pt x="1834" y="613"/>
                  </a:cubicBezTo>
                  <a:cubicBezTo>
                    <a:pt x="1287" y="2637"/>
                    <a:pt x="727" y="4423"/>
                    <a:pt x="156" y="6078"/>
                  </a:cubicBezTo>
                  <a:cubicBezTo>
                    <a:pt x="1" y="6518"/>
                    <a:pt x="227" y="6995"/>
                    <a:pt x="668" y="7149"/>
                  </a:cubicBezTo>
                  <a:cubicBezTo>
                    <a:pt x="751" y="7173"/>
                    <a:pt x="846" y="7197"/>
                    <a:pt x="941" y="7197"/>
                  </a:cubicBezTo>
                  <a:cubicBezTo>
                    <a:pt x="1287" y="7197"/>
                    <a:pt x="1608" y="6983"/>
                    <a:pt x="1727" y="6637"/>
                  </a:cubicBezTo>
                  <a:cubicBezTo>
                    <a:pt x="2323" y="4947"/>
                    <a:pt x="2882" y="3113"/>
                    <a:pt x="3454" y="1053"/>
                  </a:cubicBezTo>
                  <a:cubicBezTo>
                    <a:pt x="3573" y="613"/>
                    <a:pt x="3311" y="149"/>
                    <a:pt x="2858" y="29"/>
                  </a:cubicBezTo>
                  <a:cubicBezTo>
                    <a:pt x="2786" y="10"/>
                    <a:pt x="2714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7"/>
            <p:cNvSpPr/>
            <p:nvPr/>
          </p:nvSpPr>
          <p:spPr>
            <a:xfrm>
              <a:off x="7903432" y="4253012"/>
              <a:ext cx="157081" cy="210037"/>
            </a:xfrm>
            <a:custGeom>
              <a:avLst/>
              <a:gdLst/>
              <a:ahLst/>
              <a:cxnLst/>
              <a:rect l="l" t="t" r="r" b="b"/>
              <a:pathLst>
                <a:path w="4918" h="6576" extrusionOk="0">
                  <a:moveTo>
                    <a:pt x="3963" y="1"/>
                  </a:moveTo>
                  <a:cubicBezTo>
                    <a:pt x="3654" y="1"/>
                    <a:pt x="3359" y="171"/>
                    <a:pt x="3215" y="468"/>
                  </a:cubicBezTo>
                  <a:cubicBezTo>
                    <a:pt x="2322" y="2277"/>
                    <a:pt x="1334" y="3873"/>
                    <a:pt x="286" y="5218"/>
                  </a:cubicBezTo>
                  <a:cubicBezTo>
                    <a:pt x="0" y="5587"/>
                    <a:pt x="60" y="6111"/>
                    <a:pt x="429" y="6397"/>
                  </a:cubicBezTo>
                  <a:cubicBezTo>
                    <a:pt x="583" y="6516"/>
                    <a:pt x="762" y="6575"/>
                    <a:pt x="941" y="6575"/>
                  </a:cubicBezTo>
                  <a:cubicBezTo>
                    <a:pt x="1191" y="6575"/>
                    <a:pt x="1441" y="6468"/>
                    <a:pt x="1596" y="6254"/>
                  </a:cubicBezTo>
                  <a:cubicBezTo>
                    <a:pt x="2715" y="4813"/>
                    <a:pt x="3762" y="3123"/>
                    <a:pt x="4715" y="1206"/>
                  </a:cubicBezTo>
                  <a:cubicBezTo>
                    <a:pt x="4917" y="801"/>
                    <a:pt x="4751" y="289"/>
                    <a:pt x="4334" y="87"/>
                  </a:cubicBezTo>
                  <a:cubicBezTo>
                    <a:pt x="4214" y="28"/>
                    <a:pt x="4087" y="1"/>
                    <a:pt x="39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7"/>
            <p:cNvSpPr/>
            <p:nvPr/>
          </p:nvSpPr>
          <p:spPr>
            <a:xfrm>
              <a:off x="8331620" y="2830405"/>
              <a:ext cx="114888" cy="229393"/>
            </a:xfrm>
            <a:custGeom>
              <a:avLst/>
              <a:gdLst/>
              <a:ahLst/>
              <a:cxnLst/>
              <a:rect l="l" t="t" r="r" b="b"/>
              <a:pathLst>
                <a:path w="3597" h="7182" extrusionOk="0">
                  <a:moveTo>
                    <a:pt x="2650" y="1"/>
                  </a:moveTo>
                  <a:cubicBezTo>
                    <a:pt x="2307" y="1"/>
                    <a:pt x="1980" y="213"/>
                    <a:pt x="1858" y="550"/>
                  </a:cubicBezTo>
                  <a:cubicBezTo>
                    <a:pt x="1263" y="2252"/>
                    <a:pt x="691" y="4074"/>
                    <a:pt x="120" y="6122"/>
                  </a:cubicBezTo>
                  <a:cubicBezTo>
                    <a:pt x="1" y="6574"/>
                    <a:pt x="262" y="7027"/>
                    <a:pt x="703" y="7158"/>
                  </a:cubicBezTo>
                  <a:cubicBezTo>
                    <a:pt x="774" y="7181"/>
                    <a:pt x="858" y="7181"/>
                    <a:pt x="929" y="7181"/>
                  </a:cubicBezTo>
                  <a:cubicBezTo>
                    <a:pt x="1298" y="7181"/>
                    <a:pt x="1632" y="6943"/>
                    <a:pt x="1739" y="6574"/>
                  </a:cubicBezTo>
                  <a:cubicBezTo>
                    <a:pt x="2287" y="4562"/>
                    <a:pt x="2846" y="2776"/>
                    <a:pt x="3441" y="1109"/>
                  </a:cubicBezTo>
                  <a:cubicBezTo>
                    <a:pt x="3596" y="681"/>
                    <a:pt x="3370" y="204"/>
                    <a:pt x="2929" y="50"/>
                  </a:cubicBezTo>
                  <a:cubicBezTo>
                    <a:pt x="2838" y="17"/>
                    <a:pt x="2743" y="1"/>
                    <a:pt x="26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7"/>
            <p:cNvSpPr/>
            <p:nvPr/>
          </p:nvSpPr>
          <p:spPr>
            <a:xfrm>
              <a:off x="5727040" y="3775925"/>
              <a:ext cx="187136" cy="185923"/>
            </a:xfrm>
            <a:custGeom>
              <a:avLst/>
              <a:gdLst/>
              <a:ahLst/>
              <a:cxnLst/>
              <a:rect l="l" t="t" r="r" b="b"/>
              <a:pathLst>
                <a:path w="5859" h="5821" extrusionOk="0">
                  <a:moveTo>
                    <a:pt x="919" y="1"/>
                  </a:moveTo>
                  <a:cubicBezTo>
                    <a:pt x="698" y="1"/>
                    <a:pt x="477" y="87"/>
                    <a:pt x="310" y="260"/>
                  </a:cubicBezTo>
                  <a:cubicBezTo>
                    <a:pt x="1" y="605"/>
                    <a:pt x="13" y="1129"/>
                    <a:pt x="346" y="1450"/>
                  </a:cubicBezTo>
                  <a:cubicBezTo>
                    <a:pt x="1025" y="2082"/>
                    <a:pt x="1691" y="2748"/>
                    <a:pt x="2334" y="3439"/>
                  </a:cubicBezTo>
                  <a:cubicBezTo>
                    <a:pt x="3013" y="4153"/>
                    <a:pt x="3680" y="4868"/>
                    <a:pt x="4334" y="5558"/>
                  </a:cubicBezTo>
                  <a:cubicBezTo>
                    <a:pt x="4501" y="5737"/>
                    <a:pt x="4715" y="5820"/>
                    <a:pt x="4942" y="5820"/>
                  </a:cubicBezTo>
                  <a:cubicBezTo>
                    <a:pt x="5144" y="5820"/>
                    <a:pt x="5358" y="5737"/>
                    <a:pt x="5513" y="5582"/>
                  </a:cubicBezTo>
                  <a:cubicBezTo>
                    <a:pt x="5847" y="5272"/>
                    <a:pt x="5858" y="4737"/>
                    <a:pt x="5549" y="4403"/>
                  </a:cubicBezTo>
                  <a:cubicBezTo>
                    <a:pt x="4894" y="3725"/>
                    <a:pt x="4227" y="3010"/>
                    <a:pt x="3561" y="2296"/>
                  </a:cubicBezTo>
                  <a:cubicBezTo>
                    <a:pt x="2882" y="1581"/>
                    <a:pt x="2191" y="879"/>
                    <a:pt x="1489" y="224"/>
                  </a:cubicBezTo>
                  <a:cubicBezTo>
                    <a:pt x="1328" y="75"/>
                    <a:pt x="1124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8679957" y="2285285"/>
              <a:ext cx="221376" cy="139801"/>
            </a:xfrm>
            <a:custGeom>
              <a:avLst/>
              <a:gdLst/>
              <a:ahLst/>
              <a:cxnLst/>
              <a:rect l="l" t="t" r="r" b="b"/>
              <a:pathLst>
                <a:path w="6931" h="4377" extrusionOk="0">
                  <a:moveTo>
                    <a:pt x="5984" y="0"/>
                  </a:moveTo>
                  <a:cubicBezTo>
                    <a:pt x="5895" y="0"/>
                    <a:pt x="5805" y="14"/>
                    <a:pt x="5716" y="43"/>
                  </a:cubicBezTo>
                  <a:cubicBezTo>
                    <a:pt x="3811" y="686"/>
                    <a:pt x="2037" y="1639"/>
                    <a:pt x="441" y="2877"/>
                  </a:cubicBezTo>
                  <a:cubicBezTo>
                    <a:pt x="72" y="3151"/>
                    <a:pt x="1" y="3675"/>
                    <a:pt x="286" y="4044"/>
                  </a:cubicBezTo>
                  <a:cubicBezTo>
                    <a:pt x="453" y="4258"/>
                    <a:pt x="703" y="4377"/>
                    <a:pt x="953" y="4377"/>
                  </a:cubicBezTo>
                  <a:cubicBezTo>
                    <a:pt x="1132" y="4377"/>
                    <a:pt x="1310" y="4317"/>
                    <a:pt x="1453" y="4198"/>
                  </a:cubicBezTo>
                  <a:cubicBezTo>
                    <a:pt x="2918" y="3079"/>
                    <a:pt x="4525" y="2222"/>
                    <a:pt x="6251" y="1627"/>
                  </a:cubicBezTo>
                  <a:cubicBezTo>
                    <a:pt x="6692" y="1484"/>
                    <a:pt x="6930" y="1008"/>
                    <a:pt x="6775" y="567"/>
                  </a:cubicBezTo>
                  <a:cubicBezTo>
                    <a:pt x="6661" y="216"/>
                    <a:pt x="6335" y="0"/>
                    <a:pt x="59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9015008" y="2168768"/>
              <a:ext cx="125876" cy="112205"/>
            </a:xfrm>
            <a:custGeom>
              <a:avLst/>
              <a:gdLst/>
              <a:ahLst/>
              <a:cxnLst/>
              <a:rect l="l" t="t" r="r" b="b"/>
              <a:pathLst>
                <a:path w="3941" h="3513" extrusionOk="0">
                  <a:moveTo>
                    <a:pt x="3941" y="0"/>
                  </a:moveTo>
                  <a:cubicBezTo>
                    <a:pt x="2858" y="750"/>
                    <a:pt x="1738" y="1393"/>
                    <a:pt x="607" y="1917"/>
                  </a:cubicBezTo>
                  <a:cubicBezTo>
                    <a:pt x="179" y="2108"/>
                    <a:pt x="0" y="2608"/>
                    <a:pt x="191" y="3024"/>
                  </a:cubicBezTo>
                  <a:cubicBezTo>
                    <a:pt x="333" y="3334"/>
                    <a:pt x="643" y="3513"/>
                    <a:pt x="953" y="3513"/>
                  </a:cubicBezTo>
                  <a:cubicBezTo>
                    <a:pt x="1072" y="3513"/>
                    <a:pt x="1191" y="3489"/>
                    <a:pt x="1298" y="3429"/>
                  </a:cubicBezTo>
                  <a:cubicBezTo>
                    <a:pt x="2191" y="3024"/>
                    <a:pt x="3072" y="2548"/>
                    <a:pt x="3941" y="2000"/>
                  </a:cubicBezTo>
                  <a:lnTo>
                    <a:pt x="3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7605655" y="4535873"/>
              <a:ext cx="225912" cy="133286"/>
            </a:xfrm>
            <a:custGeom>
              <a:avLst/>
              <a:gdLst/>
              <a:ahLst/>
              <a:cxnLst/>
              <a:rect l="l" t="t" r="r" b="b"/>
              <a:pathLst>
                <a:path w="7073" h="4173" extrusionOk="0">
                  <a:moveTo>
                    <a:pt x="6125" y="1"/>
                  </a:moveTo>
                  <a:cubicBezTo>
                    <a:pt x="5961" y="1"/>
                    <a:pt x="5794" y="48"/>
                    <a:pt x="5644" y="148"/>
                  </a:cubicBezTo>
                  <a:cubicBezTo>
                    <a:pt x="4906" y="660"/>
                    <a:pt x="4108" y="1101"/>
                    <a:pt x="3287" y="1458"/>
                  </a:cubicBezTo>
                  <a:cubicBezTo>
                    <a:pt x="2394" y="1851"/>
                    <a:pt x="1513" y="2220"/>
                    <a:pt x="643" y="2553"/>
                  </a:cubicBezTo>
                  <a:cubicBezTo>
                    <a:pt x="215" y="2720"/>
                    <a:pt x="0" y="3196"/>
                    <a:pt x="155" y="3637"/>
                  </a:cubicBezTo>
                  <a:cubicBezTo>
                    <a:pt x="286" y="3970"/>
                    <a:pt x="608" y="4173"/>
                    <a:pt x="941" y="4173"/>
                  </a:cubicBezTo>
                  <a:cubicBezTo>
                    <a:pt x="1036" y="4173"/>
                    <a:pt x="1143" y="4149"/>
                    <a:pt x="1239" y="4113"/>
                  </a:cubicBezTo>
                  <a:cubicBezTo>
                    <a:pt x="2132" y="3780"/>
                    <a:pt x="3048" y="3399"/>
                    <a:pt x="3965" y="2994"/>
                  </a:cubicBezTo>
                  <a:cubicBezTo>
                    <a:pt x="4870" y="2589"/>
                    <a:pt x="5763" y="2089"/>
                    <a:pt x="6597" y="1529"/>
                  </a:cubicBezTo>
                  <a:cubicBezTo>
                    <a:pt x="6978" y="1268"/>
                    <a:pt x="7073" y="744"/>
                    <a:pt x="6811" y="363"/>
                  </a:cubicBezTo>
                  <a:cubicBezTo>
                    <a:pt x="6649" y="127"/>
                    <a:pt x="6391" y="1"/>
                    <a:pt x="6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6252964" y="4291947"/>
              <a:ext cx="203873" cy="168835"/>
            </a:xfrm>
            <a:custGeom>
              <a:avLst/>
              <a:gdLst/>
              <a:ahLst/>
              <a:cxnLst/>
              <a:rect l="l" t="t" r="r" b="b"/>
              <a:pathLst>
                <a:path w="6383" h="5286" extrusionOk="0">
                  <a:moveTo>
                    <a:pt x="934" y="1"/>
                  </a:moveTo>
                  <a:cubicBezTo>
                    <a:pt x="698" y="1"/>
                    <a:pt x="462" y="100"/>
                    <a:pt x="299" y="296"/>
                  </a:cubicBezTo>
                  <a:cubicBezTo>
                    <a:pt x="1" y="642"/>
                    <a:pt x="37" y="1177"/>
                    <a:pt x="394" y="1475"/>
                  </a:cubicBezTo>
                  <a:cubicBezTo>
                    <a:pt x="1942" y="2797"/>
                    <a:pt x="3466" y="4023"/>
                    <a:pt x="4942" y="5118"/>
                  </a:cubicBezTo>
                  <a:cubicBezTo>
                    <a:pt x="5085" y="5225"/>
                    <a:pt x="5264" y="5285"/>
                    <a:pt x="5442" y="5285"/>
                  </a:cubicBezTo>
                  <a:cubicBezTo>
                    <a:pt x="5692" y="5285"/>
                    <a:pt x="5942" y="5166"/>
                    <a:pt x="6109" y="4952"/>
                  </a:cubicBezTo>
                  <a:cubicBezTo>
                    <a:pt x="6383" y="4583"/>
                    <a:pt x="6311" y="4059"/>
                    <a:pt x="5942" y="3773"/>
                  </a:cubicBezTo>
                  <a:cubicBezTo>
                    <a:pt x="4502" y="2701"/>
                    <a:pt x="3001" y="1499"/>
                    <a:pt x="1477" y="201"/>
                  </a:cubicBezTo>
                  <a:cubicBezTo>
                    <a:pt x="1322" y="67"/>
                    <a:pt x="1128" y="1"/>
                    <a:pt x="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984125" y="4040420"/>
              <a:ext cx="190937" cy="181898"/>
            </a:xfrm>
            <a:custGeom>
              <a:avLst/>
              <a:gdLst/>
              <a:ahLst/>
              <a:cxnLst/>
              <a:rect l="l" t="t" r="r" b="b"/>
              <a:pathLst>
                <a:path w="5978" h="5695" extrusionOk="0">
                  <a:moveTo>
                    <a:pt x="917" y="1"/>
                  </a:moveTo>
                  <a:cubicBezTo>
                    <a:pt x="703" y="1"/>
                    <a:pt x="488" y="81"/>
                    <a:pt x="322" y="242"/>
                  </a:cubicBezTo>
                  <a:cubicBezTo>
                    <a:pt x="0" y="575"/>
                    <a:pt x="0" y="1099"/>
                    <a:pt x="322" y="1432"/>
                  </a:cubicBezTo>
                  <a:cubicBezTo>
                    <a:pt x="1762" y="2873"/>
                    <a:pt x="3155" y="4230"/>
                    <a:pt x="4489" y="5469"/>
                  </a:cubicBezTo>
                  <a:cubicBezTo>
                    <a:pt x="4644" y="5623"/>
                    <a:pt x="4846" y="5695"/>
                    <a:pt x="5060" y="5695"/>
                  </a:cubicBezTo>
                  <a:cubicBezTo>
                    <a:pt x="5275" y="5695"/>
                    <a:pt x="5501" y="5611"/>
                    <a:pt x="5668" y="5433"/>
                  </a:cubicBezTo>
                  <a:cubicBezTo>
                    <a:pt x="5977" y="5100"/>
                    <a:pt x="5965" y="4564"/>
                    <a:pt x="5632" y="4254"/>
                  </a:cubicBezTo>
                  <a:cubicBezTo>
                    <a:pt x="4322" y="3016"/>
                    <a:pt x="2929" y="1671"/>
                    <a:pt x="1512" y="242"/>
                  </a:cubicBezTo>
                  <a:cubicBezTo>
                    <a:pt x="1346" y="81"/>
                    <a:pt x="1131" y="1"/>
                    <a:pt x="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6548473" y="4511215"/>
              <a:ext cx="222877" cy="141207"/>
            </a:xfrm>
            <a:custGeom>
              <a:avLst/>
              <a:gdLst/>
              <a:ahLst/>
              <a:cxnLst/>
              <a:rect l="l" t="t" r="r" b="b"/>
              <a:pathLst>
                <a:path w="6978" h="4421" extrusionOk="0">
                  <a:moveTo>
                    <a:pt x="954" y="0"/>
                  </a:moveTo>
                  <a:cubicBezTo>
                    <a:pt x="671" y="0"/>
                    <a:pt x="394" y="140"/>
                    <a:pt x="238" y="396"/>
                  </a:cubicBezTo>
                  <a:cubicBezTo>
                    <a:pt x="0" y="789"/>
                    <a:pt x="119" y="1313"/>
                    <a:pt x="512" y="1551"/>
                  </a:cubicBezTo>
                  <a:cubicBezTo>
                    <a:pt x="2250" y="2623"/>
                    <a:pt x="3989" y="3564"/>
                    <a:pt x="5679" y="4337"/>
                  </a:cubicBezTo>
                  <a:cubicBezTo>
                    <a:pt x="5787" y="4385"/>
                    <a:pt x="5906" y="4421"/>
                    <a:pt x="6025" y="4421"/>
                  </a:cubicBezTo>
                  <a:cubicBezTo>
                    <a:pt x="6346" y="4421"/>
                    <a:pt x="6644" y="4230"/>
                    <a:pt x="6787" y="3933"/>
                  </a:cubicBezTo>
                  <a:cubicBezTo>
                    <a:pt x="6977" y="3504"/>
                    <a:pt x="6799" y="3016"/>
                    <a:pt x="6370" y="2813"/>
                  </a:cubicBezTo>
                  <a:cubicBezTo>
                    <a:pt x="4751" y="2063"/>
                    <a:pt x="3072" y="1158"/>
                    <a:pt x="1393" y="123"/>
                  </a:cubicBezTo>
                  <a:cubicBezTo>
                    <a:pt x="1257" y="40"/>
                    <a:pt x="1104" y="0"/>
                    <a:pt x="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6883492" y="4663250"/>
              <a:ext cx="238464" cy="88442"/>
            </a:xfrm>
            <a:custGeom>
              <a:avLst/>
              <a:gdLst/>
              <a:ahLst/>
              <a:cxnLst/>
              <a:rect l="l" t="t" r="r" b="b"/>
              <a:pathLst>
                <a:path w="7466" h="2769" extrusionOk="0">
                  <a:moveTo>
                    <a:pt x="940" y="0"/>
                  </a:moveTo>
                  <a:cubicBezTo>
                    <a:pt x="569" y="0"/>
                    <a:pt x="231" y="237"/>
                    <a:pt x="131" y="613"/>
                  </a:cubicBezTo>
                  <a:cubicBezTo>
                    <a:pt x="1" y="1054"/>
                    <a:pt x="262" y="1518"/>
                    <a:pt x="703" y="1637"/>
                  </a:cubicBezTo>
                  <a:cubicBezTo>
                    <a:pt x="2620" y="2197"/>
                    <a:pt x="4573" y="2566"/>
                    <a:pt x="6501" y="2768"/>
                  </a:cubicBezTo>
                  <a:lnTo>
                    <a:pt x="6597" y="2768"/>
                  </a:lnTo>
                  <a:cubicBezTo>
                    <a:pt x="7013" y="2768"/>
                    <a:pt x="7382" y="2447"/>
                    <a:pt x="7418" y="2018"/>
                  </a:cubicBezTo>
                  <a:cubicBezTo>
                    <a:pt x="7466" y="1554"/>
                    <a:pt x="7132" y="1149"/>
                    <a:pt x="6680" y="1101"/>
                  </a:cubicBezTo>
                  <a:cubicBezTo>
                    <a:pt x="4846" y="911"/>
                    <a:pt x="2989" y="554"/>
                    <a:pt x="1167" y="30"/>
                  </a:cubicBezTo>
                  <a:cubicBezTo>
                    <a:pt x="1091" y="10"/>
                    <a:pt x="1015" y="0"/>
                    <a:pt x="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7250099" y="4670660"/>
              <a:ext cx="239231" cy="82916"/>
            </a:xfrm>
            <a:custGeom>
              <a:avLst/>
              <a:gdLst/>
              <a:ahLst/>
              <a:cxnLst/>
              <a:rect l="l" t="t" r="r" b="b"/>
              <a:pathLst>
                <a:path w="7490" h="2596" extrusionOk="0">
                  <a:moveTo>
                    <a:pt x="6567" y="1"/>
                  </a:moveTo>
                  <a:cubicBezTo>
                    <a:pt x="6502" y="1"/>
                    <a:pt x="6436" y="8"/>
                    <a:pt x="6370" y="24"/>
                  </a:cubicBezTo>
                  <a:cubicBezTo>
                    <a:pt x="4489" y="477"/>
                    <a:pt x="2620" y="786"/>
                    <a:pt x="810" y="929"/>
                  </a:cubicBezTo>
                  <a:cubicBezTo>
                    <a:pt x="345" y="965"/>
                    <a:pt x="0" y="1358"/>
                    <a:pt x="36" y="1822"/>
                  </a:cubicBezTo>
                  <a:cubicBezTo>
                    <a:pt x="72" y="2262"/>
                    <a:pt x="441" y="2596"/>
                    <a:pt x="869" y="2596"/>
                  </a:cubicBezTo>
                  <a:lnTo>
                    <a:pt x="941" y="2596"/>
                  </a:lnTo>
                  <a:cubicBezTo>
                    <a:pt x="2846" y="2441"/>
                    <a:pt x="4798" y="2120"/>
                    <a:pt x="6763" y="1655"/>
                  </a:cubicBezTo>
                  <a:cubicBezTo>
                    <a:pt x="7215" y="1536"/>
                    <a:pt x="7489" y="1096"/>
                    <a:pt x="7382" y="643"/>
                  </a:cubicBezTo>
                  <a:cubicBezTo>
                    <a:pt x="7291" y="257"/>
                    <a:pt x="6947" y="1"/>
                    <a:pt x="6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" name="Google Shape;913;p37"/>
          <p:cNvGrpSpPr/>
          <p:nvPr/>
        </p:nvGrpSpPr>
        <p:grpSpPr>
          <a:xfrm rot="5400000">
            <a:off x="7132063" y="3128191"/>
            <a:ext cx="2752402" cy="1278231"/>
            <a:chOff x="-4527333" y="-2055682"/>
            <a:chExt cx="3232416" cy="1501152"/>
          </a:xfrm>
        </p:grpSpPr>
        <p:sp>
          <p:nvSpPr>
            <p:cNvPr id="914" name="Google Shape;914;p37"/>
            <p:cNvSpPr/>
            <p:nvPr/>
          </p:nvSpPr>
          <p:spPr>
            <a:xfrm>
              <a:off x="-2428773" y="-2055682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-3403397" y="-1993634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-2252773" y="-1781666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-2132357" y="-14316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-3633509" y="-1717666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-3940229" y="-14500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-4297221" y="-1430562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-4527333" y="-2055682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-1376101" y="-705346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-4509061" y="-1721346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-1668709" y="-919554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-1976165" y="-1097922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9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43"/>
          <p:cNvSpPr txBox="1">
            <a:spLocks noGrp="1"/>
          </p:cNvSpPr>
          <p:nvPr>
            <p:ph type="title"/>
          </p:nvPr>
        </p:nvSpPr>
        <p:spPr>
          <a:xfrm>
            <a:off x="5600700" y="1133475"/>
            <a:ext cx="2862900" cy="25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grpSp>
        <p:nvGrpSpPr>
          <p:cNvPr id="1064" name="Google Shape;1064;p43"/>
          <p:cNvGrpSpPr/>
          <p:nvPr/>
        </p:nvGrpSpPr>
        <p:grpSpPr>
          <a:xfrm rot="10800000">
            <a:off x="5910238" y="3809725"/>
            <a:ext cx="3233321" cy="992160"/>
            <a:chOff x="6311233" y="4274260"/>
            <a:chExt cx="2832768" cy="869248"/>
          </a:xfrm>
        </p:grpSpPr>
        <p:sp>
          <p:nvSpPr>
            <p:cNvPr id="1065" name="Google Shape;1065;p43"/>
            <p:cNvSpPr/>
            <p:nvPr/>
          </p:nvSpPr>
          <p:spPr>
            <a:xfrm rot="10800000">
              <a:off x="8316065" y="4690324"/>
              <a:ext cx="235872" cy="106656"/>
            </a:xfrm>
            <a:custGeom>
              <a:avLst/>
              <a:gdLst/>
              <a:ahLst/>
              <a:cxnLst/>
              <a:rect l="l" t="t" r="r" b="b"/>
              <a:pathLst>
                <a:path w="7371" h="3333" extrusionOk="0">
                  <a:moveTo>
                    <a:pt x="6465" y="0"/>
                  </a:moveTo>
                  <a:cubicBezTo>
                    <a:pt x="6422" y="0"/>
                    <a:pt x="6379" y="4"/>
                    <a:pt x="6335" y="11"/>
                  </a:cubicBezTo>
                  <a:cubicBezTo>
                    <a:pt x="4204" y="356"/>
                    <a:pt x="2263" y="939"/>
                    <a:pt x="596" y="1737"/>
                  </a:cubicBezTo>
                  <a:cubicBezTo>
                    <a:pt x="179" y="1939"/>
                    <a:pt x="1" y="2440"/>
                    <a:pt x="203" y="2856"/>
                  </a:cubicBezTo>
                  <a:cubicBezTo>
                    <a:pt x="346" y="3154"/>
                    <a:pt x="644" y="3332"/>
                    <a:pt x="953" y="3332"/>
                  </a:cubicBezTo>
                  <a:cubicBezTo>
                    <a:pt x="1084" y="3332"/>
                    <a:pt x="1203" y="3309"/>
                    <a:pt x="1322" y="3249"/>
                  </a:cubicBezTo>
                  <a:cubicBezTo>
                    <a:pt x="2846" y="2511"/>
                    <a:pt x="4620" y="1975"/>
                    <a:pt x="6597" y="1666"/>
                  </a:cubicBezTo>
                  <a:cubicBezTo>
                    <a:pt x="7061" y="1582"/>
                    <a:pt x="7371" y="1154"/>
                    <a:pt x="7287" y="701"/>
                  </a:cubicBezTo>
                  <a:cubicBezTo>
                    <a:pt x="7223" y="293"/>
                    <a:pt x="6867" y="0"/>
                    <a:pt x="64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3"/>
            <p:cNvSpPr/>
            <p:nvPr/>
          </p:nvSpPr>
          <p:spPr>
            <a:xfrm rot="10800000">
              <a:off x="8910817" y="4274260"/>
              <a:ext cx="233184" cy="117856"/>
            </a:xfrm>
            <a:custGeom>
              <a:avLst/>
              <a:gdLst/>
              <a:ahLst/>
              <a:cxnLst/>
              <a:rect l="l" t="t" r="r" b="b"/>
              <a:pathLst>
                <a:path w="7287" h="3683" extrusionOk="0">
                  <a:moveTo>
                    <a:pt x="6336" y="1"/>
                  </a:moveTo>
                  <a:cubicBezTo>
                    <a:pt x="6212" y="1"/>
                    <a:pt x="6085" y="28"/>
                    <a:pt x="5965" y="86"/>
                  </a:cubicBezTo>
                  <a:cubicBezTo>
                    <a:pt x="4382" y="872"/>
                    <a:pt x="2620" y="1527"/>
                    <a:pt x="715" y="2039"/>
                  </a:cubicBezTo>
                  <a:cubicBezTo>
                    <a:pt x="262" y="2158"/>
                    <a:pt x="0" y="2622"/>
                    <a:pt x="119" y="3063"/>
                  </a:cubicBezTo>
                  <a:cubicBezTo>
                    <a:pt x="227" y="3432"/>
                    <a:pt x="560" y="3682"/>
                    <a:pt x="929" y="3682"/>
                  </a:cubicBezTo>
                  <a:cubicBezTo>
                    <a:pt x="1000" y="3682"/>
                    <a:pt x="1072" y="3670"/>
                    <a:pt x="1143" y="3658"/>
                  </a:cubicBezTo>
                  <a:cubicBezTo>
                    <a:pt x="3156" y="3111"/>
                    <a:pt x="5025" y="2420"/>
                    <a:pt x="6704" y="1587"/>
                  </a:cubicBezTo>
                  <a:cubicBezTo>
                    <a:pt x="7120" y="1384"/>
                    <a:pt x="7287" y="884"/>
                    <a:pt x="7085" y="467"/>
                  </a:cubicBezTo>
                  <a:cubicBezTo>
                    <a:pt x="6940" y="171"/>
                    <a:pt x="6645" y="1"/>
                    <a:pt x="63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3"/>
            <p:cNvSpPr/>
            <p:nvPr/>
          </p:nvSpPr>
          <p:spPr>
            <a:xfrm rot="10800000">
              <a:off x="8638401" y="4440756"/>
              <a:ext cx="179456" cy="193664"/>
            </a:xfrm>
            <a:custGeom>
              <a:avLst/>
              <a:gdLst/>
              <a:ahLst/>
              <a:cxnLst/>
              <a:rect l="l" t="t" r="r" b="b"/>
              <a:pathLst>
                <a:path w="5608" h="6052" extrusionOk="0">
                  <a:moveTo>
                    <a:pt x="4665" y="0"/>
                  </a:moveTo>
                  <a:cubicBezTo>
                    <a:pt x="4438" y="0"/>
                    <a:pt x="4213" y="93"/>
                    <a:pt x="4048" y="277"/>
                  </a:cubicBezTo>
                  <a:cubicBezTo>
                    <a:pt x="3632" y="753"/>
                    <a:pt x="3227" y="1253"/>
                    <a:pt x="2858" y="1789"/>
                  </a:cubicBezTo>
                  <a:cubicBezTo>
                    <a:pt x="2155" y="2789"/>
                    <a:pt x="1310" y="3741"/>
                    <a:pt x="369" y="4587"/>
                  </a:cubicBezTo>
                  <a:cubicBezTo>
                    <a:pt x="24" y="4896"/>
                    <a:pt x="0" y="5432"/>
                    <a:pt x="310" y="5777"/>
                  </a:cubicBezTo>
                  <a:cubicBezTo>
                    <a:pt x="476" y="5956"/>
                    <a:pt x="703" y="6051"/>
                    <a:pt x="929" y="6051"/>
                  </a:cubicBezTo>
                  <a:cubicBezTo>
                    <a:pt x="1131" y="6051"/>
                    <a:pt x="1334" y="5980"/>
                    <a:pt x="1488" y="5837"/>
                  </a:cubicBezTo>
                  <a:cubicBezTo>
                    <a:pt x="2524" y="4896"/>
                    <a:pt x="3453" y="3860"/>
                    <a:pt x="4227" y="2741"/>
                  </a:cubicBezTo>
                  <a:cubicBezTo>
                    <a:pt x="4560" y="2265"/>
                    <a:pt x="4917" y="1812"/>
                    <a:pt x="5298" y="1396"/>
                  </a:cubicBezTo>
                  <a:cubicBezTo>
                    <a:pt x="5608" y="1050"/>
                    <a:pt x="5572" y="527"/>
                    <a:pt x="5227" y="217"/>
                  </a:cubicBezTo>
                  <a:cubicBezTo>
                    <a:pt x="5065" y="72"/>
                    <a:pt x="4864" y="0"/>
                    <a:pt x="4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3"/>
            <p:cNvSpPr/>
            <p:nvPr/>
          </p:nvSpPr>
          <p:spPr>
            <a:xfrm rot="10800000">
              <a:off x="7948385" y="4745556"/>
              <a:ext cx="239296" cy="64448"/>
            </a:xfrm>
            <a:custGeom>
              <a:avLst/>
              <a:gdLst/>
              <a:ahLst/>
              <a:cxnLst/>
              <a:rect l="l" t="t" r="r" b="b"/>
              <a:pathLst>
                <a:path w="7478" h="2014" extrusionOk="0">
                  <a:moveTo>
                    <a:pt x="833" y="1"/>
                  </a:moveTo>
                  <a:cubicBezTo>
                    <a:pt x="381" y="1"/>
                    <a:pt x="0" y="382"/>
                    <a:pt x="0" y="834"/>
                  </a:cubicBezTo>
                  <a:cubicBezTo>
                    <a:pt x="0" y="1299"/>
                    <a:pt x="369" y="1680"/>
                    <a:pt x="833" y="1680"/>
                  </a:cubicBezTo>
                  <a:cubicBezTo>
                    <a:pt x="2560" y="1692"/>
                    <a:pt x="4417" y="1799"/>
                    <a:pt x="6513" y="2013"/>
                  </a:cubicBezTo>
                  <a:lnTo>
                    <a:pt x="6596" y="2013"/>
                  </a:lnTo>
                  <a:cubicBezTo>
                    <a:pt x="7025" y="2013"/>
                    <a:pt x="7382" y="1692"/>
                    <a:pt x="7430" y="1263"/>
                  </a:cubicBezTo>
                  <a:cubicBezTo>
                    <a:pt x="7477" y="811"/>
                    <a:pt x="7144" y="394"/>
                    <a:pt x="6679" y="346"/>
                  </a:cubicBezTo>
                  <a:cubicBezTo>
                    <a:pt x="4524" y="132"/>
                    <a:pt x="2619" y="25"/>
                    <a:pt x="8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3"/>
            <p:cNvSpPr/>
            <p:nvPr/>
          </p:nvSpPr>
          <p:spPr>
            <a:xfrm rot="10800000">
              <a:off x="6522689" y="4679668"/>
              <a:ext cx="207680" cy="162560"/>
            </a:xfrm>
            <a:custGeom>
              <a:avLst/>
              <a:gdLst/>
              <a:ahLst/>
              <a:cxnLst/>
              <a:rect l="l" t="t" r="r" b="b"/>
              <a:pathLst>
                <a:path w="6490" h="5080" extrusionOk="0">
                  <a:moveTo>
                    <a:pt x="5568" y="0"/>
                  </a:moveTo>
                  <a:cubicBezTo>
                    <a:pt x="5349" y="0"/>
                    <a:pt x="5130" y="87"/>
                    <a:pt x="4965" y="258"/>
                  </a:cubicBezTo>
                  <a:cubicBezTo>
                    <a:pt x="4727" y="508"/>
                    <a:pt x="4477" y="758"/>
                    <a:pt x="4227" y="1008"/>
                  </a:cubicBezTo>
                  <a:cubicBezTo>
                    <a:pt x="3203" y="2008"/>
                    <a:pt x="1989" y="2853"/>
                    <a:pt x="608" y="3484"/>
                  </a:cubicBezTo>
                  <a:cubicBezTo>
                    <a:pt x="191" y="3675"/>
                    <a:pt x="0" y="4175"/>
                    <a:pt x="203" y="4592"/>
                  </a:cubicBezTo>
                  <a:cubicBezTo>
                    <a:pt x="346" y="4901"/>
                    <a:pt x="643" y="5080"/>
                    <a:pt x="965" y="5080"/>
                  </a:cubicBezTo>
                  <a:cubicBezTo>
                    <a:pt x="1072" y="5080"/>
                    <a:pt x="1191" y="5056"/>
                    <a:pt x="1310" y="5008"/>
                  </a:cubicBezTo>
                  <a:cubicBezTo>
                    <a:pt x="2870" y="4282"/>
                    <a:pt x="4239" y="3342"/>
                    <a:pt x="5406" y="2187"/>
                  </a:cubicBezTo>
                  <a:cubicBezTo>
                    <a:pt x="5668" y="1937"/>
                    <a:pt x="5918" y="1675"/>
                    <a:pt x="6168" y="1413"/>
                  </a:cubicBezTo>
                  <a:cubicBezTo>
                    <a:pt x="6489" y="1079"/>
                    <a:pt x="6477" y="556"/>
                    <a:pt x="6144" y="234"/>
                  </a:cubicBezTo>
                  <a:cubicBezTo>
                    <a:pt x="5982" y="78"/>
                    <a:pt x="5775" y="0"/>
                    <a:pt x="5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3"/>
            <p:cNvSpPr/>
            <p:nvPr/>
          </p:nvSpPr>
          <p:spPr>
            <a:xfrm rot="10800000">
              <a:off x="7582241" y="4692244"/>
              <a:ext cx="239680" cy="83008"/>
            </a:xfrm>
            <a:custGeom>
              <a:avLst/>
              <a:gdLst/>
              <a:ahLst/>
              <a:cxnLst/>
              <a:rect l="l" t="t" r="r" b="b"/>
              <a:pathLst>
                <a:path w="7490" h="2594" extrusionOk="0">
                  <a:moveTo>
                    <a:pt x="882" y="0"/>
                  </a:moveTo>
                  <a:cubicBezTo>
                    <a:pt x="480" y="0"/>
                    <a:pt x="124" y="293"/>
                    <a:pt x="60" y="713"/>
                  </a:cubicBezTo>
                  <a:cubicBezTo>
                    <a:pt x="0" y="1165"/>
                    <a:pt x="310" y="1594"/>
                    <a:pt x="762" y="1665"/>
                  </a:cubicBezTo>
                  <a:cubicBezTo>
                    <a:pt x="2679" y="1951"/>
                    <a:pt x="4620" y="2272"/>
                    <a:pt x="6453" y="2582"/>
                  </a:cubicBezTo>
                  <a:cubicBezTo>
                    <a:pt x="6501" y="2594"/>
                    <a:pt x="6548" y="2594"/>
                    <a:pt x="6596" y="2594"/>
                  </a:cubicBezTo>
                  <a:cubicBezTo>
                    <a:pt x="6989" y="2594"/>
                    <a:pt x="7346" y="2308"/>
                    <a:pt x="7418" y="1903"/>
                  </a:cubicBezTo>
                  <a:cubicBezTo>
                    <a:pt x="7489" y="1439"/>
                    <a:pt x="7191" y="1010"/>
                    <a:pt x="6727" y="939"/>
                  </a:cubicBezTo>
                  <a:cubicBezTo>
                    <a:pt x="4894" y="629"/>
                    <a:pt x="2941" y="296"/>
                    <a:pt x="1012" y="10"/>
                  </a:cubicBezTo>
                  <a:cubicBezTo>
                    <a:pt x="968" y="3"/>
                    <a:pt x="925" y="0"/>
                    <a:pt x="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3"/>
            <p:cNvSpPr/>
            <p:nvPr/>
          </p:nvSpPr>
          <p:spPr>
            <a:xfrm rot="10800000">
              <a:off x="6311233" y="4930356"/>
              <a:ext cx="153184" cy="213152"/>
            </a:xfrm>
            <a:custGeom>
              <a:avLst/>
              <a:gdLst/>
              <a:ahLst/>
              <a:cxnLst/>
              <a:rect l="l" t="t" r="r" b="b"/>
              <a:pathLst>
                <a:path w="4787" h="6661" extrusionOk="0">
                  <a:moveTo>
                    <a:pt x="3826" y="1"/>
                  </a:moveTo>
                  <a:cubicBezTo>
                    <a:pt x="3509" y="1"/>
                    <a:pt x="3211" y="180"/>
                    <a:pt x="3072" y="493"/>
                  </a:cubicBezTo>
                  <a:cubicBezTo>
                    <a:pt x="2334" y="2136"/>
                    <a:pt x="1393" y="3767"/>
                    <a:pt x="274" y="5339"/>
                  </a:cubicBezTo>
                  <a:cubicBezTo>
                    <a:pt x="0" y="5720"/>
                    <a:pt x="83" y="6244"/>
                    <a:pt x="464" y="6506"/>
                  </a:cubicBezTo>
                  <a:cubicBezTo>
                    <a:pt x="607" y="6613"/>
                    <a:pt x="786" y="6661"/>
                    <a:pt x="953" y="6661"/>
                  </a:cubicBezTo>
                  <a:cubicBezTo>
                    <a:pt x="1214" y="6661"/>
                    <a:pt x="1464" y="6542"/>
                    <a:pt x="1631" y="6303"/>
                  </a:cubicBezTo>
                  <a:cubicBezTo>
                    <a:pt x="2822" y="4648"/>
                    <a:pt x="3810" y="2922"/>
                    <a:pt x="4596" y="1184"/>
                  </a:cubicBezTo>
                  <a:cubicBezTo>
                    <a:pt x="4786" y="755"/>
                    <a:pt x="4596" y="267"/>
                    <a:pt x="4179" y="76"/>
                  </a:cubicBezTo>
                  <a:cubicBezTo>
                    <a:pt x="4063" y="25"/>
                    <a:pt x="3943" y="1"/>
                    <a:pt x="38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3"/>
            <p:cNvSpPr/>
            <p:nvPr/>
          </p:nvSpPr>
          <p:spPr>
            <a:xfrm rot="10800000">
              <a:off x="6848449" y="4621748"/>
              <a:ext cx="240064" cy="62368"/>
            </a:xfrm>
            <a:custGeom>
              <a:avLst/>
              <a:gdLst/>
              <a:ahLst/>
              <a:cxnLst/>
              <a:rect l="l" t="t" r="r" b="b"/>
              <a:pathLst>
                <a:path w="7502" h="1949" extrusionOk="0">
                  <a:moveTo>
                    <a:pt x="6600" y="1"/>
                  </a:moveTo>
                  <a:cubicBezTo>
                    <a:pt x="6564" y="1"/>
                    <a:pt x="6527" y="3"/>
                    <a:pt x="6489" y="8"/>
                  </a:cubicBezTo>
                  <a:cubicBezTo>
                    <a:pt x="5179" y="187"/>
                    <a:pt x="3720" y="277"/>
                    <a:pt x="2141" y="277"/>
                  </a:cubicBezTo>
                  <a:cubicBezTo>
                    <a:pt x="1725" y="277"/>
                    <a:pt x="1301" y="270"/>
                    <a:pt x="870" y="258"/>
                  </a:cubicBezTo>
                  <a:cubicBezTo>
                    <a:pt x="855" y="257"/>
                    <a:pt x="841" y="257"/>
                    <a:pt x="827" y="257"/>
                  </a:cubicBezTo>
                  <a:cubicBezTo>
                    <a:pt x="382" y="257"/>
                    <a:pt x="24" y="617"/>
                    <a:pt x="12" y="1068"/>
                  </a:cubicBezTo>
                  <a:cubicBezTo>
                    <a:pt x="1" y="1532"/>
                    <a:pt x="358" y="1913"/>
                    <a:pt x="822" y="1925"/>
                  </a:cubicBezTo>
                  <a:cubicBezTo>
                    <a:pt x="1275" y="1949"/>
                    <a:pt x="1715" y="1949"/>
                    <a:pt x="2144" y="1949"/>
                  </a:cubicBezTo>
                  <a:cubicBezTo>
                    <a:pt x="3787" y="1949"/>
                    <a:pt x="5323" y="1853"/>
                    <a:pt x="6716" y="1663"/>
                  </a:cubicBezTo>
                  <a:cubicBezTo>
                    <a:pt x="7180" y="1603"/>
                    <a:pt x="7502" y="1187"/>
                    <a:pt x="7430" y="722"/>
                  </a:cubicBezTo>
                  <a:cubicBezTo>
                    <a:pt x="7375" y="306"/>
                    <a:pt x="7018" y="1"/>
                    <a:pt x="6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3"/>
            <p:cNvSpPr/>
            <p:nvPr/>
          </p:nvSpPr>
          <p:spPr>
            <a:xfrm rot="10800000">
              <a:off x="7217249" y="4636212"/>
              <a:ext cx="240064" cy="79232"/>
            </a:xfrm>
            <a:custGeom>
              <a:avLst/>
              <a:gdLst/>
              <a:ahLst/>
              <a:cxnLst/>
              <a:rect l="l" t="t" r="r" b="b"/>
              <a:pathLst>
                <a:path w="7502" h="2476" extrusionOk="0">
                  <a:moveTo>
                    <a:pt x="894" y="0"/>
                  </a:moveTo>
                  <a:cubicBezTo>
                    <a:pt x="492" y="0"/>
                    <a:pt x="136" y="292"/>
                    <a:pt x="72" y="701"/>
                  </a:cubicBezTo>
                  <a:cubicBezTo>
                    <a:pt x="0" y="1165"/>
                    <a:pt x="310" y="1594"/>
                    <a:pt x="762" y="1666"/>
                  </a:cubicBezTo>
                  <a:cubicBezTo>
                    <a:pt x="3001" y="2011"/>
                    <a:pt x="4834" y="2273"/>
                    <a:pt x="6513" y="2463"/>
                  </a:cubicBezTo>
                  <a:cubicBezTo>
                    <a:pt x="6549" y="2463"/>
                    <a:pt x="6584" y="2475"/>
                    <a:pt x="6620" y="2475"/>
                  </a:cubicBezTo>
                  <a:cubicBezTo>
                    <a:pt x="7037" y="2475"/>
                    <a:pt x="7394" y="2154"/>
                    <a:pt x="7442" y="1725"/>
                  </a:cubicBezTo>
                  <a:cubicBezTo>
                    <a:pt x="7501" y="1273"/>
                    <a:pt x="7168" y="856"/>
                    <a:pt x="6715" y="796"/>
                  </a:cubicBezTo>
                  <a:cubicBezTo>
                    <a:pt x="5049" y="606"/>
                    <a:pt x="3239" y="356"/>
                    <a:pt x="1024" y="11"/>
                  </a:cubicBezTo>
                  <a:cubicBezTo>
                    <a:pt x="981" y="4"/>
                    <a:pt x="937" y="0"/>
                    <a:pt x="8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4" name="Google Shape;1074;p43"/>
          <p:cNvGrpSpPr/>
          <p:nvPr/>
        </p:nvGrpSpPr>
        <p:grpSpPr>
          <a:xfrm>
            <a:off x="20225" y="22010"/>
            <a:ext cx="826694" cy="2779884"/>
            <a:chOff x="48795" y="60119"/>
            <a:chExt cx="994339" cy="3343216"/>
          </a:xfrm>
        </p:grpSpPr>
        <p:sp>
          <p:nvSpPr>
            <p:cNvPr id="1075" name="Google Shape;1075;p43"/>
            <p:cNvSpPr/>
            <p:nvPr/>
          </p:nvSpPr>
          <p:spPr>
            <a:xfrm rot="-9720648">
              <a:off x="465603" y="3035065"/>
              <a:ext cx="188687" cy="218592"/>
            </a:xfrm>
            <a:custGeom>
              <a:avLst/>
              <a:gdLst/>
              <a:ahLst/>
              <a:cxnLst/>
              <a:rect l="l" t="t" r="r" b="b"/>
              <a:pathLst>
                <a:path w="5382" h="6235" extrusionOk="0">
                  <a:moveTo>
                    <a:pt x="4465" y="0"/>
                  </a:moveTo>
                  <a:cubicBezTo>
                    <a:pt x="4245" y="0"/>
                    <a:pt x="4023" y="87"/>
                    <a:pt x="3858" y="258"/>
                  </a:cubicBezTo>
                  <a:cubicBezTo>
                    <a:pt x="2501" y="1663"/>
                    <a:pt x="1274" y="3246"/>
                    <a:pt x="238" y="4961"/>
                  </a:cubicBezTo>
                  <a:cubicBezTo>
                    <a:pt x="0" y="5354"/>
                    <a:pt x="119" y="5878"/>
                    <a:pt x="512" y="6116"/>
                  </a:cubicBezTo>
                  <a:cubicBezTo>
                    <a:pt x="655" y="6199"/>
                    <a:pt x="798" y="6235"/>
                    <a:pt x="953" y="6235"/>
                  </a:cubicBezTo>
                  <a:cubicBezTo>
                    <a:pt x="1238" y="6235"/>
                    <a:pt x="1512" y="6092"/>
                    <a:pt x="1667" y="5830"/>
                  </a:cubicBezTo>
                  <a:cubicBezTo>
                    <a:pt x="2643" y="4211"/>
                    <a:pt x="3786" y="2734"/>
                    <a:pt x="5060" y="1425"/>
                  </a:cubicBezTo>
                  <a:cubicBezTo>
                    <a:pt x="5382" y="1091"/>
                    <a:pt x="5370" y="556"/>
                    <a:pt x="5037" y="234"/>
                  </a:cubicBezTo>
                  <a:cubicBezTo>
                    <a:pt x="4880" y="78"/>
                    <a:pt x="4673" y="0"/>
                    <a:pt x="44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3"/>
            <p:cNvSpPr/>
            <p:nvPr/>
          </p:nvSpPr>
          <p:spPr>
            <a:xfrm rot="-9720648">
              <a:off x="866722" y="2355693"/>
              <a:ext cx="141953" cy="245622"/>
            </a:xfrm>
            <a:custGeom>
              <a:avLst/>
              <a:gdLst/>
              <a:ahLst/>
              <a:cxnLst/>
              <a:rect l="l" t="t" r="r" b="b"/>
              <a:pathLst>
                <a:path w="4049" h="7006" extrusionOk="0">
                  <a:moveTo>
                    <a:pt x="936" y="0"/>
                  </a:moveTo>
                  <a:cubicBezTo>
                    <a:pt x="867" y="0"/>
                    <a:pt x="796" y="9"/>
                    <a:pt x="727" y="28"/>
                  </a:cubicBezTo>
                  <a:cubicBezTo>
                    <a:pt x="274" y="135"/>
                    <a:pt x="0" y="600"/>
                    <a:pt x="120" y="1040"/>
                  </a:cubicBezTo>
                  <a:cubicBezTo>
                    <a:pt x="572" y="2802"/>
                    <a:pt x="1298" y="4612"/>
                    <a:pt x="2358" y="6565"/>
                  </a:cubicBezTo>
                  <a:cubicBezTo>
                    <a:pt x="2501" y="6851"/>
                    <a:pt x="2798" y="7005"/>
                    <a:pt x="3096" y="7005"/>
                  </a:cubicBezTo>
                  <a:cubicBezTo>
                    <a:pt x="3227" y="7005"/>
                    <a:pt x="3358" y="6970"/>
                    <a:pt x="3489" y="6910"/>
                  </a:cubicBezTo>
                  <a:cubicBezTo>
                    <a:pt x="3894" y="6684"/>
                    <a:pt x="4049" y="6184"/>
                    <a:pt x="3822" y="5779"/>
                  </a:cubicBezTo>
                  <a:cubicBezTo>
                    <a:pt x="2834" y="3934"/>
                    <a:pt x="2155" y="2255"/>
                    <a:pt x="1739" y="636"/>
                  </a:cubicBezTo>
                  <a:cubicBezTo>
                    <a:pt x="1649" y="255"/>
                    <a:pt x="1305" y="0"/>
                    <a:pt x="9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3"/>
            <p:cNvSpPr/>
            <p:nvPr/>
          </p:nvSpPr>
          <p:spPr>
            <a:xfrm rot="-9720648">
              <a:off x="751596" y="1977460"/>
              <a:ext cx="190370" cy="218662"/>
            </a:xfrm>
            <a:custGeom>
              <a:avLst/>
              <a:gdLst/>
              <a:ahLst/>
              <a:cxnLst/>
              <a:rect l="l" t="t" r="r" b="b"/>
              <a:pathLst>
                <a:path w="5430" h="6237" extrusionOk="0">
                  <a:moveTo>
                    <a:pt x="955" y="0"/>
                  </a:moveTo>
                  <a:cubicBezTo>
                    <a:pt x="786" y="0"/>
                    <a:pt x="614" y="50"/>
                    <a:pt x="465" y="153"/>
                  </a:cubicBezTo>
                  <a:cubicBezTo>
                    <a:pt x="96" y="427"/>
                    <a:pt x="0" y="951"/>
                    <a:pt x="274" y="1320"/>
                  </a:cubicBezTo>
                  <a:cubicBezTo>
                    <a:pt x="1274" y="2725"/>
                    <a:pt x="2441" y="4237"/>
                    <a:pt x="3846" y="5939"/>
                  </a:cubicBezTo>
                  <a:cubicBezTo>
                    <a:pt x="4001" y="6142"/>
                    <a:pt x="4251" y="6237"/>
                    <a:pt x="4489" y="6237"/>
                  </a:cubicBezTo>
                  <a:cubicBezTo>
                    <a:pt x="4679" y="6237"/>
                    <a:pt x="4858" y="6177"/>
                    <a:pt x="5013" y="6058"/>
                  </a:cubicBezTo>
                  <a:cubicBezTo>
                    <a:pt x="5382" y="5761"/>
                    <a:pt x="5430" y="5237"/>
                    <a:pt x="5132" y="4880"/>
                  </a:cubicBezTo>
                  <a:cubicBezTo>
                    <a:pt x="3763" y="3201"/>
                    <a:pt x="2620" y="1725"/>
                    <a:pt x="1631" y="343"/>
                  </a:cubicBezTo>
                  <a:cubicBezTo>
                    <a:pt x="1472" y="119"/>
                    <a:pt x="1217" y="0"/>
                    <a:pt x="9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3"/>
            <p:cNvSpPr/>
            <p:nvPr/>
          </p:nvSpPr>
          <p:spPr>
            <a:xfrm rot="-9720648">
              <a:off x="597571" y="1604148"/>
              <a:ext cx="197907" cy="212211"/>
            </a:xfrm>
            <a:custGeom>
              <a:avLst/>
              <a:gdLst/>
              <a:ahLst/>
              <a:cxnLst/>
              <a:rect l="l" t="t" r="r" b="b"/>
              <a:pathLst>
                <a:path w="5645" h="6053" extrusionOk="0">
                  <a:moveTo>
                    <a:pt x="931" y="0"/>
                  </a:moveTo>
                  <a:cubicBezTo>
                    <a:pt x="737" y="0"/>
                    <a:pt x="543" y="67"/>
                    <a:pt x="382" y="207"/>
                  </a:cubicBezTo>
                  <a:cubicBezTo>
                    <a:pt x="37" y="504"/>
                    <a:pt x="1" y="1028"/>
                    <a:pt x="299" y="1385"/>
                  </a:cubicBezTo>
                  <a:cubicBezTo>
                    <a:pt x="691" y="1838"/>
                    <a:pt x="1084" y="2278"/>
                    <a:pt x="1465" y="2731"/>
                  </a:cubicBezTo>
                  <a:cubicBezTo>
                    <a:pt x="2323" y="3731"/>
                    <a:pt x="3216" y="4755"/>
                    <a:pt x="4073" y="5755"/>
                  </a:cubicBezTo>
                  <a:cubicBezTo>
                    <a:pt x="4240" y="5946"/>
                    <a:pt x="4466" y="6053"/>
                    <a:pt x="4704" y="6053"/>
                  </a:cubicBezTo>
                  <a:cubicBezTo>
                    <a:pt x="4894" y="6053"/>
                    <a:pt x="5097" y="5981"/>
                    <a:pt x="5252" y="5850"/>
                  </a:cubicBezTo>
                  <a:cubicBezTo>
                    <a:pt x="5597" y="5553"/>
                    <a:pt x="5644" y="5029"/>
                    <a:pt x="5347" y="4672"/>
                  </a:cubicBezTo>
                  <a:cubicBezTo>
                    <a:pt x="4478" y="3660"/>
                    <a:pt x="3597" y="2636"/>
                    <a:pt x="2739" y="1635"/>
                  </a:cubicBezTo>
                  <a:cubicBezTo>
                    <a:pt x="2346" y="1195"/>
                    <a:pt x="1954" y="742"/>
                    <a:pt x="1573" y="290"/>
                  </a:cubicBezTo>
                  <a:cubicBezTo>
                    <a:pt x="1402" y="100"/>
                    <a:pt x="1167" y="0"/>
                    <a:pt x="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3"/>
            <p:cNvSpPr/>
            <p:nvPr/>
          </p:nvSpPr>
          <p:spPr>
            <a:xfrm rot="-9720648">
              <a:off x="535338" y="439946"/>
              <a:ext cx="128210" cy="250425"/>
            </a:xfrm>
            <a:custGeom>
              <a:avLst/>
              <a:gdLst/>
              <a:ahLst/>
              <a:cxnLst/>
              <a:rect l="l" t="t" r="r" b="b"/>
              <a:pathLst>
                <a:path w="3657" h="7143" extrusionOk="0">
                  <a:moveTo>
                    <a:pt x="2731" y="1"/>
                  </a:moveTo>
                  <a:cubicBezTo>
                    <a:pt x="2350" y="1"/>
                    <a:pt x="2012" y="274"/>
                    <a:pt x="1930" y="654"/>
                  </a:cubicBezTo>
                  <a:cubicBezTo>
                    <a:pt x="1739" y="1523"/>
                    <a:pt x="1453" y="2392"/>
                    <a:pt x="1084" y="3225"/>
                  </a:cubicBezTo>
                  <a:cubicBezTo>
                    <a:pt x="680" y="4142"/>
                    <a:pt x="358" y="5118"/>
                    <a:pt x="108" y="6107"/>
                  </a:cubicBezTo>
                  <a:cubicBezTo>
                    <a:pt x="1" y="6559"/>
                    <a:pt x="275" y="7011"/>
                    <a:pt x="727" y="7119"/>
                  </a:cubicBezTo>
                  <a:cubicBezTo>
                    <a:pt x="799" y="7131"/>
                    <a:pt x="858" y="7142"/>
                    <a:pt x="930" y="7142"/>
                  </a:cubicBezTo>
                  <a:cubicBezTo>
                    <a:pt x="1299" y="7142"/>
                    <a:pt x="1644" y="6881"/>
                    <a:pt x="1739" y="6500"/>
                  </a:cubicBezTo>
                  <a:cubicBezTo>
                    <a:pt x="1954" y="5607"/>
                    <a:pt x="2251" y="4725"/>
                    <a:pt x="2620" y="3904"/>
                  </a:cubicBezTo>
                  <a:cubicBezTo>
                    <a:pt x="3037" y="2963"/>
                    <a:pt x="3347" y="1987"/>
                    <a:pt x="3561" y="1011"/>
                  </a:cubicBezTo>
                  <a:cubicBezTo>
                    <a:pt x="3656" y="558"/>
                    <a:pt x="3370" y="118"/>
                    <a:pt x="2918" y="23"/>
                  </a:cubicBezTo>
                  <a:cubicBezTo>
                    <a:pt x="2855" y="8"/>
                    <a:pt x="2793" y="1"/>
                    <a:pt x="27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3"/>
            <p:cNvSpPr/>
            <p:nvPr/>
          </p:nvSpPr>
          <p:spPr>
            <a:xfrm rot="-9720648">
              <a:off x="777064" y="2730525"/>
              <a:ext cx="120252" cy="252845"/>
            </a:xfrm>
            <a:custGeom>
              <a:avLst/>
              <a:gdLst/>
              <a:ahLst/>
              <a:cxnLst/>
              <a:rect l="l" t="t" r="r" b="b"/>
              <a:pathLst>
                <a:path w="3430" h="7212" extrusionOk="0">
                  <a:moveTo>
                    <a:pt x="2477" y="1"/>
                  </a:moveTo>
                  <a:cubicBezTo>
                    <a:pt x="2136" y="1"/>
                    <a:pt x="1821" y="211"/>
                    <a:pt x="1691" y="544"/>
                  </a:cubicBezTo>
                  <a:cubicBezTo>
                    <a:pt x="1156" y="2008"/>
                    <a:pt x="668" y="3604"/>
                    <a:pt x="275" y="5271"/>
                  </a:cubicBezTo>
                  <a:cubicBezTo>
                    <a:pt x="191" y="5592"/>
                    <a:pt x="132" y="5925"/>
                    <a:pt x="72" y="6247"/>
                  </a:cubicBezTo>
                  <a:cubicBezTo>
                    <a:pt x="1" y="6699"/>
                    <a:pt x="310" y="7128"/>
                    <a:pt x="763" y="7199"/>
                  </a:cubicBezTo>
                  <a:cubicBezTo>
                    <a:pt x="810" y="7211"/>
                    <a:pt x="858" y="7211"/>
                    <a:pt x="906" y="7211"/>
                  </a:cubicBezTo>
                  <a:cubicBezTo>
                    <a:pt x="1310" y="7211"/>
                    <a:pt x="1656" y="6926"/>
                    <a:pt x="1727" y="6509"/>
                  </a:cubicBezTo>
                  <a:cubicBezTo>
                    <a:pt x="1775" y="6223"/>
                    <a:pt x="1834" y="5937"/>
                    <a:pt x="1894" y="5664"/>
                  </a:cubicBezTo>
                  <a:cubicBezTo>
                    <a:pt x="2287" y="4056"/>
                    <a:pt x="2739" y="2532"/>
                    <a:pt x="3263" y="1127"/>
                  </a:cubicBezTo>
                  <a:cubicBezTo>
                    <a:pt x="3430" y="699"/>
                    <a:pt x="3204" y="210"/>
                    <a:pt x="2775" y="56"/>
                  </a:cubicBezTo>
                  <a:cubicBezTo>
                    <a:pt x="2676" y="18"/>
                    <a:pt x="2576" y="1"/>
                    <a:pt x="2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3"/>
            <p:cNvSpPr/>
            <p:nvPr/>
          </p:nvSpPr>
          <p:spPr>
            <a:xfrm rot="-9720648">
              <a:off x="702193" y="68781"/>
              <a:ext cx="96868" cy="257613"/>
            </a:xfrm>
            <a:custGeom>
              <a:avLst/>
              <a:gdLst/>
              <a:ahLst/>
              <a:cxnLst/>
              <a:rect l="l" t="t" r="r" b="b"/>
              <a:pathLst>
                <a:path w="2763" h="7348" extrusionOk="0">
                  <a:moveTo>
                    <a:pt x="855" y="0"/>
                  </a:moveTo>
                  <a:cubicBezTo>
                    <a:pt x="840" y="0"/>
                    <a:pt x="825" y="1"/>
                    <a:pt x="810" y="1"/>
                  </a:cubicBezTo>
                  <a:cubicBezTo>
                    <a:pt x="357" y="25"/>
                    <a:pt x="0" y="418"/>
                    <a:pt x="24" y="883"/>
                  </a:cubicBezTo>
                  <a:cubicBezTo>
                    <a:pt x="131" y="2752"/>
                    <a:pt x="465" y="4716"/>
                    <a:pt x="1024" y="6740"/>
                  </a:cubicBezTo>
                  <a:cubicBezTo>
                    <a:pt x="1131" y="7109"/>
                    <a:pt x="1465" y="7348"/>
                    <a:pt x="1834" y="7348"/>
                  </a:cubicBezTo>
                  <a:cubicBezTo>
                    <a:pt x="1905" y="7348"/>
                    <a:pt x="1989" y="7348"/>
                    <a:pt x="2060" y="7324"/>
                  </a:cubicBezTo>
                  <a:cubicBezTo>
                    <a:pt x="2501" y="7205"/>
                    <a:pt x="2762" y="6740"/>
                    <a:pt x="2643" y="6288"/>
                  </a:cubicBezTo>
                  <a:cubicBezTo>
                    <a:pt x="2120" y="4395"/>
                    <a:pt x="1798" y="2538"/>
                    <a:pt x="1691" y="787"/>
                  </a:cubicBezTo>
                  <a:cubicBezTo>
                    <a:pt x="1668" y="338"/>
                    <a:pt x="1299" y="0"/>
                    <a:pt x="8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3"/>
            <p:cNvSpPr/>
            <p:nvPr/>
          </p:nvSpPr>
          <p:spPr>
            <a:xfrm rot="-9720648">
              <a:off x="457960" y="1221419"/>
              <a:ext cx="186198" cy="221993"/>
            </a:xfrm>
            <a:custGeom>
              <a:avLst/>
              <a:gdLst/>
              <a:ahLst/>
              <a:cxnLst/>
              <a:rect l="l" t="t" r="r" b="b"/>
              <a:pathLst>
                <a:path w="5311" h="6332" extrusionOk="0">
                  <a:moveTo>
                    <a:pt x="932" y="0"/>
                  </a:moveTo>
                  <a:cubicBezTo>
                    <a:pt x="752" y="0"/>
                    <a:pt x="571" y="57"/>
                    <a:pt x="417" y="176"/>
                  </a:cubicBezTo>
                  <a:cubicBezTo>
                    <a:pt x="60" y="462"/>
                    <a:pt x="0" y="998"/>
                    <a:pt x="286" y="1355"/>
                  </a:cubicBezTo>
                  <a:cubicBezTo>
                    <a:pt x="1608" y="3034"/>
                    <a:pt x="2715" y="4534"/>
                    <a:pt x="3667" y="5963"/>
                  </a:cubicBezTo>
                  <a:cubicBezTo>
                    <a:pt x="3822" y="6201"/>
                    <a:pt x="4096" y="6332"/>
                    <a:pt x="4358" y="6332"/>
                  </a:cubicBezTo>
                  <a:cubicBezTo>
                    <a:pt x="4525" y="6332"/>
                    <a:pt x="4679" y="6284"/>
                    <a:pt x="4822" y="6189"/>
                  </a:cubicBezTo>
                  <a:cubicBezTo>
                    <a:pt x="5203" y="5927"/>
                    <a:pt x="5311" y="5415"/>
                    <a:pt x="5060" y="5034"/>
                  </a:cubicBezTo>
                  <a:cubicBezTo>
                    <a:pt x="4072" y="3570"/>
                    <a:pt x="2941" y="2022"/>
                    <a:pt x="1596" y="319"/>
                  </a:cubicBezTo>
                  <a:cubicBezTo>
                    <a:pt x="1429" y="111"/>
                    <a:pt x="1182" y="0"/>
                    <a:pt x="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3"/>
            <p:cNvSpPr/>
            <p:nvPr/>
          </p:nvSpPr>
          <p:spPr>
            <a:xfrm rot="-9720648">
              <a:off x="66507" y="3215757"/>
              <a:ext cx="245061" cy="153488"/>
            </a:xfrm>
            <a:custGeom>
              <a:avLst/>
              <a:gdLst/>
              <a:ahLst/>
              <a:cxnLst/>
              <a:rect l="l" t="t" r="r" b="b"/>
              <a:pathLst>
                <a:path w="6990" h="4378" extrusionOk="0">
                  <a:moveTo>
                    <a:pt x="6035" y="1"/>
                  </a:moveTo>
                  <a:cubicBezTo>
                    <a:pt x="5925" y="1"/>
                    <a:pt x="5812" y="22"/>
                    <a:pt x="5704" y="68"/>
                  </a:cubicBezTo>
                  <a:cubicBezTo>
                    <a:pt x="3811" y="889"/>
                    <a:pt x="2048" y="1818"/>
                    <a:pt x="489" y="2842"/>
                  </a:cubicBezTo>
                  <a:cubicBezTo>
                    <a:pt x="108" y="3092"/>
                    <a:pt x="1" y="3616"/>
                    <a:pt x="251" y="3997"/>
                  </a:cubicBezTo>
                  <a:cubicBezTo>
                    <a:pt x="417" y="4247"/>
                    <a:pt x="679" y="4378"/>
                    <a:pt x="953" y="4378"/>
                  </a:cubicBezTo>
                  <a:cubicBezTo>
                    <a:pt x="1108" y="4378"/>
                    <a:pt x="1263" y="4330"/>
                    <a:pt x="1406" y="4247"/>
                  </a:cubicBezTo>
                  <a:cubicBezTo>
                    <a:pt x="2894" y="3270"/>
                    <a:pt x="4561" y="2389"/>
                    <a:pt x="6370" y="1603"/>
                  </a:cubicBezTo>
                  <a:cubicBezTo>
                    <a:pt x="6787" y="1425"/>
                    <a:pt x="6990" y="925"/>
                    <a:pt x="6799" y="508"/>
                  </a:cubicBezTo>
                  <a:cubicBezTo>
                    <a:pt x="6666" y="188"/>
                    <a:pt x="6360" y="1"/>
                    <a:pt x="60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3"/>
            <p:cNvSpPr/>
            <p:nvPr/>
          </p:nvSpPr>
          <p:spPr>
            <a:xfrm rot="-9720648">
              <a:off x="412595" y="812835"/>
              <a:ext cx="129437" cy="250075"/>
            </a:xfrm>
            <a:custGeom>
              <a:avLst/>
              <a:gdLst/>
              <a:ahLst/>
              <a:cxnLst/>
              <a:rect l="l" t="t" r="r" b="b"/>
              <a:pathLst>
                <a:path w="3692" h="7133" extrusionOk="0">
                  <a:moveTo>
                    <a:pt x="958" y="1"/>
                  </a:moveTo>
                  <a:cubicBezTo>
                    <a:pt x="836" y="1"/>
                    <a:pt x="713" y="27"/>
                    <a:pt x="596" y="84"/>
                  </a:cubicBezTo>
                  <a:cubicBezTo>
                    <a:pt x="179" y="287"/>
                    <a:pt x="1" y="775"/>
                    <a:pt x="203" y="1203"/>
                  </a:cubicBezTo>
                  <a:cubicBezTo>
                    <a:pt x="1072" y="3049"/>
                    <a:pt x="1656" y="4763"/>
                    <a:pt x="1953" y="6442"/>
                  </a:cubicBezTo>
                  <a:cubicBezTo>
                    <a:pt x="2037" y="6847"/>
                    <a:pt x="2382" y="7133"/>
                    <a:pt x="2775" y="7133"/>
                  </a:cubicBezTo>
                  <a:cubicBezTo>
                    <a:pt x="2835" y="7133"/>
                    <a:pt x="2882" y="7121"/>
                    <a:pt x="2930" y="7121"/>
                  </a:cubicBezTo>
                  <a:cubicBezTo>
                    <a:pt x="3382" y="7037"/>
                    <a:pt x="3692" y="6597"/>
                    <a:pt x="3608" y="6144"/>
                  </a:cubicBezTo>
                  <a:cubicBezTo>
                    <a:pt x="3275" y="4323"/>
                    <a:pt x="2656" y="2465"/>
                    <a:pt x="1715" y="477"/>
                  </a:cubicBezTo>
                  <a:cubicBezTo>
                    <a:pt x="1570" y="177"/>
                    <a:pt x="1270" y="1"/>
                    <a:pt x="9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CUSTOM_40"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51"/>
          <p:cNvSpPr txBox="1">
            <a:spLocks noGrp="1"/>
          </p:cNvSpPr>
          <p:nvPr>
            <p:ph type="title"/>
          </p:nvPr>
        </p:nvSpPr>
        <p:spPr>
          <a:xfrm>
            <a:off x="1324050" y="445025"/>
            <a:ext cx="649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314" name="Google Shape;1314;p51"/>
          <p:cNvGrpSpPr/>
          <p:nvPr/>
        </p:nvGrpSpPr>
        <p:grpSpPr>
          <a:xfrm rot="-5400000" flipH="1">
            <a:off x="5884222" y="1880353"/>
            <a:ext cx="4072679" cy="2453635"/>
            <a:chOff x="4219217" y="2168768"/>
            <a:chExt cx="4921667" cy="2965118"/>
          </a:xfrm>
        </p:grpSpPr>
        <p:sp>
          <p:nvSpPr>
            <p:cNvPr id="1315" name="Google Shape;1315;p51"/>
            <p:cNvSpPr/>
            <p:nvPr/>
          </p:nvSpPr>
          <p:spPr>
            <a:xfrm>
              <a:off x="5070673" y="3480703"/>
              <a:ext cx="239231" cy="79563"/>
            </a:xfrm>
            <a:custGeom>
              <a:avLst/>
              <a:gdLst/>
              <a:ahLst/>
              <a:cxnLst/>
              <a:rect l="l" t="t" r="r" b="b"/>
              <a:pathLst>
                <a:path w="7490" h="2491" extrusionOk="0">
                  <a:moveTo>
                    <a:pt x="840" y="1"/>
                  </a:moveTo>
                  <a:cubicBezTo>
                    <a:pt x="405" y="1"/>
                    <a:pt x="36" y="361"/>
                    <a:pt x="24" y="811"/>
                  </a:cubicBezTo>
                  <a:cubicBezTo>
                    <a:pt x="0" y="1276"/>
                    <a:pt x="370" y="1657"/>
                    <a:pt x="822" y="1680"/>
                  </a:cubicBezTo>
                  <a:cubicBezTo>
                    <a:pt x="2667" y="1740"/>
                    <a:pt x="4525" y="2002"/>
                    <a:pt x="6358" y="2466"/>
                  </a:cubicBezTo>
                  <a:cubicBezTo>
                    <a:pt x="6430" y="2478"/>
                    <a:pt x="6489" y="2490"/>
                    <a:pt x="6561" y="2490"/>
                  </a:cubicBezTo>
                  <a:cubicBezTo>
                    <a:pt x="6942" y="2490"/>
                    <a:pt x="7275" y="2228"/>
                    <a:pt x="7370" y="1847"/>
                  </a:cubicBezTo>
                  <a:cubicBezTo>
                    <a:pt x="7489" y="1407"/>
                    <a:pt x="7216" y="954"/>
                    <a:pt x="6763" y="835"/>
                  </a:cubicBezTo>
                  <a:cubicBezTo>
                    <a:pt x="4822" y="359"/>
                    <a:pt x="2846" y="73"/>
                    <a:pt x="881" y="2"/>
                  </a:cubicBezTo>
                  <a:cubicBezTo>
                    <a:pt x="868" y="1"/>
                    <a:pt x="854" y="1"/>
                    <a:pt x="8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51"/>
            <p:cNvSpPr/>
            <p:nvPr/>
          </p:nvSpPr>
          <p:spPr>
            <a:xfrm>
              <a:off x="5423195" y="3568219"/>
              <a:ext cx="220610" cy="145295"/>
            </a:xfrm>
            <a:custGeom>
              <a:avLst/>
              <a:gdLst/>
              <a:ahLst/>
              <a:cxnLst/>
              <a:rect l="l" t="t" r="r" b="b"/>
              <a:pathLst>
                <a:path w="6907" h="4549" extrusionOk="0">
                  <a:moveTo>
                    <a:pt x="950" y="0"/>
                  </a:moveTo>
                  <a:cubicBezTo>
                    <a:pt x="639" y="0"/>
                    <a:pt x="340" y="179"/>
                    <a:pt x="203" y="488"/>
                  </a:cubicBezTo>
                  <a:cubicBezTo>
                    <a:pt x="1" y="905"/>
                    <a:pt x="179" y="1405"/>
                    <a:pt x="608" y="1596"/>
                  </a:cubicBezTo>
                  <a:cubicBezTo>
                    <a:pt x="2263" y="2369"/>
                    <a:pt x="3906" y="3310"/>
                    <a:pt x="5477" y="4394"/>
                  </a:cubicBezTo>
                  <a:cubicBezTo>
                    <a:pt x="5620" y="4501"/>
                    <a:pt x="5787" y="4548"/>
                    <a:pt x="5954" y="4548"/>
                  </a:cubicBezTo>
                  <a:cubicBezTo>
                    <a:pt x="6216" y="4548"/>
                    <a:pt x="6478" y="4417"/>
                    <a:pt x="6644" y="4179"/>
                  </a:cubicBezTo>
                  <a:cubicBezTo>
                    <a:pt x="6906" y="3810"/>
                    <a:pt x="6811" y="3286"/>
                    <a:pt x="6430" y="3024"/>
                  </a:cubicBezTo>
                  <a:cubicBezTo>
                    <a:pt x="4775" y="1881"/>
                    <a:pt x="3060" y="893"/>
                    <a:pt x="1310" y="83"/>
                  </a:cubicBezTo>
                  <a:cubicBezTo>
                    <a:pt x="1194" y="27"/>
                    <a:pt x="1071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51"/>
            <p:cNvSpPr/>
            <p:nvPr/>
          </p:nvSpPr>
          <p:spPr>
            <a:xfrm>
              <a:off x="4416191" y="3640850"/>
              <a:ext cx="193972" cy="179886"/>
            </a:xfrm>
            <a:custGeom>
              <a:avLst/>
              <a:gdLst/>
              <a:ahLst/>
              <a:cxnLst/>
              <a:rect l="l" t="t" r="r" b="b"/>
              <a:pathLst>
                <a:path w="6073" h="5632" extrusionOk="0">
                  <a:moveTo>
                    <a:pt x="5122" y="1"/>
                  </a:moveTo>
                  <a:cubicBezTo>
                    <a:pt x="4947" y="1"/>
                    <a:pt x="4771" y="55"/>
                    <a:pt x="4620" y="167"/>
                  </a:cubicBezTo>
                  <a:cubicBezTo>
                    <a:pt x="3037" y="1358"/>
                    <a:pt x="1584" y="2727"/>
                    <a:pt x="298" y="4263"/>
                  </a:cubicBezTo>
                  <a:cubicBezTo>
                    <a:pt x="1" y="4608"/>
                    <a:pt x="48" y="5144"/>
                    <a:pt x="406" y="5441"/>
                  </a:cubicBezTo>
                  <a:cubicBezTo>
                    <a:pt x="560" y="5572"/>
                    <a:pt x="751" y="5632"/>
                    <a:pt x="941" y="5632"/>
                  </a:cubicBezTo>
                  <a:cubicBezTo>
                    <a:pt x="1179" y="5632"/>
                    <a:pt x="1418" y="5537"/>
                    <a:pt x="1584" y="5334"/>
                  </a:cubicBezTo>
                  <a:cubicBezTo>
                    <a:pt x="2775" y="3905"/>
                    <a:pt x="4144" y="2620"/>
                    <a:pt x="5621" y="1500"/>
                  </a:cubicBezTo>
                  <a:cubicBezTo>
                    <a:pt x="5990" y="1227"/>
                    <a:pt x="6073" y="703"/>
                    <a:pt x="5787" y="334"/>
                  </a:cubicBezTo>
                  <a:cubicBezTo>
                    <a:pt x="5625" y="115"/>
                    <a:pt x="5375" y="1"/>
                    <a:pt x="5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51"/>
            <p:cNvSpPr/>
            <p:nvPr/>
          </p:nvSpPr>
          <p:spPr>
            <a:xfrm>
              <a:off x="4708250" y="3494374"/>
              <a:ext cx="235430" cy="107318"/>
            </a:xfrm>
            <a:custGeom>
              <a:avLst/>
              <a:gdLst/>
              <a:ahLst/>
              <a:cxnLst/>
              <a:rect l="l" t="t" r="r" b="b"/>
              <a:pathLst>
                <a:path w="7371" h="3360" extrusionOk="0">
                  <a:moveTo>
                    <a:pt x="6463" y="0"/>
                  </a:moveTo>
                  <a:cubicBezTo>
                    <a:pt x="6413" y="0"/>
                    <a:pt x="6362" y="5"/>
                    <a:pt x="6311" y="14"/>
                  </a:cubicBezTo>
                  <a:cubicBezTo>
                    <a:pt x="4347" y="371"/>
                    <a:pt x="2430" y="967"/>
                    <a:pt x="620" y="1753"/>
                  </a:cubicBezTo>
                  <a:cubicBezTo>
                    <a:pt x="191" y="1943"/>
                    <a:pt x="1" y="2431"/>
                    <a:pt x="191" y="2860"/>
                  </a:cubicBezTo>
                  <a:cubicBezTo>
                    <a:pt x="322" y="3169"/>
                    <a:pt x="632" y="3360"/>
                    <a:pt x="953" y="3360"/>
                  </a:cubicBezTo>
                  <a:cubicBezTo>
                    <a:pt x="1060" y="3360"/>
                    <a:pt x="1179" y="3336"/>
                    <a:pt x="1287" y="3288"/>
                  </a:cubicBezTo>
                  <a:cubicBezTo>
                    <a:pt x="2989" y="2550"/>
                    <a:pt x="4775" y="2003"/>
                    <a:pt x="6609" y="1657"/>
                  </a:cubicBezTo>
                  <a:cubicBezTo>
                    <a:pt x="7061" y="1574"/>
                    <a:pt x="7371" y="1133"/>
                    <a:pt x="7287" y="681"/>
                  </a:cubicBezTo>
                  <a:cubicBezTo>
                    <a:pt x="7203" y="280"/>
                    <a:pt x="6856" y="0"/>
                    <a:pt x="64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51"/>
            <p:cNvSpPr/>
            <p:nvPr/>
          </p:nvSpPr>
          <p:spPr>
            <a:xfrm>
              <a:off x="4219217" y="4273933"/>
              <a:ext cx="60111" cy="237793"/>
            </a:xfrm>
            <a:custGeom>
              <a:avLst/>
              <a:gdLst/>
              <a:ahLst/>
              <a:cxnLst/>
              <a:rect l="l" t="t" r="r" b="b"/>
              <a:pathLst>
                <a:path w="1882" h="7445" extrusionOk="0">
                  <a:moveTo>
                    <a:pt x="911" y="1"/>
                  </a:moveTo>
                  <a:cubicBezTo>
                    <a:pt x="476" y="1"/>
                    <a:pt x="118" y="335"/>
                    <a:pt x="84" y="777"/>
                  </a:cubicBezTo>
                  <a:cubicBezTo>
                    <a:pt x="24" y="1575"/>
                    <a:pt x="0" y="2384"/>
                    <a:pt x="0" y="3206"/>
                  </a:cubicBezTo>
                  <a:cubicBezTo>
                    <a:pt x="0" y="4349"/>
                    <a:pt x="60" y="5516"/>
                    <a:pt x="167" y="6682"/>
                  </a:cubicBezTo>
                  <a:cubicBezTo>
                    <a:pt x="215" y="7111"/>
                    <a:pt x="572" y="7444"/>
                    <a:pt x="1000" y="7444"/>
                  </a:cubicBezTo>
                  <a:cubicBezTo>
                    <a:pt x="1024" y="7444"/>
                    <a:pt x="1048" y="7444"/>
                    <a:pt x="1084" y="7433"/>
                  </a:cubicBezTo>
                  <a:cubicBezTo>
                    <a:pt x="1536" y="7397"/>
                    <a:pt x="1882" y="6980"/>
                    <a:pt x="1834" y="6528"/>
                  </a:cubicBezTo>
                  <a:cubicBezTo>
                    <a:pt x="1727" y="5408"/>
                    <a:pt x="1667" y="4289"/>
                    <a:pt x="1667" y="3206"/>
                  </a:cubicBezTo>
                  <a:cubicBezTo>
                    <a:pt x="1667" y="2432"/>
                    <a:pt x="1703" y="1658"/>
                    <a:pt x="1751" y="896"/>
                  </a:cubicBezTo>
                  <a:cubicBezTo>
                    <a:pt x="1786" y="432"/>
                    <a:pt x="1441" y="39"/>
                    <a:pt x="977" y="3"/>
                  </a:cubicBezTo>
                  <a:cubicBezTo>
                    <a:pt x="955" y="1"/>
                    <a:pt x="933" y="1"/>
                    <a:pt x="9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51"/>
            <p:cNvSpPr/>
            <p:nvPr/>
          </p:nvSpPr>
          <p:spPr>
            <a:xfrm>
              <a:off x="4399071" y="4974409"/>
              <a:ext cx="179918" cy="159476"/>
            </a:xfrm>
            <a:custGeom>
              <a:avLst/>
              <a:gdLst/>
              <a:ahLst/>
              <a:cxnLst/>
              <a:rect l="l" t="t" r="r" b="b"/>
              <a:pathLst>
                <a:path w="5633" h="4993" extrusionOk="0">
                  <a:moveTo>
                    <a:pt x="950" y="0"/>
                  </a:moveTo>
                  <a:cubicBezTo>
                    <a:pt x="783" y="0"/>
                    <a:pt x="614" y="51"/>
                    <a:pt x="465" y="158"/>
                  </a:cubicBezTo>
                  <a:cubicBezTo>
                    <a:pt x="84" y="420"/>
                    <a:pt x="1" y="944"/>
                    <a:pt x="275" y="1325"/>
                  </a:cubicBezTo>
                  <a:cubicBezTo>
                    <a:pt x="1215" y="2647"/>
                    <a:pt x="2287" y="3873"/>
                    <a:pt x="3454" y="4992"/>
                  </a:cubicBezTo>
                  <a:lnTo>
                    <a:pt x="5633" y="4992"/>
                  </a:lnTo>
                  <a:cubicBezTo>
                    <a:pt x="5609" y="4802"/>
                    <a:pt x="5514" y="4611"/>
                    <a:pt x="5359" y="4480"/>
                  </a:cubicBezTo>
                  <a:cubicBezTo>
                    <a:pt x="3966" y="3254"/>
                    <a:pt x="2716" y="1873"/>
                    <a:pt x="1632" y="349"/>
                  </a:cubicBezTo>
                  <a:cubicBezTo>
                    <a:pt x="1465" y="124"/>
                    <a:pt x="1210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51"/>
            <p:cNvSpPr/>
            <p:nvPr/>
          </p:nvSpPr>
          <p:spPr>
            <a:xfrm>
              <a:off x="4249240" y="3920773"/>
              <a:ext cx="125907" cy="225113"/>
            </a:xfrm>
            <a:custGeom>
              <a:avLst/>
              <a:gdLst/>
              <a:ahLst/>
              <a:cxnLst/>
              <a:rect l="l" t="t" r="r" b="b"/>
              <a:pathLst>
                <a:path w="3942" h="7048" extrusionOk="0">
                  <a:moveTo>
                    <a:pt x="2991" y="1"/>
                  </a:moveTo>
                  <a:cubicBezTo>
                    <a:pt x="2688" y="1"/>
                    <a:pt x="2393" y="167"/>
                    <a:pt x="2251" y="452"/>
                  </a:cubicBezTo>
                  <a:cubicBezTo>
                    <a:pt x="1358" y="2190"/>
                    <a:pt x="644" y="4059"/>
                    <a:pt x="120" y="6000"/>
                  </a:cubicBezTo>
                  <a:cubicBezTo>
                    <a:pt x="1" y="6440"/>
                    <a:pt x="263" y="6905"/>
                    <a:pt x="703" y="7024"/>
                  </a:cubicBezTo>
                  <a:cubicBezTo>
                    <a:pt x="787" y="7036"/>
                    <a:pt x="858" y="7048"/>
                    <a:pt x="930" y="7048"/>
                  </a:cubicBezTo>
                  <a:cubicBezTo>
                    <a:pt x="1299" y="7048"/>
                    <a:pt x="1632" y="6798"/>
                    <a:pt x="1739" y="6429"/>
                  </a:cubicBezTo>
                  <a:cubicBezTo>
                    <a:pt x="2227" y="4607"/>
                    <a:pt x="2894" y="2857"/>
                    <a:pt x="3739" y="1214"/>
                  </a:cubicBezTo>
                  <a:cubicBezTo>
                    <a:pt x="3942" y="809"/>
                    <a:pt x="3787" y="297"/>
                    <a:pt x="3370" y="94"/>
                  </a:cubicBezTo>
                  <a:cubicBezTo>
                    <a:pt x="3250" y="31"/>
                    <a:pt x="3120" y="1"/>
                    <a:pt x="29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51"/>
            <p:cNvSpPr/>
            <p:nvPr/>
          </p:nvSpPr>
          <p:spPr>
            <a:xfrm>
              <a:off x="4251923" y="4639742"/>
              <a:ext cx="117922" cy="227924"/>
            </a:xfrm>
            <a:custGeom>
              <a:avLst/>
              <a:gdLst/>
              <a:ahLst/>
              <a:cxnLst/>
              <a:rect l="l" t="t" r="r" b="b"/>
              <a:pathLst>
                <a:path w="3692" h="7136" extrusionOk="0">
                  <a:moveTo>
                    <a:pt x="935" y="1"/>
                  </a:moveTo>
                  <a:cubicBezTo>
                    <a:pt x="866" y="1"/>
                    <a:pt x="796" y="9"/>
                    <a:pt x="727" y="28"/>
                  </a:cubicBezTo>
                  <a:cubicBezTo>
                    <a:pt x="274" y="135"/>
                    <a:pt x="0" y="587"/>
                    <a:pt x="107" y="1028"/>
                  </a:cubicBezTo>
                  <a:cubicBezTo>
                    <a:pt x="584" y="3016"/>
                    <a:pt x="1215" y="4897"/>
                    <a:pt x="1965" y="6636"/>
                  </a:cubicBezTo>
                  <a:cubicBezTo>
                    <a:pt x="2108" y="6945"/>
                    <a:pt x="2417" y="7136"/>
                    <a:pt x="2739" y="7136"/>
                  </a:cubicBezTo>
                  <a:cubicBezTo>
                    <a:pt x="2846" y="7136"/>
                    <a:pt x="2965" y="7112"/>
                    <a:pt x="3072" y="7064"/>
                  </a:cubicBezTo>
                  <a:cubicBezTo>
                    <a:pt x="3489" y="6886"/>
                    <a:pt x="3691" y="6397"/>
                    <a:pt x="3501" y="5969"/>
                  </a:cubicBezTo>
                  <a:cubicBezTo>
                    <a:pt x="2786" y="4326"/>
                    <a:pt x="2191" y="2528"/>
                    <a:pt x="1739" y="635"/>
                  </a:cubicBezTo>
                  <a:cubicBezTo>
                    <a:pt x="1648" y="262"/>
                    <a:pt x="1310" y="1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51"/>
            <p:cNvSpPr/>
            <p:nvPr/>
          </p:nvSpPr>
          <p:spPr>
            <a:xfrm>
              <a:off x="8456729" y="2502668"/>
              <a:ext cx="155963" cy="211060"/>
            </a:xfrm>
            <a:custGeom>
              <a:avLst/>
              <a:gdLst/>
              <a:ahLst/>
              <a:cxnLst/>
              <a:rect l="l" t="t" r="r" b="b"/>
              <a:pathLst>
                <a:path w="4883" h="6608" extrusionOk="0">
                  <a:moveTo>
                    <a:pt x="3939" y="1"/>
                  </a:moveTo>
                  <a:cubicBezTo>
                    <a:pt x="3685" y="1"/>
                    <a:pt x="3432" y="115"/>
                    <a:pt x="3263" y="333"/>
                  </a:cubicBezTo>
                  <a:cubicBezTo>
                    <a:pt x="2168" y="1798"/>
                    <a:pt x="1144" y="3500"/>
                    <a:pt x="203" y="5393"/>
                  </a:cubicBezTo>
                  <a:cubicBezTo>
                    <a:pt x="1" y="5810"/>
                    <a:pt x="179" y="6310"/>
                    <a:pt x="584" y="6524"/>
                  </a:cubicBezTo>
                  <a:cubicBezTo>
                    <a:pt x="703" y="6572"/>
                    <a:pt x="834" y="6608"/>
                    <a:pt x="953" y="6608"/>
                  </a:cubicBezTo>
                  <a:cubicBezTo>
                    <a:pt x="1263" y="6608"/>
                    <a:pt x="1560" y="6429"/>
                    <a:pt x="1715" y="6143"/>
                  </a:cubicBezTo>
                  <a:cubicBezTo>
                    <a:pt x="2596" y="4334"/>
                    <a:pt x="3573" y="2726"/>
                    <a:pt x="4608" y="1345"/>
                  </a:cubicBezTo>
                  <a:cubicBezTo>
                    <a:pt x="4882" y="976"/>
                    <a:pt x="4811" y="452"/>
                    <a:pt x="4442" y="167"/>
                  </a:cubicBezTo>
                  <a:cubicBezTo>
                    <a:pt x="4291" y="55"/>
                    <a:pt x="4115" y="1"/>
                    <a:pt x="3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51"/>
            <p:cNvSpPr/>
            <p:nvPr/>
          </p:nvSpPr>
          <p:spPr>
            <a:xfrm>
              <a:off x="8170003" y="3546691"/>
              <a:ext cx="97768" cy="234120"/>
            </a:xfrm>
            <a:custGeom>
              <a:avLst/>
              <a:gdLst/>
              <a:ahLst/>
              <a:cxnLst/>
              <a:rect l="l" t="t" r="r" b="b"/>
              <a:pathLst>
                <a:path w="3061" h="7330" extrusionOk="0">
                  <a:moveTo>
                    <a:pt x="2147" y="1"/>
                  </a:moveTo>
                  <a:cubicBezTo>
                    <a:pt x="1761" y="1"/>
                    <a:pt x="1417" y="268"/>
                    <a:pt x="1334" y="662"/>
                  </a:cubicBezTo>
                  <a:cubicBezTo>
                    <a:pt x="1000" y="2222"/>
                    <a:pt x="572" y="4282"/>
                    <a:pt x="108" y="6306"/>
                  </a:cubicBezTo>
                  <a:cubicBezTo>
                    <a:pt x="0" y="6746"/>
                    <a:pt x="286" y="7199"/>
                    <a:pt x="739" y="7306"/>
                  </a:cubicBezTo>
                  <a:cubicBezTo>
                    <a:pt x="798" y="7318"/>
                    <a:pt x="858" y="7330"/>
                    <a:pt x="929" y="7330"/>
                  </a:cubicBezTo>
                  <a:cubicBezTo>
                    <a:pt x="1310" y="7330"/>
                    <a:pt x="1655" y="7068"/>
                    <a:pt x="1739" y="6675"/>
                  </a:cubicBezTo>
                  <a:cubicBezTo>
                    <a:pt x="2203" y="4639"/>
                    <a:pt x="2644" y="2579"/>
                    <a:pt x="2977" y="1007"/>
                  </a:cubicBezTo>
                  <a:cubicBezTo>
                    <a:pt x="3060" y="555"/>
                    <a:pt x="2775" y="115"/>
                    <a:pt x="2322" y="19"/>
                  </a:cubicBezTo>
                  <a:cubicBezTo>
                    <a:pt x="2263" y="7"/>
                    <a:pt x="2205" y="1"/>
                    <a:pt x="2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51"/>
            <p:cNvSpPr/>
            <p:nvPr/>
          </p:nvSpPr>
          <p:spPr>
            <a:xfrm>
              <a:off x="8247202" y="3185418"/>
              <a:ext cx="98152" cy="234120"/>
            </a:xfrm>
            <a:custGeom>
              <a:avLst/>
              <a:gdLst/>
              <a:ahLst/>
              <a:cxnLst/>
              <a:rect l="l" t="t" r="r" b="b"/>
              <a:pathLst>
                <a:path w="3073" h="7330" extrusionOk="0">
                  <a:moveTo>
                    <a:pt x="2165" y="0"/>
                  </a:moveTo>
                  <a:cubicBezTo>
                    <a:pt x="1779" y="0"/>
                    <a:pt x="1428" y="258"/>
                    <a:pt x="1346" y="650"/>
                  </a:cubicBezTo>
                  <a:cubicBezTo>
                    <a:pt x="965" y="2282"/>
                    <a:pt x="584" y="4032"/>
                    <a:pt x="96" y="6318"/>
                  </a:cubicBezTo>
                  <a:cubicBezTo>
                    <a:pt x="0" y="6770"/>
                    <a:pt x="286" y="7211"/>
                    <a:pt x="739" y="7306"/>
                  </a:cubicBezTo>
                  <a:cubicBezTo>
                    <a:pt x="798" y="7318"/>
                    <a:pt x="858" y="7330"/>
                    <a:pt x="917" y="7330"/>
                  </a:cubicBezTo>
                  <a:cubicBezTo>
                    <a:pt x="1310" y="7330"/>
                    <a:pt x="1655" y="7056"/>
                    <a:pt x="1739" y="6663"/>
                  </a:cubicBezTo>
                  <a:cubicBezTo>
                    <a:pt x="2215" y="4389"/>
                    <a:pt x="2596" y="2651"/>
                    <a:pt x="2977" y="1031"/>
                  </a:cubicBezTo>
                  <a:cubicBezTo>
                    <a:pt x="3072" y="579"/>
                    <a:pt x="2798" y="127"/>
                    <a:pt x="2346" y="19"/>
                  </a:cubicBezTo>
                  <a:cubicBezTo>
                    <a:pt x="2285" y="7"/>
                    <a:pt x="2225" y="0"/>
                    <a:pt x="2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51"/>
            <p:cNvSpPr/>
            <p:nvPr/>
          </p:nvSpPr>
          <p:spPr>
            <a:xfrm>
              <a:off x="8070734" y="3906495"/>
              <a:ext cx="114122" cy="229872"/>
            </a:xfrm>
            <a:custGeom>
              <a:avLst/>
              <a:gdLst/>
              <a:ahLst/>
              <a:cxnLst/>
              <a:rect l="l" t="t" r="r" b="b"/>
              <a:pathLst>
                <a:path w="3573" h="7197" extrusionOk="0">
                  <a:moveTo>
                    <a:pt x="2642" y="1"/>
                  </a:moveTo>
                  <a:cubicBezTo>
                    <a:pt x="2275" y="1"/>
                    <a:pt x="1934" y="244"/>
                    <a:pt x="1834" y="613"/>
                  </a:cubicBezTo>
                  <a:cubicBezTo>
                    <a:pt x="1287" y="2637"/>
                    <a:pt x="727" y="4423"/>
                    <a:pt x="156" y="6078"/>
                  </a:cubicBezTo>
                  <a:cubicBezTo>
                    <a:pt x="1" y="6518"/>
                    <a:pt x="227" y="6995"/>
                    <a:pt x="668" y="7149"/>
                  </a:cubicBezTo>
                  <a:cubicBezTo>
                    <a:pt x="751" y="7173"/>
                    <a:pt x="846" y="7197"/>
                    <a:pt x="941" y="7197"/>
                  </a:cubicBezTo>
                  <a:cubicBezTo>
                    <a:pt x="1287" y="7197"/>
                    <a:pt x="1608" y="6983"/>
                    <a:pt x="1727" y="6637"/>
                  </a:cubicBezTo>
                  <a:cubicBezTo>
                    <a:pt x="2323" y="4947"/>
                    <a:pt x="2882" y="3113"/>
                    <a:pt x="3454" y="1053"/>
                  </a:cubicBezTo>
                  <a:cubicBezTo>
                    <a:pt x="3573" y="613"/>
                    <a:pt x="3311" y="149"/>
                    <a:pt x="2858" y="29"/>
                  </a:cubicBezTo>
                  <a:cubicBezTo>
                    <a:pt x="2786" y="10"/>
                    <a:pt x="2714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51"/>
            <p:cNvSpPr/>
            <p:nvPr/>
          </p:nvSpPr>
          <p:spPr>
            <a:xfrm>
              <a:off x="7903432" y="4253012"/>
              <a:ext cx="157081" cy="210037"/>
            </a:xfrm>
            <a:custGeom>
              <a:avLst/>
              <a:gdLst/>
              <a:ahLst/>
              <a:cxnLst/>
              <a:rect l="l" t="t" r="r" b="b"/>
              <a:pathLst>
                <a:path w="4918" h="6576" extrusionOk="0">
                  <a:moveTo>
                    <a:pt x="3963" y="1"/>
                  </a:moveTo>
                  <a:cubicBezTo>
                    <a:pt x="3654" y="1"/>
                    <a:pt x="3359" y="171"/>
                    <a:pt x="3215" y="468"/>
                  </a:cubicBezTo>
                  <a:cubicBezTo>
                    <a:pt x="2322" y="2277"/>
                    <a:pt x="1334" y="3873"/>
                    <a:pt x="286" y="5218"/>
                  </a:cubicBezTo>
                  <a:cubicBezTo>
                    <a:pt x="0" y="5587"/>
                    <a:pt x="60" y="6111"/>
                    <a:pt x="429" y="6397"/>
                  </a:cubicBezTo>
                  <a:cubicBezTo>
                    <a:pt x="583" y="6516"/>
                    <a:pt x="762" y="6575"/>
                    <a:pt x="941" y="6575"/>
                  </a:cubicBezTo>
                  <a:cubicBezTo>
                    <a:pt x="1191" y="6575"/>
                    <a:pt x="1441" y="6468"/>
                    <a:pt x="1596" y="6254"/>
                  </a:cubicBezTo>
                  <a:cubicBezTo>
                    <a:pt x="2715" y="4813"/>
                    <a:pt x="3762" y="3123"/>
                    <a:pt x="4715" y="1206"/>
                  </a:cubicBezTo>
                  <a:cubicBezTo>
                    <a:pt x="4917" y="801"/>
                    <a:pt x="4751" y="289"/>
                    <a:pt x="4334" y="87"/>
                  </a:cubicBezTo>
                  <a:cubicBezTo>
                    <a:pt x="4214" y="28"/>
                    <a:pt x="4087" y="1"/>
                    <a:pt x="39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51"/>
            <p:cNvSpPr/>
            <p:nvPr/>
          </p:nvSpPr>
          <p:spPr>
            <a:xfrm>
              <a:off x="8331620" y="2830405"/>
              <a:ext cx="114888" cy="229393"/>
            </a:xfrm>
            <a:custGeom>
              <a:avLst/>
              <a:gdLst/>
              <a:ahLst/>
              <a:cxnLst/>
              <a:rect l="l" t="t" r="r" b="b"/>
              <a:pathLst>
                <a:path w="3597" h="7182" extrusionOk="0">
                  <a:moveTo>
                    <a:pt x="2650" y="1"/>
                  </a:moveTo>
                  <a:cubicBezTo>
                    <a:pt x="2307" y="1"/>
                    <a:pt x="1980" y="213"/>
                    <a:pt x="1858" y="550"/>
                  </a:cubicBezTo>
                  <a:cubicBezTo>
                    <a:pt x="1263" y="2252"/>
                    <a:pt x="691" y="4074"/>
                    <a:pt x="120" y="6122"/>
                  </a:cubicBezTo>
                  <a:cubicBezTo>
                    <a:pt x="1" y="6574"/>
                    <a:pt x="262" y="7027"/>
                    <a:pt x="703" y="7158"/>
                  </a:cubicBezTo>
                  <a:cubicBezTo>
                    <a:pt x="774" y="7181"/>
                    <a:pt x="858" y="7181"/>
                    <a:pt x="929" y="7181"/>
                  </a:cubicBezTo>
                  <a:cubicBezTo>
                    <a:pt x="1298" y="7181"/>
                    <a:pt x="1632" y="6943"/>
                    <a:pt x="1739" y="6574"/>
                  </a:cubicBezTo>
                  <a:cubicBezTo>
                    <a:pt x="2287" y="4562"/>
                    <a:pt x="2846" y="2776"/>
                    <a:pt x="3441" y="1109"/>
                  </a:cubicBezTo>
                  <a:cubicBezTo>
                    <a:pt x="3596" y="681"/>
                    <a:pt x="3370" y="204"/>
                    <a:pt x="2929" y="50"/>
                  </a:cubicBezTo>
                  <a:cubicBezTo>
                    <a:pt x="2838" y="17"/>
                    <a:pt x="2743" y="1"/>
                    <a:pt x="26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1"/>
            <p:cNvSpPr/>
            <p:nvPr/>
          </p:nvSpPr>
          <p:spPr>
            <a:xfrm>
              <a:off x="5727040" y="3775925"/>
              <a:ext cx="187136" cy="185923"/>
            </a:xfrm>
            <a:custGeom>
              <a:avLst/>
              <a:gdLst/>
              <a:ahLst/>
              <a:cxnLst/>
              <a:rect l="l" t="t" r="r" b="b"/>
              <a:pathLst>
                <a:path w="5859" h="5821" extrusionOk="0">
                  <a:moveTo>
                    <a:pt x="919" y="1"/>
                  </a:moveTo>
                  <a:cubicBezTo>
                    <a:pt x="698" y="1"/>
                    <a:pt x="477" y="87"/>
                    <a:pt x="310" y="260"/>
                  </a:cubicBezTo>
                  <a:cubicBezTo>
                    <a:pt x="1" y="605"/>
                    <a:pt x="13" y="1129"/>
                    <a:pt x="346" y="1450"/>
                  </a:cubicBezTo>
                  <a:cubicBezTo>
                    <a:pt x="1025" y="2082"/>
                    <a:pt x="1691" y="2748"/>
                    <a:pt x="2334" y="3439"/>
                  </a:cubicBezTo>
                  <a:cubicBezTo>
                    <a:pt x="3013" y="4153"/>
                    <a:pt x="3680" y="4868"/>
                    <a:pt x="4334" y="5558"/>
                  </a:cubicBezTo>
                  <a:cubicBezTo>
                    <a:pt x="4501" y="5737"/>
                    <a:pt x="4715" y="5820"/>
                    <a:pt x="4942" y="5820"/>
                  </a:cubicBezTo>
                  <a:cubicBezTo>
                    <a:pt x="5144" y="5820"/>
                    <a:pt x="5358" y="5737"/>
                    <a:pt x="5513" y="5582"/>
                  </a:cubicBezTo>
                  <a:cubicBezTo>
                    <a:pt x="5847" y="5272"/>
                    <a:pt x="5858" y="4737"/>
                    <a:pt x="5549" y="4403"/>
                  </a:cubicBezTo>
                  <a:cubicBezTo>
                    <a:pt x="4894" y="3725"/>
                    <a:pt x="4227" y="3010"/>
                    <a:pt x="3561" y="2296"/>
                  </a:cubicBezTo>
                  <a:cubicBezTo>
                    <a:pt x="2882" y="1581"/>
                    <a:pt x="2191" y="879"/>
                    <a:pt x="1489" y="224"/>
                  </a:cubicBezTo>
                  <a:cubicBezTo>
                    <a:pt x="1328" y="75"/>
                    <a:pt x="1124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1"/>
            <p:cNvSpPr/>
            <p:nvPr/>
          </p:nvSpPr>
          <p:spPr>
            <a:xfrm>
              <a:off x="8679957" y="2285285"/>
              <a:ext cx="221376" cy="139801"/>
            </a:xfrm>
            <a:custGeom>
              <a:avLst/>
              <a:gdLst/>
              <a:ahLst/>
              <a:cxnLst/>
              <a:rect l="l" t="t" r="r" b="b"/>
              <a:pathLst>
                <a:path w="6931" h="4377" extrusionOk="0">
                  <a:moveTo>
                    <a:pt x="5984" y="0"/>
                  </a:moveTo>
                  <a:cubicBezTo>
                    <a:pt x="5895" y="0"/>
                    <a:pt x="5805" y="14"/>
                    <a:pt x="5716" y="43"/>
                  </a:cubicBezTo>
                  <a:cubicBezTo>
                    <a:pt x="3811" y="686"/>
                    <a:pt x="2037" y="1639"/>
                    <a:pt x="441" y="2877"/>
                  </a:cubicBezTo>
                  <a:cubicBezTo>
                    <a:pt x="72" y="3151"/>
                    <a:pt x="1" y="3675"/>
                    <a:pt x="286" y="4044"/>
                  </a:cubicBezTo>
                  <a:cubicBezTo>
                    <a:pt x="453" y="4258"/>
                    <a:pt x="703" y="4377"/>
                    <a:pt x="953" y="4377"/>
                  </a:cubicBezTo>
                  <a:cubicBezTo>
                    <a:pt x="1132" y="4377"/>
                    <a:pt x="1310" y="4317"/>
                    <a:pt x="1453" y="4198"/>
                  </a:cubicBezTo>
                  <a:cubicBezTo>
                    <a:pt x="2918" y="3079"/>
                    <a:pt x="4525" y="2222"/>
                    <a:pt x="6251" y="1627"/>
                  </a:cubicBezTo>
                  <a:cubicBezTo>
                    <a:pt x="6692" y="1484"/>
                    <a:pt x="6930" y="1008"/>
                    <a:pt x="6775" y="567"/>
                  </a:cubicBezTo>
                  <a:cubicBezTo>
                    <a:pt x="6661" y="216"/>
                    <a:pt x="6335" y="0"/>
                    <a:pt x="59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1"/>
            <p:cNvSpPr/>
            <p:nvPr/>
          </p:nvSpPr>
          <p:spPr>
            <a:xfrm>
              <a:off x="9015008" y="2168768"/>
              <a:ext cx="125876" cy="112205"/>
            </a:xfrm>
            <a:custGeom>
              <a:avLst/>
              <a:gdLst/>
              <a:ahLst/>
              <a:cxnLst/>
              <a:rect l="l" t="t" r="r" b="b"/>
              <a:pathLst>
                <a:path w="3941" h="3513" extrusionOk="0">
                  <a:moveTo>
                    <a:pt x="3941" y="0"/>
                  </a:moveTo>
                  <a:cubicBezTo>
                    <a:pt x="2858" y="750"/>
                    <a:pt x="1738" y="1393"/>
                    <a:pt x="607" y="1917"/>
                  </a:cubicBezTo>
                  <a:cubicBezTo>
                    <a:pt x="179" y="2108"/>
                    <a:pt x="0" y="2608"/>
                    <a:pt x="191" y="3024"/>
                  </a:cubicBezTo>
                  <a:cubicBezTo>
                    <a:pt x="333" y="3334"/>
                    <a:pt x="643" y="3513"/>
                    <a:pt x="953" y="3513"/>
                  </a:cubicBezTo>
                  <a:cubicBezTo>
                    <a:pt x="1072" y="3513"/>
                    <a:pt x="1191" y="3489"/>
                    <a:pt x="1298" y="3429"/>
                  </a:cubicBezTo>
                  <a:cubicBezTo>
                    <a:pt x="2191" y="3024"/>
                    <a:pt x="3072" y="2548"/>
                    <a:pt x="3941" y="2000"/>
                  </a:cubicBezTo>
                  <a:lnTo>
                    <a:pt x="3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1"/>
            <p:cNvSpPr/>
            <p:nvPr/>
          </p:nvSpPr>
          <p:spPr>
            <a:xfrm>
              <a:off x="7605655" y="4535873"/>
              <a:ext cx="225912" cy="133286"/>
            </a:xfrm>
            <a:custGeom>
              <a:avLst/>
              <a:gdLst/>
              <a:ahLst/>
              <a:cxnLst/>
              <a:rect l="l" t="t" r="r" b="b"/>
              <a:pathLst>
                <a:path w="7073" h="4173" extrusionOk="0">
                  <a:moveTo>
                    <a:pt x="6125" y="1"/>
                  </a:moveTo>
                  <a:cubicBezTo>
                    <a:pt x="5961" y="1"/>
                    <a:pt x="5794" y="48"/>
                    <a:pt x="5644" y="148"/>
                  </a:cubicBezTo>
                  <a:cubicBezTo>
                    <a:pt x="4906" y="660"/>
                    <a:pt x="4108" y="1101"/>
                    <a:pt x="3287" y="1458"/>
                  </a:cubicBezTo>
                  <a:cubicBezTo>
                    <a:pt x="2394" y="1851"/>
                    <a:pt x="1513" y="2220"/>
                    <a:pt x="643" y="2553"/>
                  </a:cubicBezTo>
                  <a:cubicBezTo>
                    <a:pt x="215" y="2720"/>
                    <a:pt x="0" y="3196"/>
                    <a:pt x="155" y="3637"/>
                  </a:cubicBezTo>
                  <a:cubicBezTo>
                    <a:pt x="286" y="3970"/>
                    <a:pt x="608" y="4173"/>
                    <a:pt x="941" y="4173"/>
                  </a:cubicBezTo>
                  <a:cubicBezTo>
                    <a:pt x="1036" y="4173"/>
                    <a:pt x="1143" y="4149"/>
                    <a:pt x="1239" y="4113"/>
                  </a:cubicBezTo>
                  <a:cubicBezTo>
                    <a:pt x="2132" y="3780"/>
                    <a:pt x="3048" y="3399"/>
                    <a:pt x="3965" y="2994"/>
                  </a:cubicBezTo>
                  <a:cubicBezTo>
                    <a:pt x="4870" y="2589"/>
                    <a:pt x="5763" y="2089"/>
                    <a:pt x="6597" y="1529"/>
                  </a:cubicBezTo>
                  <a:cubicBezTo>
                    <a:pt x="6978" y="1268"/>
                    <a:pt x="7073" y="744"/>
                    <a:pt x="6811" y="363"/>
                  </a:cubicBezTo>
                  <a:cubicBezTo>
                    <a:pt x="6649" y="127"/>
                    <a:pt x="6391" y="1"/>
                    <a:pt x="6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1"/>
            <p:cNvSpPr/>
            <p:nvPr/>
          </p:nvSpPr>
          <p:spPr>
            <a:xfrm>
              <a:off x="6252964" y="4291947"/>
              <a:ext cx="203873" cy="168835"/>
            </a:xfrm>
            <a:custGeom>
              <a:avLst/>
              <a:gdLst/>
              <a:ahLst/>
              <a:cxnLst/>
              <a:rect l="l" t="t" r="r" b="b"/>
              <a:pathLst>
                <a:path w="6383" h="5286" extrusionOk="0">
                  <a:moveTo>
                    <a:pt x="934" y="1"/>
                  </a:moveTo>
                  <a:cubicBezTo>
                    <a:pt x="698" y="1"/>
                    <a:pt x="462" y="100"/>
                    <a:pt x="299" y="296"/>
                  </a:cubicBezTo>
                  <a:cubicBezTo>
                    <a:pt x="1" y="642"/>
                    <a:pt x="37" y="1177"/>
                    <a:pt x="394" y="1475"/>
                  </a:cubicBezTo>
                  <a:cubicBezTo>
                    <a:pt x="1942" y="2797"/>
                    <a:pt x="3466" y="4023"/>
                    <a:pt x="4942" y="5118"/>
                  </a:cubicBezTo>
                  <a:cubicBezTo>
                    <a:pt x="5085" y="5225"/>
                    <a:pt x="5264" y="5285"/>
                    <a:pt x="5442" y="5285"/>
                  </a:cubicBezTo>
                  <a:cubicBezTo>
                    <a:pt x="5692" y="5285"/>
                    <a:pt x="5942" y="5166"/>
                    <a:pt x="6109" y="4952"/>
                  </a:cubicBezTo>
                  <a:cubicBezTo>
                    <a:pt x="6383" y="4583"/>
                    <a:pt x="6311" y="4059"/>
                    <a:pt x="5942" y="3773"/>
                  </a:cubicBezTo>
                  <a:cubicBezTo>
                    <a:pt x="4502" y="2701"/>
                    <a:pt x="3001" y="1499"/>
                    <a:pt x="1477" y="201"/>
                  </a:cubicBezTo>
                  <a:cubicBezTo>
                    <a:pt x="1322" y="67"/>
                    <a:pt x="1128" y="1"/>
                    <a:pt x="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1"/>
            <p:cNvSpPr/>
            <p:nvPr/>
          </p:nvSpPr>
          <p:spPr>
            <a:xfrm>
              <a:off x="5984125" y="4040420"/>
              <a:ext cx="190937" cy="181898"/>
            </a:xfrm>
            <a:custGeom>
              <a:avLst/>
              <a:gdLst/>
              <a:ahLst/>
              <a:cxnLst/>
              <a:rect l="l" t="t" r="r" b="b"/>
              <a:pathLst>
                <a:path w="5978" h="5695" extrusionOk="0">
                  <a:moveTo>
                    <a:pt x="917" y="1"/>
                  </a:moveTo>
                  <a:cubicBezTo>
                    <a:pt x="703" y="1"/>
                    <a:pt x="488" y="81"/>
                    <a:pt x="322" y="242"/>
                  </a:cubicBezTo>
                  <a:cubicBezTo>
                    <a:pt x="0" y="575"/>
                    <a:pt x="0" y="1099"/>
                    <a:pt x="322" y="1432"/>
                  </a:cubicBezTo>
                  <a:cubicBezTo>
                    <a:pt x="1762" y="2873"/>
                    <a:pt x="3155" y="4230"/>
                    <a:pt x="4489" y="5469"/>
                  </a:cubicBezTo>
                  <a:cubicBezTo>
                    <a:pt x="4644" y="5623"/>
                    <a:pt x="4846" y="5695"/>
                    <a:pt x="5060" y="5695"/>
                  </a:cubicBezTo>
                  <a:cubicBezTo>
                    <a:pt x="5275" y="5695"/>
                    <a:pt x="5501" y="5611"/>
                    <a:pt x="5668" y="5433"/>
                  </a:cubicBezTo>
                  <a:cubicBezTo>
                    <a:pt x="5977" y="5100"/>
                    <a:pt x="5965" y="4564"/>
                    <a:pt x="5632" y="4254"/>
                  </a:cubicBezTo>
                  <a:cubicBezTo>
                    <a:pt x="4322" y="3016"/>
                    <a:pt x="2929" y="1671"/>
                    <a:pt x="1512" y="242"/>
                  </a:cubicBezTo>
                  <a:cubicBezTo>
                    <a:pt x="1346" y="81"/>
                    <a:pt x="1131" y="1"/>
                    <a:pt x="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1"/>
            <p:cNvSpPr/>
            <p:nvPr/>
          </p:nvSpPr>
          <p:spPr>
            <a:xfrm>
              <a:off x="6548473" y="4511215"/>
              <a:ext cx="222877" cy="141207"/>
            </a:xfrm>
            <a:custGeom>
              <a:avLst/>
              <a:gdLst/>
              <a:ahLst/>
              <a:cxnLst/>
              <a:rect l="l" t="t" r="r" b="b"/>
              <a:pathLst>
                <a:path w="6978" h="4421" extrusionOk="0">
                  <a:moveTo>
                    <a:pt x="954" y="0"/>
                  </a:moveTo>
                  <a:cubicBezTo>
                    <a:pt x="671" y="0"/>
                    <a:pt x="394" y="140"/>
                    <a:pt x="238" y="396"/>
                  </a:cubicBezTo>
                  <a:cubicBezTo>
                    <a:pt x="0" y="789"/>
                    <a:pt x="119" y="1313"/>
                    <a:pt x="512" y="1551"/>
                  </a:cubicBezTo>
                  <a:cubicBezTo>
                    <a:pt x="2250" y="2623"/>
                    <a:pt x="3989" y="3564"/>
                    <a:pt x="5679" y="4337"/>
                  </a:cubicBezTo>
                  <a:cubicBezTo>
                    <a:pt x="5787" y="4385"/>
                    <a:pt x="5906" y="4421"/>
                    <a:pt x="6025" y="4421"/>
                  </a:cubicBezTo>
                  <a:cubicBezTo>
                    <a:pt x="6346" y="4421"/>
                    <a:pt x="6644" y="4230"/>
                    <a:pt x="6787" y="3933"/>
                  </a:cubicBezTo>
                  <a:cubicBezTo>
                    <a:pt x="6977" y="3504"/>
                    <a:pt x="6799" y="3016"/>
                    <a:pt x="6370" y="2813"/>
                  </a:cubicBezTo>
                  <a:cubicBezTo>
                    <a:pt x="4751" y="2063"/>
                    <a:pt x="3072" y="1158"/>
                    <a:pt x="1393" y="123"/>
                  </a:cubicBezTo>
                  <a:cubicBezTo>
                    <a:pt x="1257" y="40"/>
                    <a:pt x="1104" y="0"/>
                    <a:pt x="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1"/>
            <p:cNvSpPr/>
            <p:nvPr/>
          </p:nvSpPr>
          <p:spPr>
            <a:xfrm>
              <a:off x="6883492" y="4663250"/>
              <a:ext cx="238464" cy="88442"/>
            </a:xfrm>
            <a:custGeom>
              <a:avLst/>
              <a:gdLst/>
              <a:ahLst/>
              <a:cxnLst/>
              <a:rect l="l" t="t" r="r" b="b"/>
              <a:pathLst>
                <a:path w="7466" h="2769" extrusionOk="0">
                  <a:moveTo>
                    <a:pt x="940" y="0"/>
                  </a:moveTo>
                  <a:cubicBezTo>
                    <a:pt x="569" y="0"/>
                    <a:pt x="231" y="237"/>
                    <a:pt x="131" y="613"/>
                  </a:cubicBezTo>
                  <a:cubicBezTo>
                    <a:pt x="1" y="1054"/>
                    <a:pt x="262" y="1518"/>
                    <a:pt x="703" y="1637"/>
                  </a:cubicBezTo>
                  <a:cubicBezTo>
                    <a:pt x="2620" y="2197"/>
                    <a:pt x="4573" y="2566"/>
                    <a:pt x="6501" y="2768"/>
                  </a:cubicBezTo>
                  <a:lnTo>
                    <a:pt x="6597" y="2768"/>
                  </a:lnTo>
                  <a:cubicBezTo>
                    <a:pt x="7013" y="2768"/>
                    <a:pt x="7382" y="2447"/>
                    <a:pt x="7418" y="2018"/>
                  </a:cubicBezTo>
                  <a:cubicBezTo>
                    <a:pt x="7466" y="1554"/>
                    <a:pt x="7132" y="1149"/>
                    <a:pt x="6680" y="1101"/>
                  </a:cubicBezTo>
                  <a:cubicBezTo>
                    <a:pt x="4846" y="911"/>
                    <a:pt x="2989" y="554"/>
                    <a:pt x="1167" y="30"/>
                  </a:cubicBezTo>
                  <a:cubicBezTo>
                    <a:pt x="1091" y="10"/>
                    <a:pt x="1015" y="0"/>
                    <a:pt x="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1"/>
            <p:cNvSpPr/>
            <p:nvPr/>
          </p:nvSpPr>
          <p:spPr>
            <a:xfrm>
              <a:off x="7250099" y="4670660"/>
              <a:ext cx="239231" cy="82916"/>
            </a:xfrm>
            <a:custGeom>
              <a:avLst/>
              <a:gdLst/>
              <a:ahLst/>
              <a:cxnLst/>
              <a:rect l="l" t="t" r="r" b="b"/>
              <a:pathLst>
                <a:path w="7490" h="2596" extrusionOk="0">
                  <a:moveTo>
                    <a:pt x="6567" y="1"/>
                  </a:moveTo>
                  <a:cubicBezTo>
                    <a:pt x="6502" y="1"/>
                    <a:pt x="6436" y="8"/>
                    <a:pt x="6370" y="24"/>
                  </a:cubicBezTo>
                  <a:cubicBezTo>
                    <a:pt x="4489" y="477"/>
                    <a:pt x="2620" y="786"/>
                    <a:pt x="810" y="929"/>
                  </a:cubicBezTo>
                  <a:cubicBezTo>
                    <a:pt x="345" y="965"/>
                    <a:pt x="0" y="1358"/>
                    <a:pt x="36" y="1822"/>
                  </a:cubicBezTo>
                  <a:cubicBezTo>
                    <a:pt x="72" y="2262"/>
                    <a:pt x="441" y="2596"/>
                    <a:pt x="869" y="2596"/>
                  </a:cubicBezTo>
                  <a:lnTo>
                    <a:pt x="941" y="2596"/>
                  </a:lnTo>
                  <a:cubicBezTo>
                    <a:pt x="2846" y="2441"/>
                    <a:pt x="4798" y="2120"/>
                    <a:pt x="6763" y="1655"/>
                  </a:cubicBezTo>
                  <a:cubicBezTo>
                    <a:pt x="7215" y="1536"/>
                    <a:pt x="7489" y="1096"/>
                    <a:pt x="7382" y="643"/>
                  </a:cubicBezTo>
                  <a:cubicBezTo>
                    <a:pt x="7291" y="257"/>
                    <a:pt x="6947" y="1"/>
                    <a:pt x="65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" name="Google Shape;1338;p51"/>
          <p:cNvGrpSpPr/>
          <p:nvPr/>
        </p:nvGrpSpPr>
        <p:grpSpPr>
          <a:xfrm rot="-5400000">
            <a:off x="-737078" y="737091"/>
            <a:ext cx="2752402" cy="1278231"/>
            <a:chOff x="-4527333" y="-2055682"/>
            <a:chExt cx="3232416" cy="1501152"/>
          </a:xfrm>
        </p:grpSpPr>
        <p:sp>
          <p:nvSpPr>
            <p:cNvPr id="1339" name="Google Shape;1339;p51"/>
            <p:cNvSpPr/>
            <p:nvPr/>
          </p:nvSpPr>
          <p:spPr>
            <a:xfrm>
              <a:off x="-2428773" y="-2055682"/>
              <a:ext cx="161568" cy="158880"/>
            </a:xfrm>
            <a:custGeom>
              <a:avLst/>
              <a:gdLst/>
              <a:ahLst/>
              <a:cxnLst/>
              <a:rect l="l" t="t" r="r" b="b"/>
              <a:pathLst>
                <a:path w="5049" h="4965" extrusionOk="0">
                  <a:moveTo>
                    <a:pt x="0" y="0"/>
                  </a:moveTo>
                  <a:cubicBezTo>
                    <a:pt x="24" y="48"/>
                    <a:pt x="60" y="83"/>
                    <a:pt x="107" y="119"/>
                  </a:cubicBezTo>
                  <a:cubicBezTo>
                    <a:pt x="1262" y="1203"/>
                    <a:pt x="2334" y="2643"/>
                    <a:pt x="3358" y="4524"/>
                  </a:cubicBezTo>
                  <a:cubicBezTo>
                    <a:pt x="3500" y="4798"/>
                    <a:pt x="3786" y="4965"/>
                    <a:pt x="4084" y="4965"/>
                  </a:cubicBezTo>
                  <a:cubicBezTo>
                    <a:pt x="4227" y="4965"/>
                    <a:pt x="4358" y="4929"/>
                    <a:pt x="4489" y="4858"/>
                  </a:cubicBezTo>
                  <a:cubicBezTo>
                    <a:pt x="4893" y="4643"/>
                    <a:pt x="5048" y="4131"/>
                    <a:pt x="4822" y="3727"/>
                  </a:cubicBezTo>
                  <a:cubicBezTo>
                    <a:pt x="4024" y="2250"/>
                    <a:pt x="3191" y="1024"/>
                    <a:pt x="2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1"/>
            <p:cNvSpPr/>
            <p:nvPr/>
          </p:nvSpPr>
          <p:spPr>
            <a:xfrm>
              <a:off x="-3403397" y="-1993634"/>
              <a:ext cx="187488" cy="186752"/>
            </a:xfrm>
            <a:custGeom>
              <a:avLst/>
              <a:gdLst/>
              <a:ahLst/>
              <a:cxnLst/>
              <a:rect l="l" t="t" r="r" b="b"/>
              <a:pathLst>
                <a:path w="5859" h="5836" extrusionOk="0">
                  <a:moveTo>
                    <a:pt x="4928" y="1"/>
                  </a:moveTo>
                  <a:cubicBezTo>
                    <a:pt x="4725" y="1"/>
                    <a:pt x="4522" y="76"/>
                    <a:pt x="4359" y="228"/>
                  </a:cubicBezTo>
                  <a:cubicBezTo>
                    <a:pt x="3049" y="1442"/>
                    <a:pt x="1715" y="2823"/>
                    <a:pt x="298" y="4443"/>
                  </a:cubicBezTo>
                  <a:cubicBezTo>
                    <a:pt x="1" y="4788"/>
                    <a:pt x="37" y="5324"/>
                    <a:pt x="382" y="5621"/>
                  </a:cubicBezTo>
                  <a:cubicBezTo>
                    <a:pt x="537" y="5764"/>
                    <a:pt x="739" y="5836"/>
                    <a:pt x="930" y="5836"/>
                  </a:cubicBezTo>
                  <a:cubicBezTo>
                    <a:pt x="1168" y="5836"/>
                    <a:pt x="1394" y="5741"/>
                    <a:pt x="1561" y="5550"/>
                  </a:cubicBezTo>
                  <a:cubicBezTo>
                    <a:pt x="2942" y="3966"/>
                    <a:pt x="4228" y="2633"/>
                    <a:pt x="5502" y="1454"/>
                  </a:cubicBezTo>
                  <a:cubicBezTo>
                    <a:pt x="5835" y="1133"/>
                    <a:pt x="5859" y="609"/>
                    <a:pt x="5549" y="276"/>
                  </a:cubicBezTo>
                  <a:cubicBezTo>
                    <a:pt x="5380" y="94"/>
                    <a:pt x="5154" y="1"/>
                    <a:pt x="4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1"/>
            <p:cNvSpPr/>
            <p:nvPr/>
          </p:nvSpPr>
          <p:spPr>
            <a:xfrm>
              <a:off x="-2252773" y="-1781666"/>
              <a:ext cx="121568" cy="228160"/>
            </a:xfrm>
            <a:custGeom>
              <a:avLst/>
              <a:gdLst/>
              <a:ahLst/>
              <a:cxnLst/>
              <a:rect l="l" t="t" r="r" b="b"/>
              <a:pathLst>
                <a:path w="3799" h="7130" extrusionOk="0">
                  <a:moveTo>
                    <a:pt x="950" y="1"/>
                  </a:moveTo>
                  <a:cubicBezTo>
                    <a:pt x="848" y="1"/>
                    <a:pt x="745" y="19"/>
                    <a:pt x="644" y="57"/>
                  </a:cubicBezTo>
                  <a:cubicBezTo>
                    <a:pt x="215" y="212"/>
                    <a:pt x="1" y="700"/>
                    <a:pt x="167" y="1129"/>
                  </a:cubicBezTo>
                  <a:cubicBezTo>
                    <a:pt x="834" y="2891"/>
                    <a:pt x="1477" y="4772"/>
                    <a:pt x="2060" y="6558"/>
                  </a:cubicBezTo>
                  <a:cubicBezTo>
                    <a:pt x="2180" y="6903"/>
                    <a:pt x="2513" y="7129"/>
                    <a:pt x="2858" y="7129"/>
                  </a:cubicBezTo>
                  <a:cubicBezTo>
                    <a:pt x="2942" y="7129"/>
                    <a:pt x="3037" y="7117"/>
                    <a:pt x="3120" y="7082"/>
                  </a:cubicBezTo>
                  <a:cubicBezTo>
                    <a:pt x="3561" y="6939"/>
                    <a:pt x="3799" y="6463"/>
                    <a:pt x="3656" y="6022"/>
                  </a:cubicBezTo>
                  <a:cubicBezTo>
                    <a:pt x="3061" y="4236"/>
                    <a:pt x="2406" y="2319"/>
                    <a:pt x="1727" y="533"/>
                  </a:cubicBezTo>
                  <a:cubicBezTo>
                    <a:pt x="1599" y="203"/>
                    <a:pt x="1287" y="1"/>
                    <a:pt x="9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1"/>
            <p:cNvSpPr/>
            <p:nvPr/>
          </p:nvSpPr>
          <p:spPr>
            <a:xfrm>
              <a:off x="-2132357" y="-1431650"/>
              <a:ext cx="127648" cy="225984"/>
            </a:xfrm>
            <a:custGeom>
              <a:avLst/>
              <a:gdLst/>
              <a:ahLst/>
              <a:cxnLst/>
              <a:rect l="l" t="t" r="r" b="b"/>
              <a:pathLst>
                <a:path w="3989" h="7062" extrusionOk="0">
                  <a:moveTo>
                    <a:pt x="945" y="0"/>
                  </a:moveTo>
                  <a:cubicBezTo>
                    <a:pt x="852" y="0"/>
                    <a:pt x="758" y="16"/>
                    <a:pt x="667" y="49"/>
                  </a:cubicBezTo>
                  <a:cubicBezTo>
                    <a:pt x="226" y="204"/>
                    <a:pt x="0" y="680"/>
                    <a:pt x="155" y="1109"/>
                  </a:cubicBezTo>
                  <a:cubicBezTo>
                    <a:pt x="917" y="3299"/>
                    <a:pt x="1596" y="5026"/>
                    <a:pt x="2274" y="6562"/>
                  </a:cubicBezTo>
                  <a:cubicBezTo>
                    <a:pt x="2417" y="6871"/>
                    <a:pt x="2715" y="7062"/>
                    <a:pt x="3036" y="7062"/>
                  </a:cubicBezTo>
                  <a:cubicBezTo>
                    <a:pt x="3155" y="7062"/>
                    <a:pt x="3274" y="7038"/>
                    <a:pt x="3381" y="6990"/>
                  </a:cubicBezTo>
                  <a:cubicBezTo>
                    <a:pt x="3798" y="6800"/>
                    <a:pt x="3989" y="6300"/>
                    <a:pt x="3798" y="5883"/>
                  </a:cubicBezTo>
                  <a:cubicBezTo>
                    <a:pt x="3143" y="4395"/>
                    <a:pt x="2477" y="2704"/>
                    <a:pt x="1726" y="561"/>
                  </a:cubicBezTo>
                  <a:cubicBezTo>
                    <a:pt x="1614" y="214"/>
                    <a:pt x="1288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1"/>
            <p:cNvSpPr/>
            <p:nvPr/>
          </p:nvSpPr>
          <p:spPr>
            <a:xfrm>
              <a:off x="-3633509" y="-1717666"/>
              <a:ext cx="172992" cy="199584"/>
            </a:xfrm>
            <a:custGeom>
              <a:avLst/>
              <a:gdLst/>
              <a:ahLst/>
              <a:cxnLst/>
              <a:rect l="l" t="t" r="r" b="b"/>
              <a:pathLst>
                <a:path w="5406" h="6237" extrusionOk="0">
                  <a:moveTo>
                    <a:pt x="4463" y="0"/>
                  </a:moveTo>
                  <a:cubicBezTo>
                    <a:pt x="4212" y="0"/>
                    <a:pt x="3965" y="111"/>
                    <a:pt x="3799" y="319"/>
                  </a:cubicBezTo>
                  <a:cubicBezTo>
                    <a:pt x="3072" y="1260"/>
                    <a:pt x="2334" y="2248"/>
                    <a:pt x="1524" y="3332"/>
                  </a:cubicBezTo>
                  <a:cubicBezTo>
                    <a:pt x="1132" y="3867"/>
                    <a:pt x="727" y="4379"/>
                    <a:pt x="310" y="4856"/>
                  </a:cubicBezTo>
                  <a:cubicBezTo>
                    <a:pt x="0" y="5201"/>
                    <a:pt x="36" y="5737"/>
                    <a:pt x="381" y="6034"/>
                  </a:cubicBezTo>
                  <a:cubicBezTo>
                    <a:pt x="548" y="6177"/>
                    <a:pt x="739" y="6237"/>
                    <a:pt x="941" y="6237"/>
                  </a:cubicBezTo>
                  <a:cubicBezTo>
                    <a:pt x="1167" y="6237"/>
                    <a:pt x="1405" y="6141"/>
                    <a:pt x="1572" y="5951"/>
                  </a:cubicBezTo>
                  <a:cubicBezTo>
                    <a:pt x="2013" y="5439"/>
                    <a:pt x="2453" y="4891"/>
                    <a:pt x="2870" y="4332"/>
                  </a:cubicBezTo>
                  <a:cubicBezTo>
                    <a:pt x="3668" y="3248"/>
                    <a:pt x="4406" y="2272"/>
                    <a:pt x="5120" y="1355"/>
                  </a:cubicBezTo>
                  <a:cubicBezTo>
                    <a:pt x="5406" y="986"/>
                    <a:pt x="5346" y="462"/>
                    <a:pt x="4977" y="176"/>
                  </a:cubicBezTo>
                  <a:cubicBezTo>
                    <a:pt x="4823" y="57"/>
                    <a:pt x="4642" y="0"/>
                    <a:pt x="4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1"/>
            <p:cNvSpPr/>
            <p:nvPr/>
          </p:nvSpPr>
          <p:spPr>
            <a:xfrm>
              <a:off x="-3940229" y="-1450050"/>
              <a:ext cx="228640" cy="126656"/>
            </a:xfrm>
            <a:custGeom>
              <a:avLst/>
              <a:gdLst/>
              <a:ahLst/>
              <a:cxnLst/>
              <a:rect l="l" t="t" r="r" b="b"/>
              <a:pathLst>
                <a:path w="7145" h="3958" extrusionOk="0">
                  <a:moveTo>
                    <a:pt x="6200" y="1"/>
                  </a:moveTo>
                  <a:cubicBezTo>
                    <a:pt x="6043" y="1"/>
                    <a:pt x="5883" y="44"/>
                    <a:pt x="5740" y="136"/>
                  </a:cubicBezTo>
                  <a:cubicBezTo>
                    <a:pt x="4156" y="1160"/>
                    <a:pt x="2466" y="1898"/>
                    <a:pt x="727" y="2315"/>
                  </a:cubicBezTo>
                  <a:cubicBezTo>
                    <a:pt x="287" y="2422"/>
                    <a:pt x="1" y="2874"/>
                    <a:pt x="108" y="3315"/>
                  </a:cubicBezTo>
                  <a:cubicBezTo>
                    <a:pt x="203" y="3708"/>
                    <a:pt x="549" y="3958"/>
                    <a:pt x="930" y="3958"/>
                  </a:cubicBezTo>
                  <a:cubicBezTo>
                    <a:pt x="989" y="3958"/>
                    <a:pt x="1061" y="3958"/>
                    <a:pt x="1120" y="3934"/>
                  </a:cubicBezTo>
                  <a:cubicBezTo>
                    <a:pt x="3049" y="3482"/>
                    <a:pt x="4906" y="2672"/>
                    <a:pt x="6645" y="1541"/>
                  </a:cubicBezTo>
                  <a:cubicBezTo>
                    <a:pt x="7038" y="1279"/>
                    <a:pt x="7145" y="767"/>
                    <a:pt x="6895" y="374"/>
                  </a:cubicBezTo>
                  <a:cubicBezTo>
                    <a:pt x="6736" y="132"/>
                    <a:pt x="6472" y="1"/>
                    <a:pt x="6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1"/>
            <p:cNvSpPr/>
            <p:nvPr/>
          </p:nvSpPr>
          <p:spPr>
            <a:xfrm>
              <a:off x="-4297221" y="-1430562"/>
              <a:ext cx="232064" cy="115936"/>
            </a:xfrm>
            <a:custGeom>
              <a:avLst/>
              <a:gdLst/>
              <a:ahLst/>
              <a:cxnLst/>
              <a:rect l="l" t="t" r="r" b="b"/>
              <a:pathLst>
                <a:path w="7252" h="3623" extrusionOk="0">
                  <a:moveTo>
                    <a:pt x="960" y="0"/>
                  </a:moveTo>
                  <a:cubicBezTo>
                    <a:pt x="679" y="0"/>
                    <a:pt x="403" y="143"/>
                    <a:pt x="239" y="408"/>
                  </a:cubicBezTo>
                  <a:cubicBezTo>
                    <a:pt x="1" y="801"/>
                    <a:pt x="132" y="1313"/>
                    <a:pt x="525" y="1551"/>
                  </a:cubicBezTo>
                  <a:cubicBezTo>
                    <a:pt x="2275" y="2622"/>
                    <a:pt x="4192" y="3313"/>
                    <a:pt x="6228" y="3611"/>
                  </a:cubicBezTo>
                  <a:cubicBezTo>
                    <a:pt x="6275" y="3623"/>
                    <a:pt x="6311" y="3623"/>
                    <a:pt x="6347" y="3623"/>
                  </a:cubicBezTo>
                  <a:cubicBezTo>
                    <a:pt x="6764" y="3623"/>
                    <a:pt x="7121" y="3325"/>
                    <a:pt x="7180" y="2908"/>
                  </a:cubicBezTo>
                  <a:cubicBezTo>
                    <a:pt x="7252" y="2456"/>
                    <a:pt x="6930" y="2027"/>
                    <a:pt x="6478" y="1956"/>
                  </a:cubicBezTo>
                  <a:cubicBezTo>
                    <a:pt x="4656" y="1694"/>
                    <a:pt x="2954" y="1075"/>
                    <a:pt x="1394" y="122"/>
                  </a:cubicBezTo>
                  <a:cubicBezTo>
                    <a:pt x="1258" y="40"/>
                    <a:pt x="1108" y="0"/>
                    <a:pt x="9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1"/>
            <p:cNvSpPr/>
            <p:nvPr/>
          </p:nvSpPr>
          <p:spPr>
            <a:xfrm>
              <a:off x="-4527333" y="-2055682"/>
              <a:ext cx="82336" cy="204992"/>
            </a:xfrm>
            <a:custGeom>
              <a:avLst/>
              <a:gdLst/>
              <a:ahLst/>
              <a:cxnLst/>
              <a:rect l="l" t="t" r="r" b="b"/>
              <a:pathLst>
                <a:path w="2573" h="6406" extrusionOk="0">
                  <a:moveTo>
                    <a:pt x="834" y="0"/>
                  </a:moveTo>
                  <a:cubicBezTo>
                    <a:pt x="334" y="1691"/>
                    <a:pt x="60" y="3560"/>
                    <a:pt x="12" y="5548"/>
                  </a:cubicBezTo>
                  <a:cubicBezTo>
                    <a:pt x="0" y="6013"/>
                    <a:pt x="369" y="6394"/>
                    <a:pt x="822" y="6406"/>
                  </a:cubicBezTo>
                  <a:lnTo>
                    <a:pt x="846" y="6406"/>
                  </a:lnTo>
                  <a:cubicBezTo>
                    <a:pt x="1298" y="6406"/>
                    <a:pt x="1679" y="6048"/>
                    <a:pt x="1679" y="5596"/>
                  </a:cubicBezTo>
                  <a:cubicBezTo>
                    <a:pt x="1739" y="3619"/>
                    <a:pt x="2024" y="1786"/>
                    <a:pt x="2536" y="155"/>
                  </a:cubicBezTo>
                  <a:cubicBezTo>
                    <a:pt x="2548" y="95"/>
                    <a:pt x="2560" y="48"/>
                    <a:pt x="2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1"/>
            <p:cNvSpPr/>
            <p:nvPr/>
          </p:nvSpPr>
          <p:spPr>
            <a:xfrm>
              <a:off x="-1376101" y="-705346"/>
              <a:ext cx="81184" cy="150816"/>
            </a:xfrm>
            <a:custGeom>
              <a:avLst/>
              <a:gdLst/>
              <a:ahLst/>
              <a:cxnLst/>
              <a:rect l="l" t="t" r="r" b="b"/>
              <a:pathLst>
                <a:path w="2537" h="4713" extrusionOk="0">
                  <a:moveTo>
                    <a:pt x="943" y="1"/>
                  </a:moveTo>
                  <a:cubicBezTo>
                    <a:pt x="766" y="1"/>
                    <a:pt x="589" y="58"/>
                    <a:pt x="442" y="176"/>
                  </a:cubicBezTo>
                  <a:cubicBezTo>
                    <a:pt x="72" y="462"/>
                    <a:pt x="1" y="986"/>
                    <a:pt x="287" y="1355"/>
                  </a:cubicBezTo>
                  <a:cubicBezTo>
                    <a:pt x="1275" y="2629"/>
                    <a:pt x="2037" y="3831"/>
                    <a:pt x="2537" y="4713"/>
                  </a:cubicBezTo>
                  <a:lnTo>
                    <a:pt x="2537" y="1581"/>
                  </a:lnTo>
                  <a:cubicBezTo>
                    <a:pt x="2251" y="1176"/>
                    <a:pt x="1942" y="760"/>
                    <a:pt x="1608" y="331"/>
                  </a:cubicBezTo>
                  <a:cubicBezTo>
                    <a:pt x="1441" y="115"/>
                    <a:pt x="1192" y="1"/>
                    <a:pt x="9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1"/>
            <p:cNvSpPr/>
            <p:nvPr/>
          </p:nvSpPr>
          <p:spPr>
            <a:xfrm>
              <a:off x="-4509061" y="-1721346"/>
              <a:ext cx="138336" cy="219648"/>
            </a:xfrm>
            <a:custGeom>
              <a:avLst/>
              <a:gdLst/>
              <a:ahLst/>
              <a:cxnLst/>
              <a:rect l="l" t="t" r="r" b="b"/>
              <a:pathLst>
                <a:path w="4323" h="6864" extrusionOk="0">
                  <a:moveTo>
                    <a:pt x="924" y="1"/>
                  </a:moveTo>
                  <a:cubicBezTo>
                    <a:pt x="851" y="1"/>
                    <a:pt x="777" y="10"/>
                    <a:pt x="703" y="29"/>
                  </a:cubicBezTo>
                  <a:cubicBezTo>
                    <a:pt x="263" y="149"/>
                    <a:pt x="1" y="613"/>
                    <a:pt x="120" y="1053"/>
                  </a:cubicBezTo>
                  <a:cubicBezTo>
                    <a:pt x="668" y="3066"/>
                    <a:pt x="1537" y="4911"/>
                    <a:pt x="2704" y="6518"/>
                  </a:cubicBezTo>
                  <a:cubicBezTo>
                    <a:pt x="2858" y="6745"/>
                    <a:pt x="3120" y="6864"/>
                    <a:pt x="3382" y="6864"/>
                  </a:cubicBezTo>
                  <a:cubicBezTo>
                    <a:pt x="3549" y="6864"/>
                    <a:pt x="3716" y="6816"/>
                    <a:pt x="3870" y="6709"/>
                  </a:cubicBezTo>
                  <a:cubicBezTo>
                    <a:pt x="4240" y="6435"/>
                    <a:pt x="4323" y="5911"/>
                    <a:pt x="4049" y="5542"/>
                  </a:cubicBezTo>
                  <a:cubicBezTo>
                    <a:pt x="3001" y="4090"/>
                    <a:pt x="2227" y="2435"/>
                    <a:pt x="1727" y="613"/>
                  </a:cubicBezTo>
                  <a:cubicBezTo>
                    <a:pt x="1628" y="244"/>
                    <a:pt x="1295" y="1"/>
                    <a:pt x="9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1"/>
            <p:cNvSpPr/>
            <p:nvPr/>
          </p:nvSpPr>
          <p:spPr>
            <a:xfrm>
              <a:off x="-1668709" y="-919554"/>
              <a:ext cx="223680" cy="136800"/>
            </a:xfrm>
            <a:custGeom>
              <a:avLst/>
              <a:gdLst/>
              <a:ahLst/>
              <a:cxnLst/>
              <a:rect l="l" t="t" r="r" b="b"/>
              <a:pathLst>
                <a:path w="6990" h="4275" extrusionOk="0">
                  <a:moveTo>
                    <a:pt x="945" y="0"/>
                  </a:moveTo>
                  <a:cubicBezTo>
                    <a:pt x="571" y="0"/>
                    <a:pt x="221" y="247"/>
                    <a:pt x="120" y="631"/>
                  </a:cubicBezTo>
                  <a:cubicBezTo>
                    <a:pt x="1" y="1072"/>
                    <a:pt x="275" y="1536"/>
                    <a:pt x="715" y="1643"/>
                  </a:cubicBezTo>
                  <a:cubicBezTo>
                    <a:pt x="2358" y="2072"/>
                    <a:pt x="3978" y="2905"/>
                    <a:pt x="5537" y="4096"/>
                  </a:cubicBezTo>
                  <a:cubicBezTo>
                    <a:pt x="5692" y="4215"/>
                    <a:pt x="5871" y="4275"/>
                    <a:pt x="6049" y="4275"/>
                  </a:cubicBezTo>
                  <a:cubicBezTo>
                    <a:pt x="6299" y="4275"/>
                    <a:pt x="6549" y="4156"/>
                    <a:pt x="6704" y="3941"/>
                  </a:cubicBezTo>
                  <a:cubicBezTo>
                    <a:pt x="6990" y="3572"/>
                    <a:pt x="6919" y="3048"/>
                    <a:pt x="6561" y="2775"/>
                  </a:cubicBezTo>
                  <a:cubicBezTo>
                    <a:pt x="4823" y="1441"/>
                    <a:pt x="3001" y="512"/>
                    <a:pt x="1144" y="24"/>
                  </a:cubicBezTo>
                  <a:cubicBezTo>
                    <a:pt x="1078" y="8"/>
                    <a:pt x="1011" y="0"/>
                    <a:pt x="9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1"/>
            <p:cNvSpPr/>
            <p:nvPr/>
          </p:nvSpPr>
          <p:spPr>
            <a:xfrm>
              <a:off x="-1976165" y="-1097922"/>
              <a:ext cx="192832" cy="180288"/>
            </a:xfrm>
            <a:custGeom>
              <a:avLst/>
              <a:gdLst/>
              <a:ahLst/>
              <a:cxnLst/>
              <a:rect l="l" t="t" r="r" b="b"/>
              <a:pathLst>
                <a:path w="6026" h="5634" extrusionOk="0">
                  <a:moveTo>
                    <a:pt x="946" y="0"/>
                  </a:moveTo>
                  <a:cubicBezTo>
                    <a:pt x="780" y="0"/>
                    <a:pt x="613" y="51"/>
                    <a:pt x="465" y="157"/>
                  </a:cubicBezTo>
                  <a:cubicBezTo>
                    <a:pt x="84" y="419"/>
                    <a:pt x="1" y="943"/>
                    <a:pt x="263" y="1324"/>
                  </a:cubicBezTo>
                  <a:cubicBezTo>
                    <a:pt x="1596" y="3193"/>
                    <a:pt x="3025" y="4562"/>
                    <a:pt x="4644" y="5515"/>
                  </a:cubicBezTo>
                  <a:cubicBezTo>
                    <a:pt x="4775" y="5598"/>
                    <a:pt x="4930" y="5634"/>
                    <a:pt x="5073" y="5634"/>
                  </a:cubicBezTo>
                  <a:cubicBezTo>
                    <a:pt x="5358" y="5634"/>
                    <a:pt x="5632" y="5479"/>
                    <a:pt x="5787" y="5217"/>
                  </a:cubicBezTo>
                  <a:cubicBezTo>
                    <a:pt x="6025" y="4824"/>
                    <a:pt x="5894" y="4312"/>
                    <a:pt x="5489" y="4074"/>
                  </a:cubicBezTo>
                  <a:cubicBezTo>
                    <a:pt x="4084" y="3241"/>
                    <a:pt x="2822" y="2026"/>
                    <a:pt x="1632" y="359"/>
                  </a:cubicBezTo>
                  <a:cubicBezTo>
                    <a:pt x="1464" y="126"/>
                    <a:pt x="1207" y="0"/>
                    <a:pt x="9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1" name="Google Shape;1351;p51"/>
          <p:cNvSpPr txBox="1">
            <a:spLocks noGrp="1"/>
          </p:cNvSpPr>
          <p:nvPr>
            <p:ph type="subTitle" idx="1"/>
          </p:nvPr>
        </p:nvSpPr>
        <p:spPr>
          <a:xfrm>
            <a:off x="1599349" y="2467300"/>
            <a:ext cx="24573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800">
                <a:latin typeface="Pirata One"/>
                <a:ea typeface="Pirata One"/>
                <a:cs typeface="Pirata One"/>
                <a:sym typeface="Pirata One"/>
              </a:defRPr>
            </a:lvl9pPr>
          </a:lstStyle>
          <a:p>
            <a:endParaRPr/>
          </a:p>
        </p:txBody>
      </p:sp>
      <p:sp>
        <p:nvSpPr>
          <p:cNvPr id="1352" name="Google Shape;1352;p51"/>
          <p:cNvSpPr txBox="1">
            <a:spLocks noGrp="1"/>
          </p:cNvSpPr>
          <p:nvPr>
            <p:ph type="subTitle" idx="2"/>
          </p:nvPr>
        </p:nvSpPr>
        <p:spPr>
          <a:xfrm>
            <a:off x="1599349" y="2793997"/>
            <a:ext cx="24573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55"/>
          <p:cNvSpPr/>
          <p:nvPr/>
        </p:nvSpPr>
        <p:spPr>
          <a:xfrm rot="10800000" flipH="1">
            <a:off x="613872" y="4666687"/>
            <a:ext cx="235872" cy="106656"/>
          </a:xfrm>
          <a:custGeom>
            <a:avLst/>
            <a:gdLst/>
            <a:ahLst/>
            <a:cxnLst/>
            <a:rect l="l" t="t" r="r" b="b"/>
            <a:pathLst>
              <a:path w="7371" h="3333" extrusionOk="0">
                <a:moveTo>
                  <a:pt x="6465" y="0"/>
                </a:moveTo>
                <a:cubicBezTo>
                  <a:pt x="6422" y="0"/>
                  <a:pt x="6379" y="4"/>
                  <a:pt x="6335" y="11"/>
                </a:cubicBezTo>
                <a:cubicBezTo>
                  <a:pt x="4204" y="356"/>
                  <a:pt x="2263" y="939"/>
                  <a:pt x="596" y="1737"/>
                </a:cubicBezTo>
                <a:cubicBezTo>
                  <a:pt x="179" y="1939"/>
                  <a:pt x="1" y="2440"/>
                  <a:pt x="203" y="2856"/>
                </a:cubicBezTo>
                <a:cubicBezTo>
                  <a:pt x="346" y="3154"/>
                  <a:pt x="644" y="3332"/>
                  <a:pt x="953" y="3332"/>
                </a:cubicBezTo>
                <a:cubicBezTo>
                  <a:pt x="1084" y="3332"/>
                  <a:pt x="1203" y="3309"/>
                  <a:pt x="1322" y="3249"/>
                </a:cubicBezTo>
                <a:cubicBezTo>
                  <a:pt x="2846" y="2511"/>
                  <a:pt x="4620" y="1975"/>
                  <a:pt x="6597" y="1666"/>
                </a:cubicBezTo>
                <a:cubicBezTo>
                  <a:pt x="7061" y="1582"/>
                  <a:pt x="7371" y="1154"/>
                  <a:pt x="7287" y="701"/>
                </a:cubicBezTo>
                <a:cubicBezTo>
                  <a:pt x="7223" y="293"/>
                  <a:pt x="6867" y="0"/>
                  <a:pt x="646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55"/>
          <p:cNvSpPr/>
          <p:nvPr/>
        </p:nvSpPr>
        <p:spPr>
          <a:xfrm rot="10800000" flipH="1">
            <a:off x="21808" y="4250623"/>
            <a:ext cx="233184" cy="117856"/>
          </a:xfrm>
          <a:custGeom>
            <a:avLst/>
            <a:gdLst/>
            <a:ahLst/>
            <a:cxnLst/>
            <a:rect l="l" t="t" r="r" b="b"/>
            <a:pathLst>
              <a:path w="7287" h="3683" extrusionOk="0">
                <a:moveTo>
                  <a:pt x="6336" y="1"/>
                </a:moveTo>
                <a:cubicBezTo>
                  <a:pt x="6212" y="1"/>
                  <a:pt x="6085" y="28"/>
                  <a:pt x="5965" y="86"/>
                </a:cubicBezTo>
                <a:cubicBezTo>
                  <a:pt x="4382" y="872"/>
                  <a:pt x="2620" y="1527"/>
                  <a:pt x="715" y="2039"/>
                </a:cubicBezTo>
                <a:cubicBezTo>
                  <a:pt x="262" y="2158"/>
                  <a:pt x="0" y="2622"/>
                  <a:pt x="119" y="3063"/>
                </a:cubicBezTo>
                <a:cubicBezTo>
                  <a:pt x="227" y="3432"/>
                  <a:pt x="560" y="3682"/>
                  <a:pt x="929" y="3682"/>
                </a:cubicBezTo>
                <a:cubicBezTo>
                  <a:pt x="1000" y="3682"/>
                  <a:pt x="1072" y="3670"/>
                  <a:pt x="1143" y="3658"/>
                </a:cubicBezTo>
                <a:cubicBezTo>
                  <a:pt x="3156" y="3111"/>
                  <a:pt x="5025" y="2420"/>
                  <a:pt x="6704" y="1587"/>
                </a:cubicBezTo>
                <a:cubicBezTo>
                  <a:pt x="7120" y="1384"/>
                  <a:pt x="7287" y="884"/>
                  <a:pt x="7085" y="467"/>
                </a:cubicBezTo>
                <a:cubicBezTo>
                  <a:pt x="6940" y="171"/>
                  <a:pt x="6645" y="1"/>
                  <a:pt x="633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55"/>
          <p:cNvSpPr/>
          <p:nvPr/>
        </p:nvSpPr>
        <p:spPr>
          <a:xfrm rot="10800000" flipH="1">
            <a:off x="347952" y="4417119"/>
            <a:ext cx="179456" cy="193664"/>
          </a:xfrm>
          <a:custGeom>
            <a:avLst/>
            <a:gdLst/>
            <a:ahLst/>
            <a:cxnLst/>
            <a:rect l="l" t="t" r="r" b="b"/>
            <a:pathLst>
              <a:path w="5608" h="6052" extrusionOk="0">
                <a:moveTo>
                  <a:pt x="4665" y="0"/>
                </a:moveTo>
                <a:cubicBezTo>
                  <a:pt x="4438" y="0"/>
                  <a:pt x="4213" y="93"/>
                  <a:pt x="4048" y="277"/>
                </a:cubicBezTo>
                <a:cubicBezTo>
                  <a:pt x="3632" y="753"/>
                  <a:pt x="3227" y="1253"/>
                  <a:pt x="2858" y="1789"/>
                </a:cubicBezTo>
                <a:cubicBezTo>
                  <a:pt x="2155" y="2789"/>
                  <a:pt x="1310" y="3741"/>
                  <a:pt x="369" y="4587"/>
                </a:cubicBezTo>
                <a:cubicBezTo>
                  <a:pt x="24" y="4896"/>
                  <a:pt x="0" y="5432"/>
                  <a:pt x="310" y="5777"/>
                </a:cubicBezTo>
                <a:cubicBezTo>
                  <a:pt x="476" y="5956"/>
                  <a:pt x="703" y="6051"/>
                  <a:pt x="929" y="6051"/>
                </a:cubicBezTo>
                <a:cubicBezTo>
                  <a:pt x="1131" y="6051"/>
                  <a:pt x="1334" y="5980"/>
                  <a:pt x="1488" y="5837"/>
                </a:cubicBezTo>
                <a:cubicBezTo>
                  <a:pt x="2524" y="4896"/>
                  <a:pt x="3453" y="3860"/>
                  <a:pt x="4227" y="2741"/>
                </a:cubicBezTo>
                <a:cubicBezTo>
                  <a:pt x="4560" y="2265"/>
                  <a:pt x="4917" y="1812"/>
                  <a:pt x="5298" y="1396"/>
                </a:cubicBezTo>
                <a:cubicBezTo>
                  <a:pt x="5608" y="1050"/>
                  <a:pt x="5572" y="527"/>
                  <a:pt x="5227" y="217"/>
                </a:cubicBezTo>
                <a:cubicBezTo>
                  <a:pt x="5065" y="72"/>
                  <a:pt x="4864" y="0"/>
                  <a:pt x="466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3" name="Google Shape;1433;p55"/>
          <p:cNvSpPr/>
          <p:nvPr/>
        </p:nvSpPr>
        <p:spPr>
          <a:xfrm rot="10800000" flipH="1">
            <a:off x="978128" y="4721919"/>
            <a:ext cx="239296" cy="64448"/>
          </a:xfrm>
          <a:custGeom>
            <a:avLst/>
            <a:gdLst/>
            <a:ahLst/>
            <a:cxnLst/>
            <a:rect l="l" t="t" r="r" b="b"/>
            <a:pathLst>
              <a:path w="7478" h="2014" extrusionOk="0">
                <a:moveTo>
                  <a:pt x="833" y="1"/>
                </a:moveTo>
                <a:cubicBezTo>
                  <a:pt x="381" y="1"/>
                  <a:pt x="0" y="382"/>
                  <a:pt x="0" y="834"/>
                </a:cubicBezTo>
                <a:cubicBezTo>
                  <a:pt x="0" y="1299"/>
                  <a:pt x="369" y="1680"/>
                  <a:pt x="833" y="1680"/>
                </a:cubicBezTo>
                <a:cubicBezTo>
                  <a:pt x="2560" y="1692"/>
                  <a:pt x="4417" y="1799"/>
                  <a:pt x="6513" y="2013"/>
                </a:cubicBezTo>
                <a:lnTo>
                  <a:pt x="6596" y="2013"/>
                </a:lnTo>
                <a:cubicBezTo>
                  <a:pt x="7025" y="2013"/>
                  <a:pt x="7382" y="1692"/>
                  <a:pt x="7430" y="1263"/>
                </a:cubicBezTo>
                <a:cubicBezTo>
                  <a:pt x="7477" y="811"/>
                  <a:pt x="7144" y="394"/>
                  <a:pt x="6679" y="346"/>
                </a:cubicBezTo>
                <a:cubicBezTo>
                  <a:pt x="4524" y="132"/>
                  <a:pt x="2619" y="25"/>
                  <a:pt x="8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55"/>
          <p:cNvSpPr/>
          <p:nvPr/>
        </p:nvSpPr>
        <p:spPr>
          <a:xfrm rot="10800000" flipH="1">
            <a:off x="2435440" y="4656031"/>
            <a:ext cx="207680" cy="162560"/>
          </a:xfrm>
          <a:custGeom>
            <a:avLst/>
            <a:gdLst/>
            <a:ahLst/>
            <a:cxnLst/>
            <a:rect l="l" t="t" r="r" b="b"/>
            <a:pathLst>
              <a:path w="6490" h="5080" extrusionOk="0">
                <a:moveTo>
                  <a:pt x="5568" y="0"/>
                </a:moveTo>
                <a:cubicBezTo>
                  <a:pt x="5349" y="0"/>
                  <a:pt x="5130" y="87"/>
                  <a:pt x="4965" y="258"/>
                </a:cubicBezTo>
                <a:cubicBezTo>
                  <a:pt x="4727" y="508"/>
                  <a:pt x="4477" y="758"/>
                  <a:pt x="4227" y="1008"/>
                </a:cubicBezTo>
                <a:cubicBezTo>
                  <a:pt x="3203" y="2008"/>
                  <a:pt x="1989" y="2853"/>
                  <a:pt x="608" y="3484"/>
                </a:cubicBezTo>
                <a:cubicBezTo>
                  <a:pt x="191" y="3675"/>
                  <a:pt x="0" y="4175"/>
                  <a:pt x="203" y="4592"/>
                </a:cubicBezTo>
                <a:cubicBezTo>
                  <a:pt x="346" y="4901"/>
                  <a:pt x="643" y="5080"/>
                  <a:pt x="965" y="5080"/>
                </a:cubicBezTo>
                <a:cubicBezTo>
                  <a:pt x="1072" y="5080"/>
                  <a:pt x="1191" y="5056"/>
                  <a:pt x="1310" y="5008"/>
                </a:cubicBezTo>
                <a:cubicBezTo>
                  <a:pt x="2870" y="4282"/>
                  <a:pt x="4239" y="3342"/>
                  <a:pt x="5406" y="2187"/>
                </a:cubicBezTo>
                <a:cubicBezTo>
                  <a:pt x="5668" y="1937"/>
                  <a:pt x="5918" y="1675"/>
                  <a:pt x="6168" y="1413"/>
                </a:cubicBezTo>
                <a:cubicBezTo>
                  <a:pt x="6489" y="1079"/>
                  <a:pt x="6477" y="556"/>
                  <a:pt x="6144" y="234"/>
                </a:cubicBezTo>
                <a:cubicBezTo>
                  <a:pt x="5982" y="78"/>
                  <a:pt x="5775" y="0"/>
                  <a:pt x="55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55"/>
          <p:cNvSpPr/>
          <p:nvPr/>
        </p:nvSpPr>
        <p:spPr>
          <a:xfrm rot="10800000" flipH="1">
            <a:off x="1343888" y="4668607"/>
            <a:ext cx="239680" cy="83008"/>
          </a:xfrm>
          <a:custGeom>
            <a:avLst/>
            <a:gdLst/>
            <a:ahLst/>
            <a:cxnLst/>
            <a:rect l="l" t="t" r="r" b="b"/>
            <a:pathLst>
              <a:path w="7490" h="2594" extrusionOk="0">
                <a:moveTo>
                  <a:pt x="882" y="0"/>
                </a:moveTo>
                <a:cubicBezTo>
                  <a:pt x="480" y="0"/>
                  <a:pt x="124" y="293"/>
                  <a:pt x="60" y="713"/>
                </a:cubicBezTo>
                <a:cubicBezTo>
                  <a:pt x="0" y="1165"/>
                  <a:pt x="310" y="1594"/>
                  <a:pt x="762" y="1665"/>
                </a:cubicBezTo>
                <a:cubicBezTo>
                  <a:pt x="2679" y="1951"/>
                  <a:pt x="4620" y="2272"/>
                  <a:pt x="6453" y="2582"/>
                </a:cubicBezTo>
                <a:cubicBezTo>
                  <a:pt x="6501" y="2594"/>
                  <a:pt x="6548" y="2594"/>
                  <a:pt x="6596" y="2594"/>
                </a:cubicBezTo>
                <a:cubicBezTo>
                  <a:pt x="6989" y="2594"/>
                  <a:pt x="7346" y="2308"/>
                  <a:pt x="7418" y="1903"/>
                </a:cubicBezTo>
                <a:cubicBezTo>
                  <a:pt x="7489" y="1439"/>
                  <a:pt x="7191" y="1010"/>
                  <a:pt x="6727" y="939"/>
                </a:cubicBezTo>
                <a:cubicBezTo>
                  <a:pt x="4894" y="629"/>
                  <a:pt x="2941" y="296"/>
                  <a:pt x="1012" y="10"/>
                </a:cubicBezTo>
                <a:cubicBezTo>
                  <a:pt x="968" y="3"/>
                  <a:pt x="925" y="0"/>
                  <a:pt x="88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55"/>
          <p:cNvSpPr/>
          <p:nvPr/>
        </p:nvSpPr>
        <p:spPr>
          <a:xfrm rot="10800000" flipH="1">
            <a:off x="2701392" y="4906719"/>
            <a:ext cx="153184" cy="213152"/>
          </a:xfrm>
          <a:custGeom>
            <a:avLst/>
            <a:gdLst/>
            <a:ahLst/>
            <a:cxnLst/>
            <a:rect l="l" t="t" r="r" b="b"/>
            <a:pathLst>
              <a:path w="4787" h="6661" extrusionOk="0">
                <a:moveTo>
                  <a:pt x="3826" y="1"/>
                </a:moveTo>
                <a:cubicBezTo>
                  <a:pt x="3509" y="1"/>
                  <a:pt x="3211" y="180"/>
                  <a:pt x="3072" y="493"/>
                </a:cubicBezTo>
                <a:cubicBezTo>
                  <a:pt x="2334" y="2136"/>
                  <a:pt x="1393" y="3767"/>
                  <a:pt x="274" y="5339"/>
                </a:cubicBezTo>
                <a:cubicBezTo>
                  <a:pt x="0" y="5720"/>
                  <a:pt x="83" y="6244"/>
                  <a:pt x="464" y="6506"/>
                </a:cubicBezTo>
                <a:cubicBezTo>
                  <a:pt x="607" y="6613"/>
                  <a:pt x="786" y="6661"/>
                  <a:pt x="953" y="6661"/>
                </a:cubicBezTo>
                <a:cubicBezTo>
                  <a:pt x="1214" y="6661"/>
                  <a:pt x="1464" y="6542"/>
                  <a:pt x="1631" y="6303"/>
                </a:cubicBezTo>
                <a:cubicBezTo>
                  <a:pt x="2822" y="4648"/>
                  <a:pt x="3810" y="2922"/>
                  <a:pt x="4596" y="1184"/>
                </a:cubicBezTo>
                <a:cubicBezTo>
                  <a:pt x="4786" y="755"/>
                  <a:pt x="4596" y="267"/>
                  <a:pt x="4179" y="76"/>
                </a:cubicBezTo>
                <a:cubicBezTo>
                  <a:pt x="4063" y="25"/>
                  <a:pt x="3943" y="1"/>
                  <a:pt x="382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55"/>
          <p:cNvSpPr/>
          <p:nvPr/>
        </p:nvSpPr>
        <p:spPr>
          <a:xfrm rot="10800000" flipH="1">
            <a:off x="2077296" y="4598111"/>
            <a:ext cx="240064" cy="62368"/>
          </a:xfrm>
          <a:custGeom>
            <a:avLst/>
            <a:gdLst/>
            <a:ahLst/>
            <a:cxnLst/>
            <a:rect l="l" t="t" r="r" b="b"/>
            <a:pathLst>
              <a:path w="7502" h="1949" extrusionOk="0">
                <a:moveTo>
                  <a:pt x="6600" y="1"/>
                </a:moveTo>
                <a:cubicBezTo>
                  <a:pt x="6564" y="1"/>
                  <a:pt x="6527" y="3"/>
                  <a:pt x="6489" y="8"/>
                </a:cubicBezTo>
                <a:cubicBezTo>
                  <a:pt x="5179" y="187"/>
                  <a:pt x="3720" y="277"/>
                  <a:pt x="2141" y="277"/>
                </a:cubicBezTo>
                <a:cubicBezTo>
                  <a:pt x="1725" y="277"/>
                  <a:pt x="1301" y="270"/>
                  <a:pt x="870" y="258"/>
                </a:cubicBezTo>
                <a:cubicBezTo>
                  <a:pt x="855" y="257"/>
                  <a:pt x="841" y="257"/>
                  <a:pt x="827" y="257"/>
                </a:cubicBezTo>
                <a:cubicBezTo>
                  <a:pt x="382" y="257"/>
                  <a:pt x="24" y="617"/>
                  <a:pt x="12" y="1068"/>
                </a:cubicBezTo>
                <a:cubicBezTo>
                  <a:pt x="1" y="1532"/>
                  <a:pt x="358" y="1913"/>
                  <a:pt x="822" y="1925"/>
                </a:cubicBezTo>
                <a:cubicBezTo>
                  <a:pt x="1275" y="1949"/>
                  <a:pt x="1715" y="1949"/>
                  <a:pt x="2144" y="1949"/>
                </a:cubicBezTo>
                <a:cubicBezTo>
                  <a:pt x="3787" y="1949"/>
                  <a:pt x="5323" y="1853"/>
                  <a:pt x="6716" y="1663"/>
                </a:cubicBezTo>
                <a:cubicBezTo>
                  <a:pt x="7180" y="1603"/>
                  <a:pt x="7502" y="1187"/>
                  <a:pt x="7430" y="722"/>
                </a:cubicBezTo>
                <a:cubicBezTo>
                  <a:pt x="7375" y="306"/>
                  <a:pt x="7018" y="1"/>
                  <a:pt x="66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55"/>
          <p:cNvSpPr/>
          <p:nvPr/>
        </p:nvSpPr>
        <p:spPr>
          <a:xfrm rot="10800000" flipH="1">
            <a:off x="1708496" y="4612575"/>
            <a:ext cx="240064" cy="79232"/>
          </a:xfrm>
          <a:custGeom>
            <a:avLst/>
            <a:gdLst/>
            <a:ahLst/>
            <a:cxnLst/>
            <a:rect l="l" t="t" r="r" b="b"/>
            <a:pathLst>
              <a:path w="7502" h="2476" extrusionOk="0">
                <a:moveTo>
                  <a:pt x="894" y="0"/>
                </a:moveTo>
                <a:cubicBezTo>
                  <a:pt x="492" y="0"/>
                  <a:pt x="136" y="292"/>
                  <a:pt x="72" y="701"/>
                </a:cubicBezTo>
                <a:cubicBezTo>
                  <a:pt x="0" y="1165"/>
                  <a:pt x="310" y="1594"/>
                  <a:pt x="762" y="1666"/>
                </a:cubicBezTo>
                <a:cubicBezTo>
                  <a:pt x="3001" y="2011"/>
                  <a:pt x="4834" y="2273"/>
                  <a:pt x="6513" y="2463"/>
                </a:cubicBezTo>
                <a:cubicBezTo>
                  <a:pt x="6549" y="2463"/>
                  <a:pt x="6584" y="2475"/>
                  <a:pt x="6620" y="2475"/>
                </a:cubicBezTo>
                <a:cubicBezTo>
                  <a:pt x="7037" y="2475"/>
                  <a:pt x="7394" y="2154"/>
                  <a:pt x="7442" y="1725"/>
                </a:cubicBezTo>
                <a:cubicBezTo>
                  <a:pt x="7501" y="1273"/>
                  <a:pt x="7168" y="856"/>
                  <a:pt x="6715" y="796"/>
                </a:cubicBezTo>
                <a:cubicBezTo>
                  <a:pt x="5049" y="606"/>
                  <a:pt x="3239" y="356"/>
                  <a:pt x="1024" y="11"/>
                </a:cubicBezTo>
                <a:cubicBezTo>
                  <a:pt x="981" y="4"/>
                  <a:pt x="937" y="0"/>
                  <a:pt x="89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55"/>
          <p:cNvSpPr/>
          <p:nvPr/>
        </p:nvSpPr>
        <p:spPr>
          <a:xfrm rot="10800000" flipH="1">
            <a:off x="8010627" y="4986358"/>
            <a:ext cx="161568" cy="158880"/>
          </a:xfrm>
          <a:custGeom>
            <a:avLst/>
            <a:gdLst/>
            <a:ahLst/>
            <a:cxnLst/>
            <a:rect l="l" t="t" r="r" b="b"/>
            <a:pathLst>
              <a:path w="5049" h="4965" extrusionOk="0">
                <a:moveTo>
                  <a:pt x="0" y="0"/>
                </a:moveTo>
                <a:cubicBezTo>
                  <a:pt x="24" y="48"/>
                  <a:pt x="60" y="83"/>
                  <a:pt x="107" y="119"/>
                </a:cubicBezTo>
                <a:cubicBezTo>
                  <a:pt x="1262" y="1203"/>
                  <a:pt x="2334" y="2643"/>
                  <a:pt x="3358" y="4524"/>
                </a:cubicBezTo>
                <a:cubicBezTo>
                  <a:pt x="3500" y="4798"/>
                  <a:pt x="3786" y="4965"/>
                  <a:pt x="4084" y="4965"/>
                </a:cubicBezTo>
                <a:cubicBezTo>
                  <a:pt x="4227" y="4965"/>
                  <a:pt x="4358" y="4929"/>
                  <a:pt x="4489" y="4858"/>
                </a:cubicBezTo>
                <a:cubicBezTo>
                  <a:pt x="4893" y="4643"/>
                  <a:pt x="5048" y="4131"/>
                  <a:pt x="4822" y="3727"/>
                </a:cubicBezTo>
                <a:cubicBezTo>
                  <a:pt x="4024" y="2250"/>
                  <a:pt x="3191" y="1024"/>
                  <a:pt x="23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0" name="Google Shape;1440;p55"/>
          <p:cNvSpPr/>
          <p:nvPr/>
        </p:nvSpPr>
        <p:spPr>
          <a:xfrm rot="10800000" flipH="1">
            <a:off x="7036003" y="4896438"/>
            <a:ext cx="187488" cy="186752"/>
          </a:xfrm>
          <a:custGeom>
            <a:avLst/>
            <a:gdLst/>
            <a:ahLst/>
            <a:cxnLst/>
            <a:rect l="l" t="t" r="r" b="b"/>
            <a:pathLst>
              <a:path w="5859" h="5836" extrusionOk="0">
                <a:moveTo>
                  <a:pt x="4928" y="1"/>
                </a:moveTo>
                <a:cubicBezTo>
                  <a:pt x="4725" y="1"/>
                  <a:pt x="4522" y="76"/>
                  <a:pt x="4359" y="228"/>
                </a:cubicBezTo>
                <a:cubicBezTo>
                  <a:pt x="3049" y="1442"/>
                  <a:pt x="1715" y="2823"/>
                  <a:pt x="298" y="4443"/>
                </a:cubicBezTo>
                <a:cubicBezTo>
                  <a:pt x="1" y="4788"/>
                  <a:pt x="37" y="5324"/>
                  <a:pt x="382" y="5621"/>
                </a:cubicBezTo>
                <a:cubicBezTo>
                  <a:pt x="537" y="5764"/>
                  <a:pt x="739" y="5836"/>
                  <a:pt x="930" y="5836"/>
                </a:cubicBezTo>
                <a:cubicBezTo>
                  <a:pt x="1168" y="5836"/>
                  <a:pt x="1394" y="5741"/>
                  <a:pt x="1561" y="5550"/>
                </a:cubicBezTo>
                <a:cubicBezTo>
                  <a:pt x="2942" y="3966"/>
                  <a:pt x="4228" y="2633"/>
                  <a:pt x="5502" y="1454"/>
                </a:cubicBezTo>
                <a:cubicBezTo>
                  <a:pt x="5835" y="1133"/>
                  <a:pt x="5859" y="609"/>
                  <a:pt x="5549" y="276"/>
                </a:cubicBezTo>
                <a:cubicBezTo>
                  <a:pt x="5380" y="94"/>
                  <a:pt x="5154" y="1"/>
                  <a:pt x="492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55"/>
          <p:cNvSpPr/>
          <p:nvPr/>
        </p:nvSpPr>
        <p:spPr>
          <a:xfrm rot="10800000" flipH="1">
            <a:off x="8186627" y="4643062"/>
            <a:ext cx="121568" cy="228160"/>
          </a:xfrm>
          <a:custGeom>
            <a:avLst/>
            <a:gdLst/>
            <a:ahLst/>
            <a:cxnLst/>
            <a:rect l="l" t="t" r="r" b="b"/>
            <a:pathLst>
              <a:path w="3799" h="7130" extrusionOk="0">
                <a:moveTo>
                  <a:pt x="950" y="1"/>
                </a:moveTo>
                <a:cubicBezTo>
                  <a:pt x="848" y="1"/>
                  <a:pt x="745" y="19"/>
                  <a:pt x="644" y="57"/>
                </a:cubicBezTo>
                <a:cubicBezTo>
                  <a:pt x="215" y="212"/>
                  <a:pt x="1" y="700"/>
                  <a:pt x="167" y="1129"/>
                </a:cubicBezTo>
                <a:cubicBezTo>
                  <a:pt x="834" y="2891"/>
                  <a:pt x="1477" y="4772"/>
                  <a:pt x="2060" y="6558"/>
                </a:cubicBezTo>
                <a:cubicBezTo>
                  <a:pt x="2180" y="6903"/>
                  <a:pt x="2513" y="7129"/>
                  <a:pt x="2858" y="7129"/>
                </a:cubicBezTo>
                <a:cubicBezTo>
                  <a:pt x="2942" y="7129"/>
                  <a:pt x="3037" y="7117"/>
                  <a:pt x="3120" y="7082"/>
                </a:cubicBezTo>
                <a:cubicBezTo>
                  <a:pt x="3561" y="6939"/>
                  <a:pt x="3799" y="6463"/>
                  <a:pt x="3656" y="6022"/>
                </a:cubicBezTo>
                <a:cubicBezTo>
                  <a:pt x="3061" y="4236"/>
                  <a:pt x="2406" y="2319"/>
                  <a:pt x="1727" y="533"/>
                </a:cubicBezTo>
                <a:cubicBezTo>
                  <a:pt x="1599" y="203"/>
                  <a:pt x="1287" y="1"/>
                  <a:pt x="95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55"/>
          <p:cNvSpPr/>
          <p:nvPr/>
        </p:nvSpPr>
        <p:spPr>
          <a:xfrm rot="10800000" flipH="1">
            <a:off x="8307043" y="4295222"/>
            <a:ext cx="127648" cy="225984"/>
          </a:xfrm>
          <a:custGeom>
            <a:avLst/>
            <a:gdLst/>
            <a:ahLst/>
            <a:cxnLst/>
            <a:rect l="l" t="t" r="r" b="b"/>
            <a:pathLst>
              <a:path w="3989" h="7062" extrusionOk="0">
                <a:moveTo>
                  <a:pt x="945" y="0"/>
                </a:moveTo>
                <a:cubicBezTo>
                  <a:pt x="852" y="0"/>
                  <a:pt x="758" y="16"/>
                  <a:pt x="667" y="49"/>
                </a:cubicBezTo>
                <a:cubicBezTo>
                  <a:pt x="226" y="204"/>
                  <a:pt x="0" y="680"/>
                  <a:pt x="155" y="1109"/>
                </a:cubicBezTo>
                <a:cubicBezTo>
                  <a:pt x="917" y="3299"/>
                  <a:pt x="1596" y="5026"/>
                  <a:pt x="2274" y="6562"/>
                </a:cubicBezTo>
                <a:cubicBezTo>
                  <a:pt x="2417" y="6871"/>
                  <a:pt x="2715" y="7062"/>
                  <a:pt x="3036" y="7062"/>
                </a:cubicBezTo>
                <a:cubicBezTo>
                  <a:pt x="3155" y="7062"/>
                  <a:pt x="3274" y="7038"/>
                  <a:pt x="3381" y="6990"/>
                </a:cubicBezTo>
                <a:cubicBezTo>
                  <a:pt x="3798" y="6800"/>
                  <a:pt x="3989" y="6300"/>
                  <a:pt x="3798" y="5883"/>
                </a:cubicBezTo>
                <a:cubicBezTo>
                  <a:pt x="3143" y="4395"/>
                  <a:pt x="2477" y="2704"/>
                  <a:pt x="1726" y="561"/>
                </a:cubicBezTo>
                <a:cubicBezTo>
                  <a:pt x="1614" y="214"/>
                  <a:pt x="1288" y="0"/>
                  <a:pt x="9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55"/>
          <p:cNvSpPr/>
          <p:nvPr/>
        </p:nvSpPr>
        <p:spPr>
          <a:xfrm rot="10800000" flipH="1">
            <a:off x="6805891" y="4607638"/>
            <a:ext cx="172992" cy="199584"/>
          </a:xfrm>
          <a:custGeom>
            <a:avLst/>
            <a:gdLst/>
            <a:ahLst/>
            <a:cxnLst/>
            <a:rect l="l" t="t" r="r" b="b"/>
            <a:pathLst>
              <a:path w="5406" h="6237" extrusionOk="0">
                <a:moveTo>
                  <a:pt x="4463" y="0"/>
                </a:moveTo>
                <a:cubicBezTo>
                  <a:pt x="4212" y="0"/>
                  <a:pt x="3965" y="111"/>
                  <a:pt x="3799" y="319"/>
                </a:cubicBezTo>
                <a:cubicBezTo>
                  <a:pt x="3072" y="1260"/>
                  <a:pt x="2334" y="2248"/>
                  <a:pt x="1524" y="3332"/>
                </a:cubicBezTo>
                <a:cubicBezTo>
                  <a:pt x="1132" y="3867"/>
                  <a:pt x="727" y="4379"/>
                  <a:pt x="310" y="4856"/>
                </a:cubicBezTo>
                <a:cubicBezTo>
                  <a:pt x="0" y="5201"/>
                  <a:pt x="36" y="5737"/>
                  <a:pt x="381" y="6034"/>
                </a:cubicBezTo>
                <a:cubicBezTo>
                  <a:pt x="548" y="6177"/>
                  <a:pt x="739" y="6237"/>
                  <a:pt x="941" y="6237"/>
                </a:cubicBezTo>
                <a:cubicBezTo>
                  <a:pt x="1167" y="6237"/>
                  <a:pt x="1405" y="6141"/>
                  <a:pt x="1572" y="5951"/>
                </a:cubicBezTo>
                <a:cubicBezTo>
                  <a:pt x="2013" y="5439"/>
                  <a:pt x="2453" y="4891"/>
                  <a:pt x="2870" y="4332"/>
                </a:cubicBezTo>
                <a:cubicBezTo>
                  <a:pt x="3668" y="3248"/>
                  <a:pt x="4406" y="2272"/>
                  <a:pt x="5120" y="1355"/>
                </a:cubicBezTo>
                <a:cubicBezTo>
                  <a:pt x="5406" y="986"/>
                  <a:pt x="5346" y="462"/>
                  <a:pt x="4977" y="176"/>
                </a:cubicBezTo>
                <a:cubicBezTo>
                  <a:pt x="4823" y="57"/>
                  <a:pt x="4642" y="0"/>
                  <a:pt x="446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55"/>
          <p:cNvSpPr/>
          <p:nvPr/>
        </p:nvSpPr>
        <p:spPr>
          <a:xfrm rot="10800000" flipH="1">
            <a:off x="6499171" y="4412950"/>
            <a:ext cx="228640" cy="126656"/>
          </a:xfrm>
          <a:custGeom>
            <a:avLst/>
            <a:gdLst/>
            <a:ahLst/>
            <a:cxnLst/>
            <a:rect l="l" t="t" r="r" b="b"/>
            <a:pathLst>
              <a:path w="7145" h="3958" extrusionOk="0">
                <a:moveTo>
                  <a:pt x="6200" y="1"/>
                </a:moveTo>
                <a:cubicBezTo>
                  <a:pt x="6043" y="1"/>
                  <a:pt x="5883" y="44"/>
                  <a:pt x="5740" y="136"/>
                </a:cubicBezTo>
                <a:cubicBezTo>
                  <a:pt x="4156" y="1160"/>
                  <a:pt x="2466" y="1898"/>
                  <a:pt x="727" y="2315"/>
                </a:cubicBezTo>
                <a:cubicBezTo>
                  <a:pt x="287" y="2422"/>
                  <a:pt x="1" y="2874"/>
                  <a:pt x="108" y="3315"/>
                </a:cubicBezTo>
                <a:cubicBezTo>
                  <a:pt x="203" y="3708"/>
                  <a:pt x="549" y="3958"/>
                  <a:pt x="930" y="3958"/>
                </a:cubicBezTo>
                <a:cubicBezTo>
                  <a:pt x="989" y="3958"/>
                  <a:pt x="1061" y="3958"/>
                  <a:pt x="1120" y="3934"/>
                </a:cubicBezTo>
                <a:cubicBezTo>
                  <a:pt x="3049" y="3482"/>
                  <a:pt x="4906" y="2672"/>
                  <a:pt x="6645" y="1541"/>
                </a:cubicBezTo>
                <a:cubicBezTo>
                  <a:pt x="7038" y="1279"/>
                  <a:pt x="7145" y="767"/>
                  <a:pt x="6895" y="374"/>
                </a:cubicBezTo>
                <a:cubicBezTo>
                  <a:pt x="6736" y="132"/>
                  <a:pt x="6472" y="1"/>
                  <a:pt x="62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55"/>
          <p:cNvSpPr/>
          <p:nvPr/>
        </p:nvSpPr>
        <p:spPr>
          <a:xfrm rot="10800000" flipH="1">
            <a:off x="6142179" y="4404182"/>
            <a:ext cx="232064" cy="115936"/>
          </a:xfrm>
          <a:custGeom>
            <a:avLst/>
            <a:gdLst/>
            <a:ahLst/>
            <a:cxnLst/>
            <a:rect l="l" t="t" r="r" b="b"/>
            <a:pathLst>
              <a:path w="7252" h="3623" extrusionOk="0">
                <a:moveTo>
                  <a:pt x="960" y="0"/>
                </a:moveTo>
                <a:cubicBezTo>
                  <a:pt x="679" y="0"/>
                  <a:pt x="403" y="143"/>
                  <a:pt x="239" y="408"/>
                </a:cubicBezTo>
                <a:cubicBezTo>
                  <a:pt x="1" y="801"/>
                  <a:pt x="132" y="1313"/>
                  <a:pt x="525" y="1551"/>
                </a:cubicBezTo>
                <a:cubicBezTo>
                  <a:pt x="2275" y="2622"/>
                  <a:pt x="4192" y="3313"/>
                  <a:pt x="6228" y="3611"/>
                </a:cubicBezTo>
                <a:cubicBezTo>
                  <a:pt x="6275" y="3623"/>
                  <a:pt x="6311" y="3623"/>
                  <a:pt x="6347" y="3623"/>
                </a:cubicBezTo>
                <a:cubicBezTo>
                  <a:pt x="6764" y="3623"/>
                  <a:pt x="7121" y="3325"/>
                  <a:pt x="7180" y="2908"/>
                </a:cubicBezTo>
                <a:cubicBezTo>
                  <a:pt x="7252" y="2456"/>
                  <a:pt x="6930" y="2027"/>
                  <a:pt x="6478" y="1956"/>
                </a:cubicBezTo>
                <a:cubicBezTo>
                  <a:pt x="4656" y="1694"/>
                  <a:pt x="2954" y="1075"/>
                  <a:pt x="1394" y="122"/>
                </a:cubicBezTo>
                <a:cubicBezTo>
                  <a:pt x="1258" y="40"/>
                  <a:pt x="1108" y="0"/>
                  <a:pt x="9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55"/>
          <p:cNvSpPr/>
          <p:nvPr/>
        </p:nvSpPr>
        <p:spPr>
          <a:xfrm rot="10800000" flipH="1">
            <a:off x="5912067" y="4940246"/>
            <a:ext cx="82336" cy="204992"/>
          </a:xfrm>
          <a:custGeom>
            <a:avLst/>
            <a:gdLst/>
            <a:ahLst/>
            <a:cxnLst/>
            <a:rect l="l" t="t" r="r" b="b"/>
            <a:pathLst>
              <a:path w="2573" h="6406" extrusionOk="0">
                <a:moveTo>
                  <a:pt x="834" y="0"/>
                </a:moveTo>
                <a:cubicBezTo>
                  <a:pt x="334" y="1691"/>
                  <a:pt x="60" y="3560"/>
                  <a:pt x="12" y="5548"/>
                </a:cubicBezTo>
                <a:cubicBezTo>
                  <a:pt x="0" y="6013"/>
                  <a:pt x="369" y="6394"/>
                  <a:pt x="822" y="6406"/>
                </a:cubicBezTo>
                <a:lnTo>
                  <a:pt x="846" y="6406"/>
                </a:lnTo>
                <a:cubicBezTo>
                  <a:pt x="1298" y="6406"/>
                  <a:pt x="1679" y="6048"/>
                  <a:pt x="1679" y="5596"/>
                </a:cubicBezTo>
                <a:cubicBezTo>
                  <a:pt x="1739" y="3619"/>
                  <a:pt x="2024" y="1786"/>
                  <a:pt x="2536" y="155"/>
                </a:cubicBezTo>
                <a:cubicBezTo>
                  <a:pt x="2548" y="95"/>
                  <a:pt x="2560" y="48"/>
                  <a:pt x="257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55"/>
          <p:cNvSpPr/>
          <p:nvPr/>
        </p:nvSpPr>
        <p:spPr>
          <a:xfrm rot="10800000" flipH="1">
            <a:off x="9063299" y="3644086"/>
            <a:ext cx="81184" cy="150816"/>
          </a:xfrm>
          <a:custGeom>
            <a:avLst/>
            <a:gdLst/>
            <a:ahLst/>
            <a:cxnLst/>
            <a:rect l="l" t="t" r="r" b="b"/>
            <a:pathLst>
              <a:path w="2537" h="4713" extrusionOk="0">
                <a:moveTo>
                  <a:pt x="943" y="1"/>
                </a:moveTo>
                <a:cubicBezTo>
                  <a:pt x="766" y="1"/>
                  <a:pt x="589" y="58"/>
                  <a:pt x="442" y="176"/>
                </a:cubicBezTo>
                <a:cubicBezTo>
                  <a:pt x="72" y="462"/>
                  <a:pt x="1" y="986"/>
                  <a:pt x="287" y="1355"/>
                </a:cubicBezTo>
                <a:cubicBezTo>
                  <a:pt x="1275" y="2629"/>
                  <a:pt x="2037" y="3831"/>
                  <a:pt x="2537" y="4713"/>
                </a:cubicBezTo>
                <a:lnTo>
                  <a:pt x="2537" y="1581"/>
                </a:lnTo>
                <a:cubicBezTo>
                  <a:pt x="2251" y="1176"/>
                  <a:pt x="1942" y="760"/>
                  <a:pt x="1608" y="331"/>
                </a:cubicBezTo>
                <a:cubicBezTo>
                  <a:pt x="1441" y="115"/>
                  <a:pt x="1192" y="1"/>
                  <a:pt x="9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55"/>
          <p:cNvSpPr/>
          <p:nvPr/>
        </p:nvSpPr>
        <p:spPr>
          <a:xfrm rot="10800000" flipH="1">
            <a:off x="5930339" y="4591254"/>
            <a:ext cx="138336" cy="219648"/>
          </a:xfrm>
          <a:custGeom>
            <a:avLst/>
            <a:gdLst/>
            <a:ahLst/>
            <a:cxnLst/>
            <a:rect l="l" t="t" r="r" b="b"/>
            <a:pathLst>
              <a:path w="4323" h="6864" extrusionOk="0">
                <a:moveTo>
                  <a:pt x="924" y="1"/>
                </a:moveTo>
                <a:cubicBezTo>
                  <a:pt x="851" y="1"/>
                  <a:pt x="777" y="10"/>
                  <a:pt x="703" y="29"/>
                </a:cubicBezTo>
                <a:cubicBezTo>
                  <a:pt x="263" y="149"/>
                  <a:pt x="1" y="613"/>
                  <a:pt x="120" y="1053"/>
                </a:cubicBezTo>
                <a:cubicBezTo>
                  <a:pt x="668" y="3066"/>
                  <a:pt x="1537" y="4911"/>
                  <a:pt x="2704" y="6518"/>
                </a:cubicBezTo>
                <a:cubicBezTo>
                  <a:pt x="2858" y="6745"/>
                  <a:pt x="3120" y="6864"/>
                  <a:pt x="3382" y="6864"/>
                </a:cubicBezTo>
                <a:cubicBezTo>
                  <a:pt x="3549" y="6864"/>
                  <a:pt x="3716" y="6816"/>
                  <a:pt x="3870" y="6709"/>
                </a:cubicBezTo>
                <a:cubicBezTo>
                  <a:pt x="4240" y="6435"/>
                  <a:pt x="4323" y="5911"/>
                  <a:pt x="4049" y="5542"/>
                </a:cubicBezTo>
                <a:cubicBezTo>
                  <a:pt x="3001" y="4090"/>
                  <a:pt x="2227" y="2435"/>
                  <a:pt x="1727" y="613"/>
                </a:cubicBezTo>
                <a:cubicBezTo>
                  <a:pt x="1628" y="244"/>
                  <a:pt x="1295" y="1"/>
                  <a:pt x="9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55"/>
          <p:cNvSpPr/>
          <p:nvPr/>
        </p:nvSpPr>
        <p:spPr>
          <a:xfrm rot="10800000" flipH="1">
            <a:off x="8770691" y="3872310"/>
            <a:ext cx="223680" cy="136800"/>
          </a:xfrm>
          <a:custGeom>
            <a:avLst/>
            <a:gdLst/>
            <a:ahLst/>
            <a:cxnLst/>
            <a:rect l="l" t="t" r="r" b="b"/>
            <a:pathLst>
              <a:path w="6990" h="4275" extrusionOk="0">
                <a:moveTo>
                  <a:pt x="945" y="0"/>
                </a:moveTo>
                <a:cubicBezTo>
                  <a:pt x="571" y="0"/>
                  <a:pt x="221" y="247"/>
                  <a:pt x="120" y="631"/>
                </a:cubicBezTo>
                <a:cubicBezTo>
                  <a:pt x="1" y="1072"/>
                  <a:pt x="275" y="1536"/>
                  <a:pt x="715" y="1643"/>
                </a:cubicBezTo>
                <a:cubicBezTo>
                  <a:pt x="2358" y="2072"/>
                  <a:pt x="3978" y="2905"/>
                  <a:pt x="5537" y="4096"/>
                </a:cubicBezTo>
                <a:cubicBezTo>
                  <a:pt x="5692" y="4215"/>
                  <a:pt x="5871" y="4275"/>
                  <a:pt x="6049" y="4275"/>
                </a:cubicBezTo>
                <a:cubicBezTo>
                  <a:pt x="6299" y="4275"/>
                  <a:pt x="6549" y="4156"/>
                  <a:pt x="6704" y="3941"/>
                </a:cubicBezTo>
                <a:cubicBezTo>
                  <a:pt x="6990" y="3572"/>
                  <a:pt x="6919" y="3048"/>
                  <a:pt x="6561" y="2775"/>
                </a:cubicBezTo>
                <a:cubicBezTo>
                  <a:pt x="4823" y="1441"/>
                  <a:pt x="3001" y="512"/>
                  <a:pt x="1144" y="24"/>
                </a:cubicBezTo>
                <a:cubicBezTo>
                  <a:pt x="1078" y="8"/>
                  <a:pt x="1011" y="0"/>
                  <a:pt x="9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55"/>
          <p:cNvSpPr/>
          <p:nvPr/>
        </p:nvSpPr>
        <p:spPr>
          <a:xfrm rot="10800000" flipH="1">
            <a:off x="8463235" y="4007190"/>
            <a:ext cx="192832" cy="180288"/>
          </a:xfrm>
          <a:custGeom>
            <a:avLst/>
            <a:gdLst/>
            <a:ahLst/>
            <a:cxnLst/>
            <a:rect l="l" t="t" r="r" b="b"/>
            <a:pathLst>
              <a:path w="6026" h="5634" extrusionOk="0">
                <a:moveTo>
                  <a:pt x="946" y="0"/>
                </a:moveTo>
                <a:cubicBezTo>
                  <a:pt x="780" y="0"/>
                  <a:pt x="613" y="51"/>
                  <a:pt x="465" y="157"/>
                </a:cubicBezTo>
                <a:cubicBezTo>
                  <a:pt x="84" y="419"/>
                  <a:pt x="1" y="943"/>
                  <a:pt x="263" y="1324"/>
                </a:cubicBezTo>
                <a:cubicBezTo>
                  <a:pt x="1596" y="3193"/>
                  <a:pt x="3025" y="4562"/>
                  <a:pt x="4644" y="5515"/>
                </a:cubicBezTo>
                <a:cubicBezTo>
                  <a:pt x="4775" y="5598"/>
                  <a:pt x="4930" y="5634"/>
                  <a:pt x="5073" y="5634"/>
                </a:cubicBezTo>
                <a:cubicBezTo>
                  <a:pt x="5358" y="5634"/>
                  <a:pt x="5632" y="5479"/>
                  <a:pt x="5787" y="5217"/>
                </a:cubicBezTo>
                <a:cubicBezTo>
                  <a:pt x="6025" y="4824"/>
                  <a:pt x="5894" y="4312"/>
                  <a:pt x="5489" y="4074"/>
                </a:cubicBezTo>
                <a:cubicBezTo>
                  <a:pt x="4084" y="3241"/>
                  <a:pt x="2822" y="2026"/>
                  <a:pt x="1632" y="359"/>
                </a:cubicBezTo>
                <a:cubicBezTo>
                  <a:pt x="1464" y="126"/>
                  <a:pt x="1207" y="0"/>
                  <a:pt x="94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55"/>
          <p:cNvSpPr/>
          <p:nvPr/>
        </p:nvSpPr>
        <p:spPr>
          <a:xfrm rot="10800000" flipH="1">
            <a:off x="1531715" y="1718"/>
            <a:ext cx="174144" cy="170144"/>
          </a:xfrm>
          <a:custGeom>
            <a:avLst/>
            <a:gdLst/>
            <a:ahLst/>
            <a:cxnLst/>
            <a:rect l="l" t="t" r="r" b="b"/>
            <a:pathLst>
              <a:path w="5442" h="5317" extrusionOk="0">
                <a:moveTo>
                  <a:pt x="953" y="1"/>
                </a:moveTo>
                <a:cubicBezTo>
                  <a:pt x="687" y="1"/>
                  <a:pt x="424" y="127"/>
                  <a:pt x="262" y="363"/>
                </a:cubicBezTo>
                <a:cubicBezTo>
                  <a:pt x="0" y="744"/>
                  <a:pt x="95" y="1256"/>
                  <a:pt x="465" y="1530"/>
                </a:cubicBezTo>
                <a:cubicBezTo>
                  <a:pt x="1346" y="2125"/>
                  <a:pt x="2012" y="2875"/>
                  <a:pt x="2524" y="3816"/>
                </a:cubicBezTo>
                <a:cubicBezTo>
                  <a:pt x="2810" y="4340"/>
                  <a:pt x="3155" y="4840"/>
                  <a:pt x="3548" y="5316"/>
                </a:cubicBezTo>
                <a:lnTo>
                  <a:pt x="5429" y="5316"/>
                </a:lnTo>
                <a:cubicBezTo>
                  <a:pt x="5441" y="5090"/>
                  <a:pt x="5370" y="4852"/>
                  <a:pt x="5203" y="4673"/>
                </a:cubicBezTo>
                <a:cubicBezTo>
                  <a:pt x="4727" y="4161"/>
                  <a:pt x="4310" y="3602"/>
                  <a:pt x="3989" y="3006"/>
                </a:cubicBezTo>
                <a:cubicBezTo>
                  <a:pt x="3370" y="1863"/>
                  <a:pt x="2501" y="899"/>
                  <a:pt x="1429" y="149"/>
                </a:cubicBezTo>
                <a:cubicBezTo>
                  <a:pt x="1284" y="49"/>
                  <a:pt x="1118" y="1"/>
                  <a:pt x="95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55"/>
          <p:cNvSpPr/>
          <p:nvPr/>
        </p:nvSpPr>
        <p:spPr>
          <a:xfrm rot="10800000" flipH="1">
            <a:off x="543011" y="1539830"/>
            <a:ext cx="185568" cy="187008"/>
          </a:xfrm>
          <a:custGeom>
            <a:avLst/>
            <a:gdLst/>
            <a:ahLst/>
            <a:cxnLst/>
            <a:rect l="l" t="t" r="r" b="b"/>
            <a:pathLst>
              <a:path w="5799" h="5844" extrusionOk="0">
                <a:moveTo>
                  <a:pt x="955" y="1"/>
                </a:moveTo>
                <a:cubicBezTo>
                  <a:pt x="672" y="1"/>
                  <a:pt x="394" y="146"/>
                  <a:pt x="239" y="402"/>
                </a:cubicBezTo>
                <a:cubicBezTo>
                  <a:pt x="1" y="795"/>
                  <a:pt x="131" y="1319"/>
                  <a:pt x="524" y="1557"/>
                </a:cubicBezTo>
                <a:cubicBezTo>
                  <a:pt x="2036" y="2474"/>
                  <a:pt x="3275" y="3808"/>
                  <a:pt x="4096" y="5391"/>
                </a:cubicBezTo>
                <a:cubicBezTo>
                  <a:pt x="4251" y="5677"/>
                  <a:pt x="4537" y="5844"/>
                  <a:pt x="4846" y="5844"/>
                </a:cubicBezTo>
                <a:cubicBezTo>
                  <a:pt x="4965" y="5844"/>
                  <a:pt x="5096" y="5820"/>
                  <a:pt x="5227" y="5748"/>
                </a:cubicBezTo>
                <a:cubicBezTo>
                  <a:pt x="5632" y="5546"/>
                  <a:pt x="5799" y="5034"/>
                  <a:pt x="5585" y="4629"/>
                </a:cubicBezTo>
                <a:cubicBezTo>
                  <a:pt x="4620" y="2760"/>
                  <a:pt x="3168" y="1200"/>
                  <a:pt x="1394" y="129"/>
                </a:cubicBezTo>
                <a:cubicBezTo>
                  <a:pt x="1257" y="42"/>
                  <a:pt x="1105" y="1"/>
                  <a:pt x="95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3" name="Google Shape;1453;p55"/>
          <p:cNvSpPr/>
          <p:nvPr/>
        </p:nvSpPr>
        <p:spPr>
          <a:xfrm rot="10800000" flipH="1">
            <a:off x="662275" y="1183222"/>
            <a:ext cx="102144" cy="231680"/>
          </a:xfrm>
          <a:custGeom>
            <a:avLst/>
            <a:gdLst/>
            <a:ahLst/>
            <a:cxnLst/>
            <a:rect l="l" t="t" r="r" b="b"/>
            <a:pathLst>
              <a:path w="3192" h="7240" extrusionOk="0">
                <a:moveTo>
                  <a:pt x="2347" y="1"/>
                </a:moveTo>
                <a:cubicBezTo>
                  <a:pt x="1893" y="1"/>
                  <a:pt x="1524" y="354"/>
                  <a:pt x="1500" y="810"/>
                </a:cubicBezTo>
                <a:cubicBezTo>
                  <a:pt x="1453" y="2549"/>
                  <a:pt x="1012" y="4299"/>
                  <a:pt x="191" y="6037"/>
                </a:cubicBezTo>
                <a:cubicBezTo>
                  <a:pt x="0" y="6466"/>
                  <a:pt x="179" y="6954"/>
                  <a:pt x="595" y="7156"/>
                </a:cubicBezTo>
                <a:cubicBezTo>
                  <a:pt x="715" y="7204"/>
                  <a:pt x="834" y="7240"/>
                  <a:pt x="953" y="7240"/>
                </a:cubicBezTo>
                <a:cubicBezTo>
                  <a:pt x="1262" y="7240"/>
                  <a:pt x="1572" y="7061"/>
                  <a:pt x="1715" y="6752"/>
                </a:cubicBezTo>
                <a:cubicBezTo>
                  <a:pt x="2620" y="4811"/>
                  <a:pt x="3120" y="2823"/>
                  <a:pt x="3179" y="858"/>
                </a:cubicBezTo>
                <a:cubicBezTo>
                  <a:pt x="3191" y="406"/>
                  <a:pt x="2834" y="13"/>
                  <a:pt x="2370" y="1"/>
                </a:cubicBezTo>
                <a:cubicBezTo>
                  <a:pt x="2362" y="1"/>
                  <a:pt x="2354" y="1"/>
                  <a:pt x="234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55"/>
          <p:cNvSpPr/>
          <p:nvPr/>
        </p:nvSpPr>
        <p:spPr>
          <a:xfrm rot="10800000" flipH="1">
            <a:off x="807811" y="169366"/>
            <a:ext cx="239296" cy="57664"/>
          </a:xfrm>
          <a:custGeom>
            <a:avLst/>
            <a:gdLst/>
            <a:ahLst/>
            <a:cxnLst/>
            <a:rect l="l" t="t" r="r" b="b"/>
            <a:pathLst>
              <a:path w="7478" h="1802" extrusionOk="0">
                <a:moveTo>
                  <a:pt x="6647" y="1"/>
                </a:moveTo>
                <a:cubicBezTo>
                  <a:pt x="6626" y="1"/>
                  <a:pt x="6605" y="2"/>
                  <a:pt x="6585" y="3"/>
                </a:cubicBezTo>
                <a:cubicBezTo>
                  <a:pt x="5489" y="51"/>
                  <a:pt x="4060" y="123"/>
                  <a:pt x="2667" y="123"/>
                </a:cubicBezTo>
                <a:cubicBezTo>
                  <a:pt x="2036" y="123"/>
                  <a:pt x="1453" y="111"/>
                  <a:pt x="893" y="87"/>
                </a:cubicBezTo>
                <a:cubicBezTo>
                  <a:pt x="872" y="85"/>
                  <a:pt x="852" y="84"/>
                  <a:pt x="831" y="84"/>
                </a:cubicBezTo>
                <a:cubicBezTo>
                  <a:pt x="394" y="84"/>
                  <a:pt x="35" y="441"/>
                  <a:pt x="12" y="873"/>
                </a:cubicBezTo>
                <a:cubicBezTo>
                  <a:pt x="0" y="1337"/>
                  <a:pt x="346" y="1730"/>
                  <a:pt x="810" y="1754"/>
                </a:cubicBezTo>
                <a:cubicBezTo>
                  <a:pt x="1393" y="1777"/>
                  <a:pt x="2001" y="1801"/>
                  <a:pt x="2667" y="1801"/>
                </a:cubicBezTo>
                <a:cubicBezTo>
                  <a:pt x="4096" y="1789"/>
                  <a:pt x="5549" y="1730"/>
                  <a:pt x="6668" y="1670"/>
                </a:cubicBezTo>
                <a:cubicBezTo>
                  <a:pt x="7132" y="1647"/>
                  <a:pt x="7477" y="1254"/>
                  <a:pt x="7454" y="789"/>
                </a:cubicBezTo>
                <a:cubicBezTo>
                  <a:pt x="7431" y="346"/>
                  <a:pt x="7072" y="1"/>
                  <a:pt x="664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55"/>
          <p:cNvSpPr/>
          <p:nvPr/>
        </p:nvSpPr>
        <p:spPr>
          <a:xfrm rot="10800000" flipH="1">
            <a:off x="483" y="1519254"/>
            <a:ext cx="94880" cy="119520"/>
          </a:xfrm>
          <a:custGeom>
            <a:avLst/>
            <a:gdLst/>
            <a:ahLst/>
            <a:cxnLst/>
            <a:rect l="l" t="t" r="r" b="b"/>
            <a:pathLst>
              <a:path w="2965" h="3735" extrusionOk="0">
                <a:moveTo>
                  <a:pt x="2031" y="0"/>
                </a:moveTo>
                <a:cubicBezTo>
                  <a:pt x="1812" y="0"/>
                  <a:pt x="1594" y="87"/>
                  <a:pt x="1429" y="258"/>
                </a:cubicBezTo>
                <a:cubicBezTo>
                  <a:pt x="893" y="829"/>
                  <a:pt x="405" y="1449"/>
                  <a:pt x="0" y="2103"/>
                </a:cubicBezTo>
                <a:lnTo>
                  <a:pt x="0" y="3568"/>
                </a:lnTo>
                <a:cubicBezTo>
                  <a:pt x="24" y="3580"/>
                  <a:pt x="48" y="3604"/>
                  <a:pt x="83" y="3615"/>
                </a:cubicBezTo>
                <a:cubicBezTo>
                  <a:pt x="214" y="3699"/>
                  <a:pt x="357" y="3735"/>
                  <a:pt x="500" y="3735"/>
                </a:cubicBezTo>
                <a:cubicBezTo>
                  <a:pt x="786" y="3735"/>
                  <a:pt x="1072" y="3580"/>
                  <a:pt x="1226" y="3306"/>
                </a:cubicBezTo>
                <a:cubicBezTo>
                  <a:pt x="1607" y="2627"/>
                  <a:pt x="2084" y="1996"/>
                  <a:pt x="2643" y="1413"/>
                </a:cubicBezTo>
                <a:cubicBezTo>
                  <a:pt x="2965" y="1079"/>
                  <a:pt x="2953" y="544"/>
                  <a:pt x="2607" y="234"/>
                </a:cubicBezTo>
                <a:cubicBezTo>
                  <a:pt x="2445" y="78"/>
                  <a:pt x="2238" y="0"/>
                  <a:pt x="203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p55"/>
          <p:cNvSpPr/>
          <p:nvPr/>
        </p:nvSpPr>
        <p:spPr>
          <a:xfrm rot="10800000" flipH="1">
            <a:off x="1176995" y="176982"/>
            <a:ext cx="240064" cy="60608"/>
          </a:xfrm>
          <a:custGeom>
            <a:avLst/>
            <a:gdLst/>
            <a:ahLst/>
            <a:cxnLst/>
            <a:rect l="l" t="t" r="r" b="b"/>
            <a:pathLst>
              <a:path w="7502" h="1894" extrusionOk="0">
                <a:moveTo>
                  <a:pt x="2715" y="0"/>
                </a:moveTo>
                <a:cubicBezTo>
                  <a:pt x="2132" y="0"/>
                  <a:pt x="1513" y="12"/>
                  <a:pt x="822" y="36"/>
                </a:cubicBezTo>
                <a:cubicBezTo>
                  <a:pt x="370" y="48"/>
                  <a:pt x="1" y="441"/>
                  <a:pt x="12" y="905"/>
                </a:cubicBezTo>
                <a:cubicBezTo>
                  <a:pt x="36" y="1350"/>
                  <a:pt x="405" y="1715"/>
                  <a:pt x="860" y="1715"/>
                </a:cubicBezTo>
                <a:cubicBezTo>
                  <a:pt x="867" y="1715"/>
                  <a:pt x="874" y="1715"/>
                  <a:pt x="882" y="1715"/>
                </a:cubicBezTo>
                <a:cubicBezTo>
                  <a:pt x="1548" y="1691"/>
                  <a:pt x="2156" y="1679"/>
                  <a:pt x="2715" y="1679"/>
                </a:cubicBezTo>
                <a:cubicBezTo>
                  <a:pt x="4168" y="1679"/>
                  <a:pt x="5418" y="1750"/>
                  <a:pt x="6513" y="1881"/>
                </a:cubicBezTo>
                <a:cubicBezTo>
                  <a:pt x="6549" y="1893"/>
                  <a:pt x="6585" y="1893"/>
                  <a:pt x="6620" y="1893"/>
                </a:cubicBezTo>
                <a:cubicBezTo>
                  <a:pt x="7037" y="1893"/>
                  <a:pt x="7394" y="1584"/>
                  <a:pt x="7442" y="1167"/>
                </a:cubicBezTo>
                <a:cubicBezTo>
                  <a:pt x="7501" y="703"/>
                  <a:pt x="7180" y="286"/>
                  <a:pt x="6728" y="226"/>
                </a:cubicBezTo>
                <a:cubicBezTo>
                  <a:pt x="5549" y="83"/>
                  <a:pt x="4239" y="0"/>
                  <a:pt x="27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7" name="Google Shape;1457;p55"/>
          <p:cNvSpPr/>
          <p:nvPr/>
        </p:nvSpPr>
        <p:spPr>
          <a:xfrm rot="10800000" flipH="1">
            <a:off x="493091" y="206710"/>
            <a:ext cx="192448" cy="179136"/>
          </a:xfrm>
          <a:custGeom>
            <a:avLst/>
            <a:gdLst/>
            <a:ahLst/>
            <a:cxnLst/>
            <a:rect l="l" t="t" r="r" b="b"/>
            <a:pathLst>
              <a:path w="6014" h="5598" extrusionOk="0">
                <a:moveTo>
                  <a:pt x="950" y="1"/>
                </a:moveTo>
                <a:cubicBezTo>
                  <a:pt x="797" y="1"/>
                  <a:pt x="641" y="43"/>
                  <a:pt x="501" y="133"/>
                </a:cubicBezTo>
                <a:cubicBezTo>
                  <a:pt x="108" y="383"/>
                  <a:pt x="1" y="906"/>
                  <a:pt x="251" y="1287"/>
                </a:cubicBezTo>
                <a:cubicBezTo>
                  <a:pt x="668" y="1930"/>
                  <a:pt x="1144" y="2585"/>
                  <a:pt x="1668" y="3240"/>
                </a:cubicBezTo>
                <a:cubicBezTo>
                  <a:pt x="2442" y="4204"/>
                  <a:pt x="3466" y="4966"/>
                  <a:pt x="4716" y="5526"/>
                </a:cubicBezTo>
                <a:cubicBezTo>
                  <a:pt x="4823" y="5574"/>
                  <a:pt x="4942" y="5597"/>
                  <a:pt x="5061" y="5597"/>
                </a:cubicBezTo>
                <a:cubicBezTo>
                  <a:pt x="5382" y="5597"/>
                  <a:pt x="5680" y="5407"/>
                  <a:pt x="5823" y="5097"/>
                </a:cubicBezTo>
                <a:cubicBezTo>
                  <a:pt x="6013" y="4669"/>
                  <a:pt x="5823" y="4181"/>
                  <a:pt x="5394" y="3990"/>
                </a:cubicBezTo>
                <a:cubicBezTo>
                  <a:pt x="4382" y="3538"/>
                  <a:pt x="3585" y="2954"/>
                  <a:pt x="2965" y="2180"/>
                </a:cubicBezTo>
                <a:cubicBezTo>
                  <a:pt x="2477" y="1585"/>
                  <a:pt x="2037" y="978"/>
                  <a:pt x="1656" y="383"/>
                </a:cubicBezTo>
                <a:cubicBezTo>
                  <a:pt x="1495" y="138"/>
                  <a:pt x="1226" y="1"/>
                  <a:pt x="95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8" name="Google Shape;1458;p55"/>
          <p:cNvSpPr/>
          <p:nvPr/>
        </p:nvSpPr>
        <p:spPr>
          <a:xfrm rot="10800000" flipH="1">
            <a:off x="484323" y="860118"/>
            <a:ext cx="146336" cy="217312"/>
          </a:xfrm>
          <a:custGeom>
            <a:avLst/>
            <a:gdLst/>
            <a:ahLst/>
            <a:cxnLst/>
            <a:rect l="l" t="t" r="r" b="b"/>
            <a:pathLst>
              <a:path w="4573" h="6791" extrusionOk="0">
                <a:moveTo>
                  <a:pt x="3612" y="1"/>
                </a:moveTo>
                <a:cubicBezTo>
                  <a:pt x="3325" y="1"/>
                  <a:pt x="3042" y="149"/>
                  <a:pt x="2882" y="420"/>
                </a:cubicBezTo>
                <a:cubicBezTo>
                  <a:pt x="1775" y="2349"/>
                  <a:pt x="894" y="4052"/>
                  <a:pt x="191" y="5612"/>
                </a:cubicBezTo>
                <a:cubicBezTo>
                  <a:pt x="1" y="6040"/>
                  <a:pt x="180" y="6528"/>
                  <a:pt x="608" y="6719"/>
                </a:cubicBezTo>
                <a:cubicBezTo>
                  <a:pt x="715" y="6778"/>
                  <a:pt x="834" y="6790"/>
                  <a:pt x="953" y="6790"/>
                </a:cubicBezTo>
                <a:cubicBezTo>
                  <a:pt x="1263" y="6790"/>
                  <a:pt x="1573" y="6612"/>
                  <a:pt x="1715" y="6302"/>
                </a:cubicBezTo>
                <a:cubicBezTo>
                  <a:pt x="2394" y="4790"/>
                  <a:pt x="3251" y="3135"/>
                  <a:pt x="4335" y="1254"/>
                </a:cubicBezTo>
                <a:cubicBezTo>
                  <a:pt x="4573" y="861"/>
                  <a:pt x="4430" y="349"/>
                  <a:pt x="4025" y="111"/>
                </a:cubicBezTo>
                <a:cubicBezTo>
                  <a:pt x="3896" y="36"/>
                  <a:pt x="3754" y="1"/>
                  <a:pt x="361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9" name="Google Shape;1459;p55"/>
          <p:cNvSpPr/>
          <p:nvPr/>
        </p:nvSpPr>
        <p:spPr>
          <a:xfrm rot="10800000" flipH="1">
            <a:off x="418819" y="501590"/>
            <a:ext cx="66304" cy="237216"/>
          </a:xfrm>
          <a:custGeom>
            <a:avLst/>
            <a:gdLst/>
            <a:ahLst/>
            <a:cxnLst/>
            <a:rect l="l" t="t" r="r" b="b"/>
            <a:pathLst>
              <a:path w="2072" h="7413" extrusionOk="0">
                <a:moveTo>
                  <a:pt x="1163" y="1"/>
                </a:moveTo>
                <a:cubicBezTo>
                  <a:pt x="773" y="1"/>
                  <a:pt x="418" y="278"/>
                  <a:pt x="345" y="673"/>
                </a:cubicBezTo>
                <a:cubicBezTo>
                  <a:pt x="107" y="1816"/>
                  <a:pt x="0" y="2935"/>
                  <a:pt x="0" y="4007"/>
                </a:cubicBezTo>
                <a:cubicBezTo>
                  <a:pt x="0" y="4924"/>
                  <a:pt x="83" y="5840"/>
                  <a:pt x="250" y="6733"/>
                </a:cubicBezTo>
                <a:cubicBezTo>
                  <a:pt x="333" y="7126"/>
                  <a:pt x="679" y="7412"/>
                  <a:pt x="1072" y="7412"/>
                </a:cubicBezTo>
                <a:cubicBezTo>
                  <a:pt x="1131" y="7412"/>
                  <a:pt x="1179" y="7400"/>
                  <a:pt x="1238" y="7388"/>
                </a:cubicBezTo>
                <a:cubicBezTo>
                  <a:pt x="1691" y="7305"/>
                  <a:pt x="1988" y="6864"/>
                  <a:pt x="1893" y="6412"/>
                </a:cubicBezTo>
                <a:cubicBezTo>
                  <a:pt x="1738" y="5626"/>
                  <a:pt x="1667" y="4817"/>
                  <a:pt x="1667" y="4007"/>
                </a:cubicBezTo>
                <a:cubicBezTo>
                  <a:pt x="1667" y="3042"/>
                  <a:pt x="1774" y="2042"/>
                  <a:pt x="1988" y="1007"/>
                </a:cubicBezTo>
                <a:cubicBezTo>
                  <a:pt x="2072" y="554"/>
                  <a:pt x="1786" y="114"/>
                  <a:pt x="1334" y="18"/>
                </a:cubicBezTo>
                <a:cubicBezTo>
                  <a:pt x="1277" y="6"/>
                  <a:pt x="1220" y="1"/>
                  <a:pt x="116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55"/>
          <p:cNvSpPr/>
          <p:nvPr/>
        </p:nvSpPr>
        <p:spPr>
          <a:xfrm rot="10800000" flipH="1">
            <a:off x="187907" y="1686518"/>
            <a:ext cx="237408" cy="90336"/>
          </a:xfrm>
          <a:custGeom>
            <a:avLst/>
            <a:gdLst/>
            <a:ahLst/>
            <a:cxnLst/>
            <a:rect l="l" t="t" r="r" b="b"/>
            <a:pathLst>
              <a:path w="7419" h="2823" extrusionOk="0">
                <a:moveTo>
                  <a:pt x="6323" y="1"/>
                </a:moveTo>
                <a:cubicBezTo>
                  <a:pt x="4573" y="1"/>
                  <a:pt x="2787" y="346"/>
                  <a:pt x="1025" y="1049"/>
                </a:cubicBezTo>
                <a:cubicBezTo>
                  <a:pt x="894" y="1108"/>
                  <a:pt x="763" y="1156"/>
                  <a:pt x="632" y="1215"/>
                </a:cubicBezTo>
                <a:cubicBezTo>
                  <a:pt x="203" y="1394"/>
                  <a:pt x="1" y="1882"/>
                  <a:pt x="179" y="2311"/>
                </a:cubicBezTo>
                <a:cubicBezTo>
                  <a:pt x="322" y="2632"/>
                  <a:pt x="632" y="2823"/>
                  <a:pt x="953" y="2823"/>
                </a:cubicBezTo>
                <a:cubicBezTo>
                  <a:pt x="1061" y="2823"/>
                  <a:pt x="1168" y="2799"/>
                  <a:pt x="1275" y="2751"/>
                </a:cubicBezTo>
                <a:cubicBezTo>
                  <a:pt x="1394" y="2704"/>
                  <a:pt x="1513" y="2656"/>
                  <a:pt x="1632" y="2608"/>
                </a:cubicBezTo>
                <a:cubicBezTo>
                  <a:pt x="3228" y="1977"/>
                  <a:pt x="4835" y="1667"/>
                  <a:pt x="6378" y="1667"/>
                </a:cubicBezTo>
                <a:cubicBezTo>
                  <a:pt x="6435" y="1667"/>
                  <a:pt x="6492" y="1667"/>
                  <a:pt x="6549" y="1668"/>
                </a:cubicBezTo>
                <a:cubicBezTo>
                  <a:pt x="6563" y="1669"/>
                  <a:pt x="6577" y="1669"/>
                  <a:pt x="6591" y="1669"/>
                </a:cubicBezTo>
                <a:cubicBezTo>
                  <a:pt x="7036" y="1669"/>
                  <a:pt x="7395" y="1297"/>
                  <a:pt x="7407" y="858"/>
                </a:cubicBezTo>
                <a:cubicBezTo>
                  <a:pt x="7418" y="394"/>
                  <a:pt x="7049" y="13"/>
                  <a:pt x="658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1"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56"/>
          <p:cNvSpPr/>
          <p:nvPr/>
        </p:nvSpPr>
        <p:spPr>
          <a:xfrm rot="10800000" flipH="1">
            <a:off x="-108050" y="-97447"/>
            <a:ext cx="9360098" cy="4564096"/>
          </a:xfrm>
          <a:custGeom>
            <a:avLst/>
            <a:gdLst/>
            <a:ahLst/>
            <a:cxnLst/>
            <a:rect l="l" t="t" r="r" b="b"/>
            <a:pathLst>
              <a:path w="142875" h="30612" extrusionOk="0">
                <a:moveTo>
                  <a:pt x="0" y="0"/>
                </a:moveTo>
                <a:lnTo>
                  <a:pt x="0" y="30611"/>
                </a:lnTo>
                <a:lnTo>
                  <a:pt x="142875" y="30611"/>
                </a:lnTo>
                <a:lnTo>
                  <a:pt x="142875" y="0"/>
                </a:lnTo>
                <a:lnTo>
                  <a:pt x="26218" y="0"/>
                </a:lnTo>
                <a:cubicBezTo>
                  <a:pt x="24765" y="0"/>
                  <a:pt x="23467" y="834"/>
                  <a:pt x="22789" y="2131"/>
                </a:cubicBezTo>
                <a:lnTo>
                  <a:pt x="18598" y="10513"/>
                </a:lnTo>
                <a:lnTo>
                  <a:pt x="14407" y="2131"/>
                </a:lnTo>
                <a:cubicBezTo>
                  <a:pt x="13716" y="834"/>
                  <a:pt x="12418" y="0"/>
                  <a:pt x="109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63" name="Google Shape;1463;p56"/>
          <p:cNvGrpSpPr/>
          <p:nvPr/>
        </p:nvGrpSpPr>
        <p:grpSpPr>
          <a:xfrm>
            <a:off x="6193536" y="54698"/>
            <a:ext cx="2289440" cy="5052152"/>
            <a:chOff x="6193536" y="54698"/>
            <a:chExt cx="2289440" cy="5052152"/>
          </a:xfrm>
        </p:grpSpPr>
        <p:sp>
          <p:nvSpPr>
            <p:cNvPr id="1464" name="Google Shape;1464;p56"/>
            <p:cNvSpPr/>
            <p:nvPr/>
          </p:nvSpPr>
          <p:spPr>
            <a:xfrm>
              <a:off x="6788640" y="4899554"/>
              <a:ext cx="137184" cy="207296"/>
            </a:xfrm>
            <a:custGeom>
              <a:avLst/>
              <a:gdLst/>
              <a:ahLst/>
              <a:cxnLst/>
              <a:rect l="l" t="t" r="r" b="b"/>
              <a:pathLst>
                <a:path w="4287" h="6478" extrusionOk="0">
                  <a:moveTo>
                    <a:pt x="3400" y="0"/>
                  </a:moveTo>
                  <a:cubicBezTo>
                    <a:pt x="3088" y="0"/>
                    <a:pt x="2790" y="184"/>
                    <a:pt x="2656" y="489"/>
                  </a:cubicBezTo>
                  <a:cubicBezTo>
                    <a:pt x="1989" y="2061"/>
                    <a:pt x="1167" y="3680"/>
                    <a:pt x="227" y="5275"/>
                  </a:cubicBezTo>
                  <a:cubicBezTo>
                    <a:pt x="1" y="5656"/>
                    <a:pt x="120" y="6133"/>
                    <a:pt x="501" y="6359"/>
                  </a:cubicBezTo>
                  <a:cubicBezTo>
                    <a:pt x="632" y="6442"/>
                    <a:pt x="763" y="6478"/>
                    <a:pt x="905" y="6478"/>
                  </a:cubicBezTo>
                  <a:cubicBezTo>
                    <a:pt x="1179" y="6478"/>
                    <a:pt x="1441" y="6335"/>
                    <a:pt x="1584" y="6085"/>
                  </a:cubicBezTo>
                  <a:cubicBezTo>
                    <a:pt x="2572" y="4418"/>
                    <a:pt x="3418" y="2751"/>
                    <a:pt x="4120" y="1108"/>
                  </a:cubicBezTo>
                  <a:cubicBezTo>
                    <a:pt x="4287" y="703"/>
                    <a:pt x="4108" y="239"/>
                    <a:pt x="3703" y="61"/>
                  </a:cubicBezTo>
                  <a:cubicBezTo>
                    <a:pt x="3604" y="20"/>
                    <a:pt x="3501" y="0"/>
                    <a:pt x="34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6"/>
            <p:cNvSpPr/>
            <p:nvPr/>
          </p:nvSpPr>
          <p:spPr>
            <a:xfrm>
              <a:off x="6924288" y="4559715"/>
              <a:ext cx="75456" cy="224448"/>
            </a:xfrm>
            <a:custGeom>
              <a:avLst/>
              <a:gdLst/>
              <a:ahLst/>
              <a:cxnLst/>
              <a:rect l="l" t="t" r="r" b="b"/>
              <a:pathLst>
                <a:path w="2358" h="7014" extrusionOk="0">
                  <a:moveTo>
                    <a:pt x="1572" y="1"/>
                  </a:moveTo>
                  <a:cubicBezTo>
                    <a:pt x="1131" y="13"/>
                    <a:pt x="774" y="346"/>
                    <a:pt x="774" y="786"/>
                  </a:cubicBezTo>
                  <a:cubicBezTo>
                    <a:pt x="750" y="2489"/>
                    <a:pt x="524" y="4251"/>
                    <a:pt x="107" y="6037"/>
                  </a:cubicBezTo>
                  <a:cubicBezTo>
                    <a:pt x="0" y="6466"/>
                    <a:pt x="262" y="6894"/>
                    <a:pt x="691" y="6990"/>
                  </a:cubicBezTo>
                  <a:cubicBezTo>
                    <a:pt x="750" y="7013"/>
                    <a:pt x="822" y="7013"/>
                    <a:pt x="881" y="7013"/>
                  </a:cubicBezTo>
                  <a:cubicBezTo>
                    <a:pt x="1238" y="7013"/>
                    <a:pt x="1560" y="6763"/>
                    <a:pt x="1655" y="6406"/>
                  </a:cubicBezTo>
                  <a:cubicBezTo>
                    <a:pt x="2096" y="4501"/>
                    <a:pt x="2334" y="2620"/>
                    <a:pt x="2358" y="810"/>
                  </a:cubicBezTo>
                  <a:cubicBezTo>
                    <a:pt x="2358" y="370"/>
                    <a:pt x="2012" y="13"/>
                    <a:pt x="15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6"/>
            <p:cNvSpPr/>
            <p:nvPr/>
          </p:nvSpPr>
          <p:spPr>
            <a:xfrm>
              <a:off x="6916288" y="4212099"/>
              <a:ext cx="65568" cy="224960"/>
            </a:xfrm>
            <a:custGeom>
              <a:avLst/>
              <a:gdLst/>
              <a:ahLst/>
              <a:cxnLst/>
              <a:rect l="l" t="t" r="r" b="b"/>
              <a:pathLst>
                <a:path w="2049" h="7030" extrusionOk="0">
                  <a:moveTo>
                    <a:pt x="890" y="1"/>
                  </a:moveTo>
                  <a:cubicBezTo>
                    <a:pt x="487" y="1"/>
                    <a:pt x="152" y="307"/>
                    <a:pt x="107" y="708"/>
                  </a:cubicBezTo>
                  <a:cubicBezTo>
                    <a:pt x="36" y="1339"/>
                    <a:pt x="0" y="1982"/>
                    <a:pt x="0" y="2625"/>
                  </a:cubicBezTo>
                  <a:cubicBezTo>
                    <a:pt x="0" y="3875"/>
                    <a:pt x="143" y="5149"/>
                    <a:pt x="405" y="6399"/>
                  </a:cubicBezTo>
                  <a:cubicBezTo>
                    <a:pt x="488" y="6768"/>
                    <a:pt x="810" y="7030"/>
                    <a:pt x="1179" y="7030"/>
                  </a:cubicBezTo>
                  <a:cubicBezTo>
                    <a:pt x="1238" y="7030"/>
                    <a:pt x="1286" y="7018"/>
                    <a:pt x="1346" y="7006"/>
                  </a:cubicBezTo>
                  <a:cubicBezTo>
                    <a:pt x="1774" y="6923"/>
                    <a:pt x="2048" y="6506"/>
                    <a:pt x="1953" y="6065"/>
                  </a:cubicBezTo>
                  <a:cubicBezTo>
                    <a:pt x="1715" y="4922"/>
                    <a:pt x="1596" y="3768"/>
                    <a:pt x="1596" y="2625"/>
                  </a:cubicBezTo>
                  <a:cubicBezTo>
                    <a:pt x="1596" y="2041"/>
                    <a:pt x="1619" y="1458"/>
                    <a:pt x="1691" y="874"/>
                  </a:cubicBezTo>
                  <a:cubicBezTo>
                    <a:pt x="1727" y="446"/>
                    <a:pt x="1417" y="53"/>
                    <a:pt x="976" y="5"/>
                  </a:cubicBezTo>
                  <a:cubicBezTo>
                    <a:pt x="947" y="2"/>
                    <a:pt x="919" y="1"/>
                    <a:pt x="8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6"/>
            <p:cNvSpPr/>
            <p:nvPr/>
          </p:nvSpPr>
          <p:spPr>
            <a:xfrm>
              <a:off x="6960096" y="3890308"/>
              <a:ext cx="141376" cy="204256"/>
            </a:xfrm>
            <a:custGeom>
              <a:avLst/>
              <a:gdLst/>
              <a:ahLst/>
              <a:cxnLst/>
              <a:rect l="l" t="t" r="r" b="b"/>
              <a:pathLst>
                <a:path w="4418" h="6383" extrusionOk="0">
                  <a:moveTo>
                    <a:pt x="3516" y="0"/>
                  </a:moveTo>
                  <a:cubicBezTo>
                    <a:pt x="3260" y="0"/>
                    <a:pt x="3007" y="121"/>
                    <a:pt x="2858" y="346"/>
                  </a:cubicBezTo>
                  <a:cubicBezTo>
                    <a:pt x="1739" y="2001"/>
                    <a:pt x="834" y="3668"/>
                    <a:pt x="167" y="5287"/>
                  </a:cubicBezTo>
                  <a:cubicBezTo>
                    <a:pt x="0" y="5692"/>
                    <a:pt x="191" y="6156"/>
                    <a:pt x="596" y="6323"/>
                  </a:cubicBezTo>
                  <a:cubicBezTo>
                    <a:pt x="691" y="6358"/>
                    <a:pt x="798" y="6382"/>
                    <a:pt x="893" y="6382"/>
                  </a:cubicBezTo>
                  <a:cubicBezTo>
                    <a:pt x="1203" y="6382"/>
                    <a:pt x="1501" y="6192"/>
                    <a:pt x="1632" y="5894"/>
                  </a:cubicBezTo>
                  <a:cubicBezTo>
                    <a:pt x="2263" y="4370"/>
                    <a:pt x="3108" y="2810"/>
                    <a:pt x="4168" y="1239"/>
                  </a:cubicBezTo>
                  <a:cubicBezTo>
                    <a:pt x="4418" y="870"/>
                    <a:pt x="4322" y="381"/>
                    <a:pt x="3953" y="131"/>
                  </a:cubicBezTo>
                  <a:cubicBezTo>
                    <a:pt x="3820" y="43"/>
                    <a:pt x="3668" y="0"/>
                    <a:pt x="35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6"/>
            <p:cNvSpPr/>
            <p:nvPr/>
          </p:nvSpPr>
          <p:spPr>
            <a:xfrm>
              <a:off x="7152128" y="3626308"/>
              <a:ext cx="178720" cy="176768"/>
            </a:xfrm>
            <a:custGeom>
              <a:avLst/>
              <a:gdLst/>
              <a:ahLst/>
              <a:cxnLst/>
              <a:rect l="l" t="t" r="r" b="b"/>
              <a:pathLst>
                <a:path w="5585" h="5524" extrusionOk="0">
                  <a:moveTo>
                    <a:pt x="4702" y="1"/>
                  </a:moveTo>
                  <a:cubicBezTo>
                    <a:pt x="4504" y="1"/>
                    <a:pt x="4306" y="75"/>
                    <a:pt x="4155" y="226"/>
                  </a:cubicBezTo>
                  <a:cubicBezTo>
                    <a:pt x="2703" y="1619"/>
                    <a:pt x="1441" y="2916"/>
                    <a:pt x="298" y="4202"/>
                  </a:cubicBezTo>
                  <a:cubicBezTo>
                    <a:pt x="0" y="4536"/>
                    <a:pt x="36" y="5036"/>
                    <a:pt x="357" y="5333"/>
                  </a:cubicBezTo>
                  <a:cubicBezTo>
                    <a:pt x="512" y="5464"/>
                    <a:pt x="703" y="5524"/>
                    <a:pt x="881" y="5524"/>
                  </a:cubicBezTo>
                  <a:cubicBezTo>
                    <a:pt x="1107" y="5524"/>
                    <a:pt x="1322" y="5441"/>
                    <a:pt x="1477" y="5262"/>
                  </a:cubicBezTo>
                  <a:cubicBezTo>
                    <a:pt x="2596" y="4000"/>
                    <a:pt x="3822" y="2726"/>
                    <a:pt x="5251" y="1369"/>
                  </a:cubicBezTo>
                  <a:cubicBezTo>
                    <a:pt x="5572" y="1071"/>
                    <a:pt x="5584" y="571"/>
                    <a:pt x="5275" y="249"/>
                  </a:cubicBezTo>
                  <a:cubicBezTo>
                    <a:pt x="5122" y="84"/>
                    <a:pt x="4912" y="1"/>
                    <a:pt x="47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6"/>
            <p:cNvSpPr/>
            <p:nvPr/>
          </p:nvSpPr>
          <p:spPr>
            <a:xfrm>
              <a:off x="7404352" y="3396389"/>
              <a:ext cx="191648" cy="163232"/>
            </a:xfrm>
            <a:custGeom>
              <a:avLst/>
              <a:gdLst/>
              <a:ahLst/>
              <a:cxnLst/>
              <a:rect l="l" t="t" r="r" b="b"/>
              <a:pathLst>
                <a:path w="5989" h="5101" extrusionOk="0">
                  <a:moveTo>
                    <a:pt x="5101" y="1"/>
                  </a:moveTo>
                  <a:cubicBezTo>
                    <a:pt x="4924" y="1"/>
                    <a:pt x="4745" y="60"/>
                    <a:pt x="4596" y="184"/>
                  </a:cubicBezTo>
                  <a:cubicBezTo>
                    <a:pt x="2989" y="1481"/>
                    <a:pt x="1607" y="2636"/>
                    <a:pt x="369" y="3708"/>
                  </a:cubicBezTo>
                  <a:cubicBezTo>
                    <a:pt x="36" y="3994"/>
                    <a:pt x="0" y="4494"/>
                    <a:pt x="286" y="4827"/>
                  </a:cubicBezTo>
                  <a:cubicBezTo>
                    <a:pt x="441" y="5006"/>
                    <a:pt x="667" y="5101"/>
                    <a:pt x="893" y="5101"/>
                  </a:cubicBezTo>
                  <a:cubicBezTo>
                    <a:pt x="1072" y="5101"/>
                    <a:pt x="1262" y="5041"/>
                    <a:pt x="1405" y="4910"/>
                  </a:cubicBezTo>
                  <a:cubicBezTo>
                    <a:pt x="2631" y="3851"/>
                    <a:pt x="4012" y="2708"/>
                    <a:pt x="5608" y="1410"/>
                  </a:cubicBezTo>
                  <a:cubicBezTo>
                    <a:pt x="5941" y="1136"/>
                    <a:pt x="5989" y="636"/>
                    <a:pt x="5715" y="291"/>
                  </a:cubicBezTo>
                  <a:cubicBezTo>
                    <a:pt x="5560" y="102"/>
                    <a:pt x="5332" y="1"/>
                    <a:pt x="5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6"/>
            <p:cNvSpPr/>
            <p:nvPr/>
          </p:nvSpPr>
          <p:spPr>
            <a:xfrm>
              <a:off x="7676000" y="3176741"/>
              <a:ext cx="193952" cy="160768"/>
            </a:xfrm>
            <a:custGeom>
              <a:avLst/>
              <a:gdLst/>
              <a:ahLst/>
              <a:cxnLst/>
              <a:rect l="l" t="t" r="r" b="b"/>
              <a:pathLst>
                <a:path w="6061" h="5024" extrusionOk="0">
                  <a:moveTo>
                    <a:pt x="5174" y="1"/>
                  </a:moveTo>
                  <a:cubicBezTo>
                    <a:pt x="4999" y="1"/>
                    <a:pt x="4824" y="59"/>
                    <a:pt x="4679" y="178"/>
                  </a:cubicBezTo>
                  <a:cubicBezTo>
                    <a:pt x="3370" y="1237"/>
                    <a:pt x="2048" y="2285"/>
                    <a:pt x="727" y="3345"/>
                  </a:cubicBezTo>
                  <a:lnTo>
                    <a:pt x="393" y="3607"/>
                  </a:lnTo>
                  <a:cubicBezTo>
                    <a:pt x="48" y="3881"/>
                    <a:pt x="0" y="4381"/>
                    <a:pt x="274" y="4726"/>
                  </a:cubicBezTo>
                  <a:cubicBezTo>
                    <a:pt x="429" y="4916"/>
                    <a:pt x="655" y="5024"/>
                    <a:pt x="893" y="5024"/>
                  </a:cubicBezTo>
                  <a:cubicBezTo>
                    <a:pt x="1060" y="5024"/>
                    <a:pt x="1238" y="4964"/>
                    <a:pt x="1381" y="4845"/>
                  </a:cubicBezTo>
                  <a:lnTo>
                    <a:pt x="1715" y="4583"/>
                  </a:lnTo>
                  <a:cubicBezTo>
                    <a:pt x="3048" y="3523"/>
                    <a:pt x="4370" y="2476"/>
                    <a:pt x="5668" y="1416"/>
                  </a:cubicBezTo>
                  <a:cubicBezTo>
                    <a:pt x="6013" y="1142"/>
                    <a:pt x="6061" y="642"/>
                    <a:pt x="5787" y="297"/>
                  </a:cubicBezTo>
                  <a:cubicBezTo>
                    <a:pt x="5631" y="101"/>
                    <a:pt x="5403" y="1"/>
                    <a:pt x="5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6"/>
            <p:cNvSpPr/>
            <p:nvPr/>
          </p:nvSpPr>
          <p:spPr>
            <a:xfrm>
              <a:off x="7948416" y="2947909"/>
              <a:ext cx="187104" cy="167872"/>
            </a:xfrm>
            <a:custGeom>
              <a:avLst/>
              <a:gdLst/>
              <a:ahLst/>
              <a:cxnLst/>
              <a:rect l="l" t="t" r="r" b="b"/>
              <a:pathLst>
                <a:path w="5847" h="5246" extrusionOk="0">
                  <a:moveTo>
                    <a:pt x="4975" y="0"/>
                  </a:moveTo>
                  <a:cubicBezTo>
                    <a:pt x="4780" y="0"/>
                    <a:pt x="4584" y="72"/>
                    <a:pt x="4429" y="221"/>
                  </a:cubicBezTo>
                  <a:cubicBezTo>
                    <a:pt x="3215" y="1352"/>
                    <a:pt x="1893" y="2542"/>
                    <a:pt x="369" y="3840"/>
                  </a:cubicBezTo>
                  <a:cubicBezTo>
                    <a:pt x="36" y="4126"/>
                    <a:pt x="0" y="4626"/>
                    <a:pt x="286" y="4959"/>
                  </a:cubicBezTo>
                  <a:cubicBezTo>
                    <a:pt x="441" y="5150"/>
                    <a:pt x="655" y="5245"/>
                    <a:pt x="881" y="5245"/>
                  </a:cubicBezTo>
                  <a:cubicBezTo>
                    <a:pt x="1072" y="5245"/>
                    <a:pt x="1250" y="5174"/>
                    <a:pt x="1405" y="5055"/>
                  </a:cubicBezTo>
                  <a:cubicBezTo>
                    <a:pt x="2941" y="3733"/>
                    <a:pt x="4286" y="2530"/>
                    <a:pt x="5513" y="1376"/>
                  </a:cubicBezTo>
                  <a:cubicBezTo>
                    <a:pt x="5834" y="1066"/>
                    <a:pt x="5846" y="566"/>
                    <a:pt x="5549" y="244"/>
                  </a:cubicBezTo>
                  <a:cubicBezTo>
                    <a:pt x="5394" y="84"/>
                    <a:pt x="5185" y="0"/>
                    <a:pt x="4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6"/>
            <p:cNvSpPr/>
            <p:nvPr/>
          </p:nvSpPr>
          <p:spPr>
            <a:xfrm>
              <a:off x="8202144" y="2684838"/>
              <a:ext cx="165408" cy="188608"/>
            </a:xfrm>
            <a:custGeom>
              <a:avLst/>
              <a:gdLst/>
              <a:ahLst/>
              <a:cxnLst/>
              <a:rect l="l" t="t" r="r" b="b"/>
              <a:pathLst>
                <a:path w="5169" h="5894" extrusionOk="0">
                  <a:moveTo>
                    <a:pt x="4264" y="1"/>
                  </a:moveTo>
                  <a:cubicBezTo>
                    <a:pt x="4007" y="1"/>
                    <a:pt x="3754" y="125"/>
                    <a:pt x="3596" y="357"/>
                  </a:cubicBezTo>
                  <a:cubicBezTo>
                    <a:pt x="2692" y="1715"/>
                    <a:pt x="1572" y="3131"/>
                    <a:pt x="287" y="4572"/>
                  </a:cubicBezTo>
                  <a:cubicBezTo>
                    <a:pt x="1" y="4894"/>
                    <a:pt x="25" y="5394"/>
                    <a:pt x="346" y="5691"/>
                  </a:cubicBezTo>
                  <a:cubicBezTo>
                    <a:pt x="501" y="5822"/>
                    <a:pt x="691" y="5894"/>
                    <a:pt x="882" y="5894"/>
                  </a:cubicBezTo>
                  <a:cubicBezTo>
                    <a:pt x="1096" y="5894"/>
                    <a:pt x="1310" y="5798"/>
                    <a:pt x="1477" y="5632"/>
                  </a:cubicBezTo>
                  <a:cubicBezTo>
                    <a:pt x="2823" y="4108"/>
                    <a:pt x="3954" y="2679"/>
                    <a:pt x="4918" y="1238"/>
                  </a:cubicBezTo>
                  <a:cubicBezTo>
                    <a:pt x="5168" y="869"/>
                    <a:pt x="5061" y="381"/>
                    <a:pt x="4704" y="131"/>
                  </a:cubicBezTo>
                  <a:cubicBezTo>
                    <a:pt x="4567" y="43"/>
                    <a:pt x="4415" y="1"/>
                    <a:pt x="4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6"/>
            <p:cNvSpPr/>
            <p:nvPr/>
          </p:nvSpPr>
          <p:spPr>
            <a:xfrm>
              <a:off x="8391520" y="2360550"/>
              <a:ext cx="91456" cy="220672"/>
            </a:xfrm>
            <a:custGeom>
              <a:avLst/>
              <a:gdLst/>
              <a:ahLst/>
              <a:cxnLst/>
              <a:rect l="l" t="t" r="r" b="b"/>
              <a:pathLst>
                <a:path w="2858" h="6896" extrusionOk="0">
                  <a:moveTo>
                    <a:pt x="2028" y="1"/>
                  </a:moveTo>
                  <a:cubicBezTo>
                    <a:pt x="1596" y="1"/>
                    <a:pt x="1262" y="337"/>
                    <a:pt x="1250" y="752"/>
                  </a:cubicBezTo>
                  <a:cubicBezTo>
                    <a:pt x="1167" y="2419"/>
                    <a:pt x="810" y="4121"/>
                    <a:pt x="155" y="5824"/>
                  </a:cubicBezTo>
                  <a:cubicBezTo>
                    <a:pt x="0" y="6229"/>
                    <a:pt x="203" y="6693"/>
                    <a:pt x="607" y="6848"/>
                  </a:cubicBezTo>
                  <a:cubicBezTo>
                    <a:pt x="703" y="6884"/>
                    <a:pt x="798" y="6896"/>
                    <a:pt x="893" y="6896"/>
                  </a:cubicBezTo>
                  <a:cubicBezTo>
                    <a:pt x="1215" y="6896"/>
                    <a:pt x="1512" y="6705"/>
                    <a:pt x="1631" y="6384"/>
                  </a:cubicBezTo>
                  <a:cubicBezTo>
                    <a:pt x="2346" y="4538"/>
                    <a:pt x="2751" y="2669"/>
                    <a:pt x="2834" y="823"/>
                  </a:cubicBezTo>
                  <a:cubicBezTo>
                    <a:pt x="2858" y="395"/>
                    <a:pt x="2512" y="14"/>
                    <a:pt x="2072" y="2"/>
                  </a:cubicBezTo>
                  <a:cubicBezTo>
                    <a:pt x="2057" y="1"/>
                    <a:pt x="2042" y="1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6"/>
            <p:cNvSpPr/>
            <p:nvPr/>
          </p:nvSpPr>
          <p:spPr>
            <a:xfrm>
              <a:off x="8384640" y="2013863"/>
              <a:ext cx="87680" cy="222944"/>
            </a:xfrm>
            <a:custGeom>
              <a:avLst/>
              <a:gdLst/>
              <a:ahLst/>
              <a:cxnLst/>
              <a:rect l="l" t="t" r="r" b="b"/>
              <a:pathLst>
                <a:path w="2740" h="6967" extrusionOk="0">
                  <a:moveTo>
                    <a:pt x="875" y="0"/>
                  </a:moveTo>
                  <a:cubicBezTo>
                    <a:pt x="810" y="0"/>
                    <a:pt x="745" y="8"/>
                    <a:pt x="680" y="25"/>
                  </a:cubicBezTo>
                  <a:cubicBezTo>
                    <a:pt x="251" y="144"/>
                    <a:pt x="1" y="573"/>
                    <a:pt x="108" y="1001"/>
                  </a:cubicBezTo>
                  <a:cubicBezTo>
                    <a:pt x="537" y="2656"/>
                    <a:pt x="882" y="4430"/>
                    <a:pt x="1108" y="6264"/>
                  </a:cubicBezTo>
                  <a:cubicBezTo>
                    <a:pt x="1168" y="6669"/>
                    <a:pt x="1501" y="6966"/>
                    <a:pt x="1894" y="6966"/>
                  </a:cubicBezTo>
                  <a:cubicBezTo>
                    <a:pt x="1930" y="6966"/>
                    <a:pt x="1965" y="6966"/>
                    <a:pt x="2001" y="6955"/>
                  </a:cubicBezTo>
                  <a:cubicBezTo>
                    <a:pt x="2430" y="6907"/>
                    <a:pt x="2739" y="6502"/>
                    <a:pt x="2692" y="6073"/>
                  </a:cubicBezTo>
                  <a:cubicBezTo>
                    <a:pt x="2442" y="4157"/>
                    <a:pt x="2096" y="2323"/>
                    <a:pt x="1644" y="597"/>
                  </a:cubicBezTo>
                  <a:cubicBezTo>
                    <a:pt x="1553" y="235"/>
                    <a:pt x="1226" y="0"/>
                    <a:pt x="8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6"/>
            <p:cNvSpPr/>
            <p:nvPr/>
          </p:nvSpPr>
          <p:spPr>
            <a:xfrm>
              <a:off x="8243680" y="1694855"/>
              <a:ext cx="140992" cy="204384"/>
            </a:xfrm>
            <a:custGeom>
              <a:avLst/>
              <a:gdLst/>
              <a:ahLst/>
              <a:cxnLst/>
              <a:rect l="l" t="t" r="r" b="b"/>
              <a:pathLst>
                <a:path w="4406" h="6387" extrusionOk="0">
                  <a:moveTo>
                    <a:pt x="897" y="0"/>
                  </a:moveTo>
                  <a:cubicBezTo>
                    <a:pt x="747" y="0"/>
                    <a:pt x="596" y="44"/>
                    <a:pt x="465" y="136"/>
                  </a:cubicBezTo>
                  <a:cubicBezTo>
                    <a:pt x="96" y="374"/>
                    <a:pt x="1" y="862"/>
                    <a:pt x="239" y="1231"/>
                  </a:cubicBezTo>
                  <a:cubicBezTo>
                    <a:pt x="1215" y="2696"/>
                    <a:pt x="2060" y="4279"/>
                    <a:pt x="2775" y="5910"/>
                  </a:cubicBezTo>
                  <a:cubicBezTo>
                    <a:pt x="2906" y="6220"/>
                    <a:pt x="3203" y="6387"/>
                    <a:pt x="3501" y="6387"/>
                  </a:cubicBezTo>
                  <a:cubicBezTo>
                    <a:pt x="3608" y="6387"/>
                    <a:pt x="3715" y="6375"/>
                    <a:pt x="3822" y="6327"/>
                  </a:cubicBezTo>
                  <a:cubicBezTo>
                    <a:pt x="4227" y="6148"/>
                    <a:pt x="4406" y="5684"/>
                    <a:pt x="4239" y="5279"/>
                  </a:cubicBezTo>
                  <a:cubicBezTo>
                    <a:pt x="3489" y="3553"/>
                    <a:pt x="2584" y="1898"/>
                    <a:pt x="1560" y="362"/>
                  </a:cubicBezTo>
                  <a:cubicBezTo>
                    <a:pt x="1410" y="129"/>
                    <a:pt x="1155" y="0"/>
                    <a:pt x="8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6"/>
            <p:cNvSpPr/>
            <p:nvPr/>
          </p:nvSpPr>
          <p:spPr>
            <a:xfrm>
              <a:off x="8005952" y="1439944"/>
              <a:ext cx="185952" cy="168960"/>
            </a:xfrm>
            <a:custGeom>
              <a:avLst/>
              <a:gdLst/>
              <a:ahLst/>
              <a:cxnLst/>
              <a:rect l="l" t="t" r="r" b="b"/>
              <a:pathLst>
                <a:path w="5811" h="5280" extrusionOk="0">
                  <a:moveTo>
                    <a:pt x="888" y="0"/>
                  </a:moveTo>
                  <a:cubicBezTo>
                    <a:pt x="653" y="0"/>
                    <a:pt x="420" y="104"/>
                    <a:pt x="262" y="303"/>
                  </a:cubicBezTo>
                  <a:cubicBezTo>
                    <a:pt x="0" y="648"/>
                    <a:pt x="60" y="1148"/>
                    <a:pt x="393" y="1422"/>
                  </a:cubicBezTo>
                  <a:cubicBezTo>
                    <a:pt x="1846" y="2565"/>
                    <a:pt x="3167" y="3780"/>
                    <a:pt x="4346" y="5030"/>
                  </a:cubicBezTo>
                  <a:cubicBezTo>
                    <a:pt x="4513" y="5197"/>
                    <a:pt x="4715" y="5280"/>
                    <a:pt x="4929" y="5280"/>
                  </a:cubicBezTo>
                  <a:cubicBezTo>
                    <a:pt x="5120" y="5280"/>
                    <a:pt x="5322" y="5209"/>
                    <a:pt x="5477" y="5066"/>
                  </a:cubicBezTo>
                  <a:cubicBezTo>
                    <a:pt x="5786" y="4756"/>
                    <a:pt x="5810" y="4256"/>
                    <a:pt x="5513" y="3935"/>
                  </a:cubicBezTo>
                  <a:cubicBezTo>
                    <a:pt x="4274" y="2625"/>
                    <a:pt x="2893" y="1363"/>
                    <a:pt x="1381" y="172"/>
                  </a:cubicBezTo>
                  <a:cubicBezTo>
                    <a:pt x="1235" y="56"/>
                    <a:pt x="1061" y="0"/>
                    <a:pt x="8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6"/>
            <p:cNvSpPr/>
            <p:nvPr/>
          </p:nvSpPr>
          <p:spPr>
            <a:xfrm>
              <a:off x="7708768" y="1255016"/>
              <a:ext cx="211104" cy="135968"/>
            </a:xfrm>
            <a:custGeom>
              <a:avLst/>
              <a:gdLst/>
              <a:ahLst/>
              <a:cxnLst/>
              <a:rect l="l" t="t" r="r" b="b"/>
              <a:pathLst>
                <a:path w="6597" h="4249" extrusionOk="0">
                  <a:moveTo>
                    <a:pt x="910" y="0"/>
                  </a:moveTo>
                  <a:cubicBezTo>
                    <a:pt x="617" y="0"/>
                    <a:pt x="335" y="159"/>
                    <a:pt x="191" y="439"/>
                  </a:cubicBezTo>
                  <a:cubicBezTo>
                    <a:pt x="0" y="832"/>
                    <a:pt x="155" y="1308"/>
                    <a:pt x="548" y="1498"/>
                  </a:cubicBezTo>
                  <a:cubicBezTo>
                    <a:pt x="2227" y="2344"/>
                    <a:pt x="3822" y="3237"/>
                    <a:pt x="5275" y="4130"/>
                  </a:cubicBezTo>
                  <a:cubicBezTo>
                    <a:pt x="5406" y="4201"/>
                    <a:pt x="5548" y="4249"/>
                    <a:pt x="5691" y="4249"/>
                  </a:cubicBezTo>
                  <a:cubicBezTo>
                    <a:pt x="5953" y="4249"/>
                    <a:pt x="6215" y="4106"/>
                    <a:pt x="6358" y="3868"/>
                  </a:cubicBezTo>
                  <a:cubicBezTo>
                    <a:pt x="6596" y="3499"/>
                    <a:pt x="6477" y="3010"/>
                    <a:pt x="6108" y="2772"/>
                  </a:cubicBezTo>
                  <a:cubicBezTo>
                    <a:pt x="4620" y="1855"/>
                    <a:pt x="2989" y="951"/>
                    <a:pt x="1262" y="81"/>
                  </a:cubicBezTo>
                  <a:cubicBezTo>
                    <a:pt x="1149" y="26"/>
                    <a:pt x="1028" y="0"/>
                    <a:pt x="9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6"/>
            <p:cNvSpPr/>
            <p:nvPr/>
          </p:nvSpPr>
          <p:spPr>
            <a:xfrm>
              <a:off x="7386816" y="1117096"/>
              <a:ext cx="220640" cy="115392"/>
            </a:xfrm>
            <a:custGeom>
              <a:avLst/>
              <a:gdLst/>
              <a:ahLst/>
              <a:cxnLst/>
              <a:rect l="l" t="t" r="r" b="b"/>
              <a:pathLst>
                <a:path w="6895" h="3606" extrusionOk="0">
                  <a:moveTo>
                    <a:pt x="908" y="0"/>
                  </a:moveTo>
                  <a:cubicBezTo>
                    <a:pt x="581" y="0"/>
                    <a:pt x="277" y="195"/>
                    <a:pt x="155" y="522"/>
                  </a:cubicBezTo>
                  <a:cubicBezTo>
                    <a:pt x="0" y="927"/>
                    <a:pt x="215" y="1391"/>
                    <a:pt x="620" y="1534"/>
                  </a:cubicBezTo>
                  <a:cubicBezTo>
                    <a:pt x="2405" y="2201"/>
                    <a:pt x="4108" y="2867"/>
                    <a:pt x="5680" y="3546"/>
                  </a:cubicBezTo>
                  <a:cubicBezTo>
                    <a:pt x="5787" y="3582"/>
                    <a:pt x="5882" y="3606"/>
                    <a:pt x="5989" y="3606"/>
                  </a:cubicBezTo>
                  <a:cubicBezTo>
                    <a:pt x="6299" y="3606"/>
                    <a:pt x="6596" y="3427"/>
                    <a:pt x="6727" y="3117"/>
                  </a:cubicBezTo>
                  <a:cubicBezTo>
                    <a:pt x="6894" y="2713"/>
                    <a:pt x="6704" y="2248"/>
                    <a:pt x="6299" y="2082"/>
                  </a:cubicBezTo>
                  <a:cubicBezTo>
                    <a:pt x="4703" y="1403"/>
                    <a:pt x="2989" y="724"/>
                    <a:pt x="1179" y="46"/>
                  </a:cubicBezTo>
                  <a:cubicBezTo>
                    <a:pt x="1089" y="15"/>
                    <a:pt x="998" y="0"/>
                    <a:pt x="9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6"/>
            <p:cNvSpPr/>
            <p:nvPr/>
          </p:nvSpPr>
          <p:spPr>
            <a:xfrm>
              <a:off x="7054976" y="1005896"/>
              <a:ext cx="223648" cy="103904"/>
            </a:xfrm>
            <a:custGeom>
              <a:avLst/>
              <a:gdLst/>
              <a:ahLst/>
              <a:cxnLst/>
              <a:rect l="l" t="t" r="r" b="b"/>
              <a:pathLst>
                <a:path w="6989" h="3247" extrusionOk="0">
                  <a:moveTo>
                    <a:pt x="890" y="1"/>
                  </a:moveTo>
                  <a:cubicBezTo>
                    <a:pt x="543" y="1"/>
                    <a:pt x="227" y="216"/>
                    <a:pt x="119" y="568"/>
                  </a:cubicBezTo>
                  <a:cubicBezTo>
                    <a:pt x="0" y="985"/>
                    <a:pt x="226" y="1425"/>
                    <a:pt x="655" y="1556"/>
                  </a:cubicBezTo>
                  <a:cubicBezTo>
                    <a:pt x="2477" y="2116"/>
                    <a:pt x="4227" y="2675"/>
                    <a:pt x="5846" y="3211"/>
                  </a:cubicBezTo>
                  <a:cubicBezTo>
                    <a:pt x="5929" y="3235"/>
                    <a:pt x="6013" y="3247"/>
                    <a:pt x="6096" y="3247"/>
                  </a:cubicBezTo>
                  <a:cubicBezTo>
                    <a:pt x="6429" y="3247"/>
                    <a:pt x="6739" y="3044"/>
                    <a:pt x="6858" y="2711"/>
                  </a:cubicBezTo>
                  <a:cubicBezTo>
                    <a:pt x="6989" y="2294"/>
                    <a:pt x="6763" y="1842"/>
                    <a:pt x="6346" y="1699"/>
                  </a:cubicBezTo>
                  <a:cubicBezTo>
                    <a:pt x="4715" y="1163"/>
                    <a:pt x="2953" y="604"/>
                    <a:pt x="1119" y="32"/>
                  </a:cubicBezTo>
                  <a:cubicBezTo>
                    <a:pt x="1042" y="11"/>
                    <a:pt x="965" y="1"/>
                    <a:pt x="8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6"/>
            <p:cNvSpPr/>
            <p:nvPr/>
          </p:nvSpPr>
          <p:spPr>
            <a:xfrm>
              <a:off x="6723872" y="889704"/>
              <a:ext cx="219872" cy="116480"/>
            </a:xfrm>
            <a:custGeom>
              <a:avLst/>
              <a:gdLst/>
              <a:ahLst/>
              <a:cxnLst/>
              <a:rect l="l" t="t" r="r" b="b"/>
              <a:pathLst>
                <a:path w="6871" h="3640" extrusionOk="0">
                  <a:moveTo>
                    <a:pt x="920" y="0"/>
                  </a:moveTo>
                  <a:cubicBezTo>
                    <a:pt x="624" y="0"/>
                    <a:pt x="340" y="166"/>
                    <a:pt x="203" y="448"/>
                  </a:cubicBezTo>
                  <a:cubicBezTo>
                    <a:pt x="1" y="841"/>
                    <a:pt x="167" y="1318"/>
                    <a:pt x="560" y="1508"/>
                  </a:cubicBezTo>
                  <a:cubicBezTo>
                    <a:pt x="2191" y="2306"/>
                    <a:pt x="3930" y="3008"/>
                    <a:pt x="5739" y="3604"/>
                  </a:cubicBezTo>
                  <a:cubicBezTo>
                    <a:pt x="5823" y="3627"/>
                    <a:pt x="5906" y="3639"/>
                    <a:pt x="5989" y="3639"/>
                  </a:cubicBezTo>
                  <a:cubicBezTo>
                    <a:pt x="6323" y="3639"/>
                    <a:pt x="6632" y="3425"/>
                    <a:pt x="6739" y="3092"/>
                  </a:cubicBezTo>
                  <a:cubicBezTo>
                    <a:pt x="6870" y="2675"/>
                    <a:pt x="6644" y="2234"/>
                    <a:pt x="6227" y="2092"/>
                  </a:cubicBezTo>
                  <a:cubicBezTo>
                    <a:pt x="4501" y="1520"/>
                    <a:pt x="2822" y="853"/>
                    <a:pt x="1263" y="79"/>
                  </a:cubicBezTo>
                  <a:cubicBezTo>
                    <a:pt x="1152" y="26"/>
                    <a:pt x="1035" y="0"/>
                    <a:pt x="9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6"/>
            <p:cNvSpPr/>
            <p:nvPr/>
          </p:nvSpPr>
          <p:spPr>
            <a:xfrm>
              <a:off x="6440416" y="688393"/>
              <a:ext cx="190528" cy="163488"/>
            </a:xfrm>
            <a:custGeom>
              <a:avLst/>
              <a:gdLst/>
              <a:ahLst/>
              <a:cxnLst/>
              <a:rect l="l" t="t" r="r" b="b"/>
              <a:pathLst>
                <a:path w="5954" h="5109" extrusionOk="0">
                  <a:moveTo>
                    <a:pt x="858" y="0"/>
                  </a:moveTo>
                  <a:cubicBezTo>
                    <a:pt x="659" y="0"/>
                    <a:pt x="462" y="75"/>
                    <a:pt x="310" y="227"/>
                  </a:cubicBezTo>
                  <a:cubicBezTo>
                    <a:pt x="0" y="536"/>
                    <a:pt x="0" y="1036"/>
                    <a:pt x="298" y="1358"/>
                  </a:cubicBezTo>
                  <a:cubicBezTo>
                    <a:pt x="1596" y="2656"/>
                    <a:pt x="3036" y="3870"/>
                    <a:pt x="4596" y="4965"/>
                  </a:cubicBezTo>
                  <a:cubicBezTo>
                    <a:pt x="4739" y="5061"/>
                    <a:pt x="4894" y="5108"/>
                    <a:pt x="5049" y="5108"/>
                  </a:cubicBezTo>
                  <a:cubicBezTo>
                    <a:pt x="5299" y="5108"/>
                    <a:pt x="5549" y="4989"/>
                    <a:pt x="5703" y="4775"/>
                  </a:cubicBezTo>
                  <a:cubicBezTo>
                    <a:pt x="5953" y="4418"/>
                    <a:pt x="5870" y="3918"/>
                    <a:pt x="5513" y="3668"/>
                  </a:cubicBezTo>
                  <a:cubicBezTo>
                    <a:pt x="4025" y="2632"/>
                    <a:pt x="2655" y="1477"/>
                    <a:pt x="1429" y="239"/>
                  </a:cubicBezTo>
                  <a:cubicBezTo>
                    <a:pt x="1271" y="81"/>
                    <a:pt x="1064" y="0"/>
                    <a:pt x="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6"/>
            <p:cNvSpPr/>
            <p:nvPr/>
          </p:nvSpPr>
          <p:spPr>
            <a:xfrm>
              <a:off x="6247232" y="397929"/>
              <a:ext cx="139104" cy="205920"/>
            </a:xfrm>
            <a:custGeom>
              <a:avLst/>
              <a:gdLst/>
              <a:ahLst/>
              <a:cxnLst/>
              <a:rect l="l" t="t" r="r" b="b"/>
              <a:pathLst>
                <a:path w="4347" h="6435" extrusionOk="0">
                  <a:moveTo>
                    <a:pt x="895" y="1"/>
                  </a:moveTo>
                  <a:cubicBezTo>
                    <a:pt x="800" y="1"/>
                    <a:pt x="703" y="17"/>
                    <a:pt x="608" y="53"/>
                  </a:cubicBezTo>
                  <a:cubicBezTo>
                    <a:pt x="203" y="219"/>
                    <a:pt x="1" y="684"/>
                    <a:pt x="167" y="1088"/>
                  </a:cubicBezTo>
                  <a:cubicBezTo>
                    <a:pt x="858" y="2815"/>
                    <a:pt x="1739" y="4494"/>
                    <a:pt x="2787" y="6077"/>
                  </a:cubicBezTo>
                  <a:cubicBezTo>
                    <a:pt x="2942" y="6303"/>
                    <a:pt x="3192" y="6434"/>
                    <a:pt x="3442" y="6434"/>
                  </a:cubicBezTo>
                  <a:cubicBezTo>
                    <a:pt x="3596" y="6434"/>
                    <a:pt x="3751" y="6387"/>
                    <a:pt x="3882" y="6303"/>
                  </a:cubicBezTo>
                  <a:cubicBezTo>
                    <a:pt x="4251" y="6053"/>
                    <a:pt x="4347" y="5565"/>
                    <a:pt x="4108" y="5196"/>
                  </a:cubicBezTo>
                  <a:cubicBezTo>
                    <a:pt x="3120" y="3708"/>
                    <a:pt x="2287" y="2136"/>
                    <a:pt x="1644" y="505"/>
                  </a:cubicBezTo>
                  <a:cubicBezTo>
                    <a:pt x="1515" y="192"/>
                    <a:pt x="1216" y="1"/>
                    <a:pt x="8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6"/>
            <p:cNvSpPr/>
            <p:nvPr/>
          </p:nvSpPr>
          <p:spPr>
            <a:xfrm>
              <a:off x="6193536" y="54698"/>
              <a:ext cx="63264" cy="225664"/>
            </a:xfrm>
            <a:custGeom>
              <a:avLst/>
              <a:gdLst/>
              <a:ahLst/>
              <a:cxnLst/>
              <a:rect l="l" t="t" r="r" b="b"/>
              <a:pathLst>
                <a:path w="1977" h="7052" extrusionOk="0">
                  <a:moveTo>
                    <a:pt x="830" y="1"/>
                  </a:moveTo>
                  <a:cubicBezTo>
                    <a:pt x="417" y="1"/>
                    <a:pt x="70" y="334"/>
                    <a:pt x="48" y="742"/>
                  </a:cubicBezTo>
                  <a:cubicBezTo>
                    <a:pt x="24" y="1254"/>
                    <a:pt x="0" y="1766"/>
                    <a:pt x="0" y="2266"/>
                  </a:cubicBezTo>
                  <a:cubicBezTo>
                    <a:pt x="0" y="3635"/>
                    <a:pt x="119" y="5028"/>
                    <a:pt x="333" y="6385"/>
                  </a:cubicBezTo>
                  <a:cubicBezTo>
                    <a:pt x="405" y="6766"/>
                    <a:pt x="738" y="7052"/>
                    <a:pt x="1119" y="7052"/>
                  </a:cubicBezTo>
                  <a:cubicBezTo>
                    <a:pt x="1167" y="7052"/>
                    <a:pt x="1203" y="7040"/>
                    <a:pt x="1250" y="7040"/>
                  </a:cubicBezTo>
                  <a:cubicBezTo>
                    <a:pt x="1679" y="6969"/>
                    <a:pt x="1976" y="6552"/>
                    <a:pt x="1905" y="6123"/>
                  </a:cubicBezTo>
                  <a:cubicBezTo>
                    <a:pt x="1703" y="4849"/>
                    <a:pt x="1595" y="3552"/>
                    <a:pt x="1595" y="2266"/>
                  </a:cubicBezTo>
                  <a:cubicBezTo>
                    <a:pt x="1595" y="1801"/>
                    <a:pt x="1607" y="1313"/>
                    <a:pt x="1631" y="837"/>
                  </a:cubicBezTo>
                  <a:cubicBezTo>
                    <a:pt x="1667" y="408"/>
                    <a:pt x="1334" y="27"/>
                    <a:pt x="893" y="3"/>
                  </a:cubicBezTo>
                  <a:cubicBezTo>
                    <a:pt x="872" y="2"/>
                    <a:pt x="851" y="1"/>
                    <a:pt x="8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4" name="Google Shape;1484;p56"/>
          <p:cNvGrpSpPr/>
          <p:nvPr/>
        </p:nvGrpSpPr>
        <p:grpSpPr>
          <a:xfrm rot="4913652" flipH="1">
            <a:off x="-621886" y="-337959"/>
            <a:ext cx="2487560" cy="3165565"/>
            <a:chOff x="160768" y="36650"/>
            <a:chExt cx="2487584" cy="3165595"/>
          </a:xfrm>
        </p:grpSpPr>
        <p:sp>
          <p:nvSpPr>
            <p:cNvPr id="1485" name="Google Shape;1485;p56"/>
            <p:cNvSpPr/>
            <p:nvPr/>
          </p:nvSpPr>
          <p:spPr>
            <a:xfrm>
              <a:off x="808480" y="3147589"/>
              <a:ext cx="226720" cy="54656"/>
            </a:xfrm>
            <a:custGeom>
              <a:avLst/>
              <a:gdLst/>
              <a:ahLst/>
              <a:cxnLst/>
              <a:rect l="l" t="t" r="r" b="b"/>
              <a:pathLst>
                <a:path w="7085" h="1708" extrusionOk="0">
                  <a:moveTo>
                    <a:pt x="821" y="1"/>
                  </a:moveTo>
                  <a:cubicBezTo>
                    <a:pt x="426" y="1"/>
                    <a:pt x="81" y="307"/>
                    <a:pt x="48" y="708"/>
                  </a:cubicBezTo>
                  <a:cubicBezTo>
                    <a:pt x="0" y="1148"/>
                    <a:pt x="322" y="1529"/>
                    <a:pt x="750" y="1577"/>
                  </a:cubicBezTo>
                  <a:cubicBezTo>
                    <a:pt x="1691" y="1660"/>
                    <a:pt x="2643" y="1708"/>
                    <a:pt x="3572" y="1708"/>
                  </a:cubicBezTo>
                  <a:cubicBezTo>
                    <a:pt x="4489" y="1708"/>
                    <a:pt x="5417" y="1660"/>
                    <a:pt x="6334" y="1577"/>
                  </a:cubicBezTo>
                  <a:cubicBezTo>
                    <a:pt x="6763" y="1529"/>
                    <a:pt x="7084" y="1148"/>
                    <a:pt x="7037" y="708"/>
                  </a:cubicBezTo>
                  <a:cubicBezTo>
                    <a:pt x="7003" y="307"/>
                    <a:pt x="6658" y="1"/>
                    <a:pt x="6264" y="1"/>
                  </a:cubicBezTo>
                  <a:cubicBezTo>
                    <a:pt x="6236" y="1"/>
                    <a:pt x="6208" y="2"/>
                    <a:pt x="6179" y="5"/>
                  </a:cubicBezTo>
                  <a:cubicBezTo>
                    <a:pt x="5316" y="89"/>
                    <a:pt x="4441" y="130"/>
                    <a:pt x="3560" y="130"/>
                  </a:cubicBezTo>
                  <a:cubicBezTo>
                    <a:pt x="2679" y="130"/>
                    <a:pt x="1792" y="89"/>
                    <a:pt x="905" y="5"/>
                  </a:cubicBezTo>
                  <a:cubicBezTo>
                    <a:pt x="877" y="2"/>
                    <a:pt x="848" y="1"/>
                    <a:pt x="8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6"/>
            <p:cNvSpPr/>
            <p:nvPr/>
          </p:nvSpPr>
          <p:spPr>
            <a:xfrm>
              <a:off x="470912" y="3060837"/>
              <a:ext cx="220992" cy="105984"/>
            </a:xfrm>
            <a:custGeom>
              <a:avLst/>
              <a:gdLst/>
              <a:ahLst/>
              <a:cxnLst/>
              <a:rect l="l" t="t" r="r" b="b"/>
              <a:pathLst>
                <a:path w="6906" h="3312" extrusionOk="0">
                  <a:moveTo>
                    <a:pt x="887" y="1"/>
                  </a:moveTo>
                  <a:cubicBezTo>
                    <a:pt x="576" y="1"/>
                    <a:pt x="281" y="184"/>
                    <a:pt x="155" y="490"/>
                  </a:cubicBezTo>
                  <a:cubicBezTo>
                    <a:pt x="0" y="895"/>
                    <a:pt x="191" y="1359"/>
                    <a:pt x="595" y="1514"/>
                  </a:cubicBezTo>
                  <a:cubicBezTo>
                    <a:pt x="2381" y="2240"/>
                    <a:pt x="4144" y="2835"/>
                    <a:pt x="5834" y="3288"/>
                  </a:cubicBezTo>
                  <a:cubicBezTo>
                    <a:pt x="5906" y="3300"/>
                    <a:pt x="5965" y="3312"/>
                    <a:pt x="6037" y="3312"/>
                  </a:cubicBezTo>
                  <a:cubicBezTo>
                    <a:pt x="6382" y="3312"/>
                    <a:pt x="6703" y="3073"/>
                    <a:pt x="6799" y="2728"/>
                  </a:cubicBezTo>
                  <a:cubicBezTo>
                    <a:pt x="6906" y="2299"/>
                    <a:pt x="6656" y="1871"/>
                    <a:pt x="6239" y="1764"/>
                  </a:cubicBezTo>
                  <a:cubicBezTo>
                    <a:pt x="4620" y="1323"/>
                    <a:pt x="2917" y="752"/>
                    <a:pt x="1191" y="61"/>
                  </a:cubicBezTo>
                  <a:cubicBezTo>
                    <a:pt x="1091" y="20"/>
                    <a:pt x="989" y="1"/>
                    <a:pt x="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6"/>
            <p:cNvSpPr/>
            <p:nvPr/>
          </p:nvSpPr>
          <p:spPr>
            <a:xfrm>
              <a:off x="1150592" y="3049509"/>
              <a:ext cx="218752" cy="114656"/>
            </a:xfrm>
            <a:custGeom>
              <a:avLst/>
              <a:gdLst/>
              <a:ahLst/>
              <a:cxnLst/>
              <a:rect l="l" t="t" r="r" b="b"/>
              <a:pathLst>
                <a:path w="6836" h="3583" extrusionOk="0">
                  <a:moveTo>
                    <a:pt x="5935" y="1"/>
                  </a:moveTo>
                  <a:cubicBezTo>
                    <a:pt x="5818" y="1"/>
                    <a:pt x="5698" y="27"/>
                    <a:pt x="5585" y="82"/>
                  </a:cubicBezTo>
                  <a:cubicBezTo>
                    <a:pt x="3942" y="891"/>
                    <a:pt x="2287" y="1546"/>
                    <a:pt x="656" y="2046"/>
                  </a:cubicBezTo>
                  <a:cubicBezTo>
                    <a:pt x="239" y="2165"/>
                    <a:pt x="1" y="2606"/>
                    <a:pt x="132" y="3023"/>
                  </a:cubicBezTo>
                  <a:cubicBezTo>
                    <a:pt x="239" y="3368"/>
                    <a:pt x="549" y="3582"/>
                    <a:pt x="882" y="3582"/>
                  </a:cubicBezTo>
                  <a:cubicBezTo>
                    <a:pt x="965" y="3582"/>
                    <a:pt x="1037" y="3570"/>
                    <a:pt x="1108" y="3546"/>
                  </a:cubicBezTo>
                  <a:cubicBezTo>
                    <a:pt x="2823" y="3034"/>
                    <a:pt x="4561" y="2344"/>
                    <a:pt x="6275" y="1499"/>
                  </a:cubicBezTo>
                  <a:cubicBezTo>
                    <a:pt x="6668" y="1308"/>
                    <a:pt x="6835" y="832"/>
                    <a:pt x="6633" y="439"/>
                  </a:cubicBezTo>
                  <a:cubicBezTo>
                    <a:pt x="6497" y="159"/>
                    <a:pt x="6223" y="1"/>
                    <a:pt x="5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6"/>
            <p:cNvSpPr/>
            <p:nvPr/>
          </p:nvSpPr>
          <p:spPr>
            <a:xfrm>
              <a:off x="160768" y="2903557"/>
              <a:ext cx="209568" cy="134880"/>
            </a:xfrm>
            <a:custGeom>
              <a:avLst/>
              <a:gdLst/>
              <a:ahLst/>
              <a:cxnLst/>
              <a:rect l="l" t="t" r="r" b="b"/>
              <a:pathLst>
                <a:path w="6549" h="4215" extrusionOk="0">
                  <a:moveTo>
                    <a:pt x="901" y="0"/>
                  </a:moveTo>
                  <a:cubicBezTo>
                    <a:pt x="631" y="0"/>
                    <a:pt x="365" y="135"/>
                    <a:pt x="215" y="380"/>
                  </a:cubicBezTo>
                  <a:cubicBezTo>
                    <a:pt x="0" y="761"/>
                    <a:pt x="120" y="1238"/>
                    <a:pt x="489" y="1464"/>
                  </a:cubicBezTo>
                  <a:cubicBezTo>
                    <a:pt x="2144" y="2452"/>
                    <a:pt x="3763" y="3345"/>
                    <a:pt x="5287" y="4131"/>
                  </a:cubicBezTo>
                  <a:cubicBezTo>
                    <a:pt x="5406" y="4190"/>
                    <a:pt x="5525" y="4214"/>
                    <a:pt x="5644" y="4214"/>
                  </a:cubicBezTo>
                  <a:cubicBezTo>
                    <a:pt x="5930" y="4214"/>
                    <a:pt x="6204" y="4059"/>
                    <a:pt x="6346" y="3785"/>
                  </a:cubicBezTo>
                  <a:cubicBezTo>
                    <a:pt x="6549" y="3404"/>
                    <a:pt x="6394" y="2928"/>
                    <a:pt x="6001" y="2726"/>
                  </a:cubicBezTo>
                  <a:cubicBezTo>
                    <a:pt x="4513" y="1964"/>
                    <a:pt x="2929" y="1083"/>
                    <a:pt x="1298" y="106"/>
                  </a:cubicBezTo>
                  <a:cubicBezTo>
                    <a:pt x="1174" y="35"/>
                    <a:pt x="1037" y="0"/>
                    <a:pt x="9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6"/>
            <p:cNvSpPr/>
            <p:nvPr/>
          </p:nvSpPr>
          <p:spPr>
            <a:xfrm>
              <a:off x="1461888" y="2846245"/>
              <a:ext cx="184416" cy="166656"/>
            </a:xfrm>
            <a:custGeom>
              <a:avLst/>
              <a:gdLst/>
              <a:ahLst/>
              <a:cxnLst/>
              <a:rect l="l" t="t" r="r" b="b"/>
              <a:pathLst>
                <a:path w="5763" h="5208" extrusionOk="0">
                  <a:moveTo>
                    <a:pt x="4878" y="1"/>
                  </a:moveTo>
                  <a:cubicBezTo>
                    <a:pt x="4640" y="1"/>
                    <a:pt x="4406" y="109"/>
                    <a:pt x="4251" y="314"/>
                  </a:cubicBezTo>
                  <a:cubicBezTo>
                    <a:pt x="3382" y="1469"/>
                    <a:pt x="2370" y="2445"/>
                    <a:pt x="1239" y="3231"/>
                  </a:cubicBezTo>
                  <a:cubicBezTo>
                    <a:pt x="977" y="3410"/>
                    <a:pt x="715" y="3588"/>
                    <a:pt x="465" y="3755"/>
                  </a:cubicBezTo>
                  <a:cubicBezTo>
                    <a:pt x="96" y="4005"/>
                    <a:pt x="0" y="4493"/>
                    <a:pt x="250" y="4850"/>
                  </a:cubicBezTo>
                  <a:cubicBezTo>
                    <a:pt x="393" y="5076"/>
                    <a:pt x="643" y="5207"/>
                    <a:pt x="905" y="5207"/>
                  </a:cubicBezTo>
                  <a:cubicBezTo>
                    <a:pt x="1048" y="5207"/>
                    <a:pt x="1203" y="5160"/>
                    <a:pt x="1334" y="5065"/>
                  </a:cubicBezTo>
                  <a:cubicBezTo>
                    <a:pt x="1608" y="4898"/>
                    <a:pt x="1870" y="4707"/>
                    <a:pt x="2132" y="4529"/>
                  </a:cubicBezTo>
                  <a:cubicBezTo>
                    <a:pt x="3405" y="3648"/>
                    <a:pt x="4537" y="2552"/>
                    <a:pt x="5501" y="1266"/>
                  </a:cubicBezTo>
                  <a:cubicBezTo>
                    <a:pt x="5763" y="909"/>
                    <a:pt x="5703" y="421"/>
                    <a:pt x="5346" y="159"/>
                  </a:cubicBezTo>
                  <a:cubicBezTo>
                    <a:pt x="5205" y="52"/>
                    <a:pt x="5041" y="1"/>
                    <a:pt x="48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6"/>
            <p:cNvSpPr/>
            <p:nvPr/>
          </p:nvSpPr>
          <p:spPr>
            <a:xfrm>
              <a:off x="1671040" y="2526246"/>
              <a:ext cx="102144" cy="218048"/>
            </a:xfrm>
            <a:custGeom>
              <a:avLst/>
              <a:gdLst/>
              <a:ahLst/>
              <a:cxnLst/>
              <a:rect l="l" t="t" r="r" b="b"/>
              <a:pathLst>
                <a:path w="3192" h="6814" extrusionOk="0">
                  <a:moveTo>
                    <a:pt x="2331" y="1"/>
                  </a:moveTo>
                  <a:cubicBezTo>
                    <a:pt x="1967" y="1"/>
                    <a:pt x="1634" y="266"/>
                    <a:pt x="1561" y="634"/>
                  </a:cubicBezTo>
                  <a:cubicBezTo>
                    <a:pt x="1191" y="2563"/>
                    <a:pt x="727" y="4230"/>
                    <a:pt x="156" y="5742"/>
                  </a:cubicBezTo>
                  <a:cubicBezTo>
                    <a:pt x="1" y="6159"/>
                    <a:pt x="203" y="6611"/>
                    <a:pt x="620" y="6766"/>
                  </a:cubicBezTo>
                  <a:cubicBezTo>
                    <a:pt x="703" y="6802"/>
                    <a:pt x="799" y="6814"/>
                    <a:pt x="894" y="6814"/>
                  </a:cubicBezTo>
                  <a:cubicBezTo>
                    <a:pt x="1215" y="6814"/>
                    <a:pt x="1513" y="6623"/>
                    <a:pt x="1632" y="6302"/>
                  </a:cubicBezTo>
                  <a:cubicBezTo>
                    <a:pt x="2239" y="4706"/>
                    <a:pt x="2715" y="2944"/>
                    <a:pt x="3108" y="944"/>
                  </a:cubicBezTo>
                  <a:cubicBezTo>
                    <a:pt x="3192" y="515"/>
                    <a:pt x="2906" y="98"/>
                    <a:pt x="2477" y="15"/>
                  </a:cubicBezTo>
                  <a:cubicBezTo>
                    <a:pt x="2428" y="5"/>
                    <a:pt x="2380" y="1"/>
                    <a:pt x="2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6"/>
            <p:cNvSpPr/>
            <p:nvPr/>
          </p:nvSpPr>
          <p:spPr>
            <a:xfrm>
              <a:off x="1743456" y="2180006"/>
              <a:ext cx="63648" cy="224448"/>
            </a:xfrm>
            <a:custGeom>
              <a:avLst/>
              <a:gdLst/>
              <a:ahLst/>
              <a:cxnLst/>
              <a:rect l="l" t="t" r="r" b="b"/>
              <a:pathLst>
                <a:path w="1989" h="7014" extrusionOk="0">
                  <a:moveTo>
                    <a:pt x="1192" y="0"/>
                  </a:moveTo>
                  <a:cubicBezTo>
                    <a:pt x="773" y="0"/>
                    <a:pt x="416" y="329"/>
                    <a:pt x="393" y="762"/>
                  </a:cubicBezTo>
                  <a:cubicBezTo>
                    <a:pt x="310" y="2775"/>
                    <a:pt x="191" y="4537"/>
                    <a:pt x="36" y="6144"/>
                  </a:cubicBezTo>
                  <a:cubicBezTo>
                    <a:pt x="0" y="6585"/>
                    <a:pt x="310" y="6966"/>
                    <a:pt x="750" y="7013"/>
                  </a:cubicBezTo>
                  <a:lnTo>
                    <a:pt x="822" y="7013"/>
                  </a:lnTo>
                  <a:cubicBezTo>
                    <a:pt x="1226" y="7013"/>
                    <a:pt x="1572" y="6704"/>
                    <a:pt x="1607" y="6299"/>
                  </a:cubicBezTo>
                  <a:cubicBezTo>
                    <a:pt x="1762" y="4656"/>
                    <a:pt x="1881" y="2870"/>
                    <a:pt x="1965" y="822"/>
                  </a:cubicBezTo>
                  <a:cubicBezTo>
                    <a:pt x="1988" y="393"/>
                    <a:pt x="1655" y="24"/>
                    <a:pt x="1214" y="0"/>
                  </a:cubicBezTo>
                  <a:cubicBezTo>
                    <a:pt x="1207" y="0"/>
                    <a:pt x="1200" y="0"/>
                    <a:pt x="1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6"/>
            <p:cNvSpPr/>
            <p:nvPr/>
          </p:nvSpPr>
          <p:spPr>
            <a:xfrm>
              <a:off x="1760576" y="1831719"/>
              <a:ext cx="53760" cy="224864"/>
            </a:xfrm>
            <a:custGeom>
              <a:avLst/>
              <a:gdLst/>
              <a:ahLst/>
              <a:cxnLst/>
              <a:rect l="l" t="t" r="r" b="b"/>
              <a:pathLst>
                <a:path w="1680" h="7027" extrusionOk="0">
                  <a:moveTo>
                    <a:pt x="852" y="1"/>
                  </a:moveTo>
                  <a:cubicBezTo>
                    <a:pt x="432" y="1"/>
                    <a:pt x="108" y="349"/>
                    <a:pt x="96" y="776"/>
                  </a:cubicBezTo>
                  <a:cubicBezTo>
                    <a:pt x="84" y="1609"/>
                    <a:pt x="72" y="2431"/>
                    <a:pt x="60" y="3264"/>
                  </a:cubicBezTo>
                  <a:cubicBezTo>
                    <a:pt x="48" y="4253"/>
                    <a:pt x="25" y="5241"/>
                    <a:pt x="13" y="6217"/>
                  </a:cubicBezTo>
                  <a:cubicBezTo>
                    <a:pt x="1" y="6658"/>
                    <a:pt x="346" y="7015"/>
                    <a:pt x="787" y="7027"/>
                  </a:cubicBezTo>
                  <a:lnTo>
                    <a:pt x="799" y="7027"/>
                  </a:lnTo>
                  <a:cubicBezTo>
                    <a:pt x="1227" y="7027"/>
                    <a:pt x="1584" y="6681"/>
                    <a:pt x="1584" y="6253"/>
                  </a:cubicBezTo>
                  <a:cubicBezTo>
                    <a:pt x="1608" y="5265"/>
                    <a:pt x="1620" y="4276"/>
                    <a:pt x="1632" y="3288"/>
                  </a:cubicBezTo>
                  <a:cubicBezTo>
                    <a:pt x="1644" y="2455"/>
                    <a:pt x="1656" y="1633"/>
                    <a:pt x="1668" y="800"/>
                  </a:cubicBezTo>
                  <a:cubicBezTo>
                    <a:pt x="1680" y="371"/>
                    <a:pt x="1334" y="14"/>
                    <a:pt x="894" y="2"/>
                  </a:cubicBezTo>
                  <a:cubicBezTo>
                    <a:pt x="880" y="1"/>
                    <a:pt x="866" y="1"/>
                    <a:pt x="8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6"/>
            <p:cNvSpPr/>
            <p:nvPr/>
          </p:nvSpPr>
          <p:spPr>
            <a:xfrm>
              <a:off x="1767456" y="1483784"/>
              <a:ext cx="62496" cy="224192"/>
            </a:xfrm>
            <a:custGeom>
              <a:avLst/>
              <a:gdLst/>
              <a:ahLst/>
              <a:cxnLst/>
              <a:rect l="l" t="t" r="r" b="b"/>
              <a:pathLst>
                <a:path w="1953" h="7006" extrusionOk="0">
                  <a:moveTo>
                    <a:pt x="1118" y="0"/>
                  </a:moveTo>
                  <a:cubicBezTo>
                    <a:pt x="724" y="0"/>
                    <a:pt x="379" y="308"/>
                    <a:pt x="345" y="719"/>
                  </a:cubicBezTo>
                  <a:cubicBezTo>
                    <a:pt x="203" y="2362"/>
                    <a:pt x="95" y="4160"/>
                    <a:pt x="24" y="6184"/>
                  </a:cubicBezTo>
                  <a:cubicBezTo>
                    <a:pt x="0" y="6625"/>
                    <a:pt x="345" y="6994"/>
                    <a:pt x="774" y="7006"/>
                  </a:cubicBezTo>
                  <a:lnTo>
                    <a:pt x="810" y="7006"/>
                  </a:lnTo>
                  <a:cubicBezTo>
                    <a:pt x="1226" y="7006"/>
                    <a:pt x="1584" y="6672"/>
                    <a:pt x="1596" y="6244"/>
                  </a:cubicBezTo>
                  <a:cubicBezTo>
                    <a:pt x="1679" y="4243"/>
                    <a:pt x="1774" y="2469"/>
                    <a:pt x="1917" y="850"/>
                  </a:cubicBezTo>
                  <a:cubicBezTo>
                    <a:pt x="1953" y="421"/>
                    <a:pt x="1631" y="40"/>
                    <a:pt x="1203" y="5"/>
                  </a:cubicBezTo>
                  <a:cubicBezTo>
                    <a:pt x="1174" y="2"/>
                    <a:pt x="1146" y="0"/>
                    <a:pt x="11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6"/>
            <p:cNvSpPr/>
            <p:nvPr/>
          </p:nvSpPr>
          <p:spPr>
            <a:xfrm>
              <a:off x="1798304" y="1141928"/>
              <a:ext cx="96032" cy="219328"/>
            </a:xfrm>
            <a:custGeom>
              <a:avLst/>
              <a:gdLst/>
              <a:ahLst/>
              <a:cxnLst/>
              <a:rect l="l" t="t" r="r" b="b"/>
              <a:pathLst>
                <a:path w="3001" h="6854" extrusionOk="0">
                  <a:moveTo>
                    <a:pt x="2103" y="1"/>
                  </a:moveTo>
                  <a:cubicBezTo>
                    <a:pt x="1775" y="1"/>
                    <a:pt x="1474" y="212"/>
                    <a:pt x="1370" y="544"/>
                  </a:cubicBezTo>
                  <a:cubicBezTo>
                    <a:pt x="834" y="2175"/>
                    <a:pt x="417" y="3937"/>
                    <a:pt x="72" y="5937"/>
                  </a:cubicBezTo>
                  <a:cubicBezTo>
                    <a:pt x="1" y="6366"/>
                    <a:pt x="286" y="6771"/>
                    <a:pt x="715" y="6842"/>
                  </a:cubicBezTo>
                  <a:cubicBezTo>
                    <a:pt x="763" y="6854"/>
                    <a:pt x="798" y="6854"/>
                    <a:pt x="846" y="6854"/>
                  </a:cubicBezTo>
                  <a:cubicBezTo>
                    <a:pt x="1227" y="6854"/>
                    <a:pt x="1560" y="6592"/>
                    <a:pt x="1620" y="6199"/>
                  </a:cubicBezTo>
                  <a:cubicBezTo>
                    <a:pt x="1953" y="4282"/>
                    <a:pt x="2358" y="2591"/>
                    <a:pt x="2870" y="1032"/>
                  </a:cubicBezTo>
                  <a:cubicBezTo>
                    <a:pt x="3001" y="615"/>
                    <a:pt x="2775" y="175"/>
                    <a:pt x="2358" y="44"/>
                  </a:cubicBezTo>
                  <a:cubicBezTo>
                    <a:pt x="2273" y="14"/>
                    <a:pt x="2187" y="1"/>
                    <a:pt x="2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6"/>
            <p:cNvSpPr/>
            <p:nvPr/>
          </p:nvSpPr>
          <p:spPr>
            <a:xfrm>
              <a:off x="1908032" y="852329"/>
              <a:ext cx="168800" cy="181664"/>
            </a:xfrm>
            <a:custGeom>
              <a:avLst/>
              <a:gdLst/>
              <a:ahLst/>
              <a:cxnLst/>
              <a:rect l="l" t="t" r="r" b="b"/>
              <a:pathLst>
                <a:path w="5275" h="5677" extrusionOk="0">
                  <a:moveTo>
                    <a:pt x="4388" y="0"/>
                  </a:moveTo>
                  <a:cubicBezTo>
                    <a:pt x="4210" y="0"/>
                    <a:pt x="4029" y="61"/>
                    <a:pt x="3882" y="188"/>
                  </a:cubicBezTo>
                  <a:cubicBezTo>
                    <a:pt x="2477" y="1355"/>
                    <a:pt x="1239" y="2795"/>
                    <a:pt x="227" y="4486"/>
                  </a:cubicBezTo>
                  <a:cubicBezTo>
                    <a:pt x="1" y="4855"/>
                    <a:pt x="120" y="5343"/>
                    <a:pt x="489" y="5569"/>
                  </a:cubicBezTo>
                  <a:cubicBezTo>
                    <a:pt x="620" y="5641"/>
                    <a:pt x="751" y="5676"/>
                    <a:pt x="893" y="5676"/>
                  </a:cubicBezTo>
                  <a:cubicBezTo>
                    <a:pt x="1167" y="5676"/>
                    <a:pt x="1417" y="5545"/>
                    <a:pt x="1572" y="5307"/>
                  </a:cubicBezTo>
                  <a:cubicBezTo>
                    <a:pt x="2501" y="3771"/>
                    <a:pt x="3620" y="2450"/>
                    <a:pt x="4894" y="1390"/>
                  </a:cubicBezTo>
                  <a:cubicBezTo>
                    <a:pt x="5227" y="1116"/>
                    <a:pt x="5275" y="616"/>
                    <a:pt x="4989" y="283"/>
                  </a:cubicBezTo>
                  <a:cubicBezTo>
                    <a:pt x="4837" y="97"/>
                    <a:pt x="4614" y="0"/>
                    <a:pt x="43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6"/>
            <p:cNvSpPr/>
            <p:nvPr/>
          </p:nvSpPr>
          <p:spPr>
            <a:xfrm>
              <a:off x="2167872" y="660009"/>
              <a:ext cx="195104" cy="154912"/>
            </a:xfrm>
            <a:custGeom>
              <a:avLst/>
              <a:gdLst/>
              <a:ahLst/>
              <a:cxnLst/>
              <a:rect l="l" t="t" r="r" b="b"/>
              <a:pathLst>
                <a:path w="6097" h="4841" extrusionOk="0">
                  <a:moveTo>
                    <a:pt x="5227" y="1"/>
                  </a:moveTo>
                  <a:cubicBezTo>
                    <a:pt x="5025" y="1"/>
                    <a:pt x="4823" y="78"/>
                    <a:pt x="4668" y="233"/>
                  </a:cubicBezTo>
                  <a:cubicBezTo>
                    <a:pt x="3394" y="1495"/>
                    <a:pt x="2001" y="2554"/>
                    <a:pt x="524" y="3352"/>
                  </a:cubicBezTo>
                  <a:cubicBezTo>
                    <a:pt x="143" y="3566"/>
                    <a:pt x="1" y="4043"/>
                    <a:pt x="215" y="4424"/>
                  </a:cubicBezTo>
                  <a:cubicBezTo>
                    <a:pt x="358" y="4686"/>
                    <a:pt x="620" y="4840"/>
                    <a:pt x="905" y="4840"/>
                  </a:cubicBezTo>
                  <a:cubicBezTo>
                    <a:pt x="1025" y="4840"/>
                    <a:pt x="1155" y="4805"/>
                    <a:pt x="1275" y="4733"/>
                  </a:cubicBezTo>
                  <a:cubicBezTo>
                    <a:pt x="2882" y="3864"/>
                    <a:pt x="4394" y="2721"/>
                    <a:pt x="5775" y="1352"/>
                  </a:cubicBezTo>
                  <a:cubicBezTo>
                    <a:pt x="6085" y="1042"/>
                    <a:pt x="6097" y="542"/>
                    <a:pt x="5787" y="233"/>
                  </a:cubicBezTo>
                  <a:cubicBezTo>
                    <a:pt x="5632" y="78"/>
                    <a:pt x="5430" y="1"/>
                    <a:pt x="52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6"/>
            <p:cNvSpPr/>
            <p:nvPr/>
          </p:nvSpPr>
          <p:spPr>
            <a:xfrm>
              <a:off x="2414752" y="370761"/>
              <a:ext cx="139104" cy="204128"/>
            </a:xfrm>
            <a:custGeom>
              <a:avLst/>
              <a:gdLst/>
              <a:ahLst/>
              <a:cxnLst/>
              <a:rect l="l" t="t" r="r" b="b"/>
              <a:pathLst>
                <a:path w="4347" h="6379" extrusionOk="0">
                  <a:moveTo>
                    <a:pt x="3446" y="1"/>
                  </a:moveTo>
                  <a:cubicBezTo>
                    <a:pt x="3139" y="1"/>
                    <a:pt x="2851" y="181"/>
                    <a:pt x="2727" y="473"/>
                  </a:cubicBezTo>
                  <a:cubicBezTo>
                    <a:pt x="1989" y="2176"/>
                    <a:pt x="1144" y="3747"/>
                    <a:pt x="239" y="5164"/>
                  </a:cubicBezTo>
                  <a:cubicBezTo>
                    <a:pt x="1" y="5533"/>
                    <a:pt x="108" y="6021"/>
                    <a:pt x="477" y="6247"/>
                  </a:cubicBezTo>
                  <a:cubicBezTo>
                    <a:pt x="608" y="6343"/>
                    <a:pt x="751" y="6378"/>
                    <a:pt x="906" y="6378"/>
                  </a:cubicBezTo>
                  <a:cubicBezTo>
                    <a:pt x="1156" y="6378"/>
                    <a:pt x="1418" y="6247"/>
                    <a:pt x="1561" y="6021"/>
                  </a:cubicBezTo>
                  <a:cubicBezTo>
                    <a:pt x="2525" y="4533"/>
                    <a:pt x="3394" y="2878"/>
                    <a:pt x="4168" y="1104"/>
                  </a:cubicBezTo>
                  <a:cubicBezTo>
                    <a:pt x="4347" y="699"/>
                    <a:pt x="4156" y="235"/>
                    <a:pt x="3763" y="68"/>
                  </a:cubicBezTo>
                  <a:cubicBezTo>
                    <a:pt x="3659" y="22"/>
                    <a:pt x="3551" y="1"/>
                    <a:pt x="34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6"/>
            <p:cNvSpPr/>
            <p:nvPr/>
          </p:nvSpPr>
          <p:spPr>
            <a:xfrm>
              <a:off x="2555744" y="36650"/>
              <a:ext cx="92608" cy="220480"/>
            </a:xfrm>
            <a:custGeom>
              <a:avLst/>
              <a:gdLst/>
              <a:ahLst/>
              <a:cxnLst/>
              <a:rect l="l" t="t" r="r" b="b"/>
              <a:pathLst>
                <a:path w="2894" h="6890" extrusionOk="0">
                  <a:moveTo>
                    <a:pt x="2049" y="1"/>
                  </a:moveTo>
                  <a:cubicBezTo>
                    <a:pt x="1664" y="1"/>
                    <a:pt x="1329" y="293"/>
                    <a:pt x="1274" y="687"/>
                  </a:cubicBezTo>
                  <a:cubicBezTo>
                    <a:pt x="1274" y="710"/>
                    <a:pt x="988" y="2877"/>
                    <a:pt x="119" y="5890"/>
                  </a:cubicBezTo>
                  <a:cubicBezTo>
                    <a:pt x="0" y="6306"/>
                    <a:pt x="238" y="6747"/>
                    <a:pt x="655" y="6866"/>
                  </a:cubicBezTo>
                  <a:cubicBezTo>
                    <a:pt x="726" y="6890"/>
                    <a:pt x="798" y="6890"/>
                    <a:pt x="881" y="6890"/>
                  </a:cubicBezTo>
                  <a:cubicBezTo>
                    <a:pt x="1215" y="6890"/>
                    <a:pt x="1536" y="6675"/>
                    <a:pt x="1631" y="6330"/>
                  </a:cubicBezTo>
                  <a:cubicBezTo>
                    <a:pt x="2536" y="3199"/>
                    <a:pt x="2834" y="972"/>
                    <a:pt x="2846" y="889"/>
                  </a:cubicBezTo>
                  <a:cubicBezTo>
                    <a:pt x="2893" y="448"/>
                    <a:pt x="2596" y="55"/>
                    <a:pt x="2155" y="8"/>
                  </a:cubicBezTo>
                  <a:cubicBezTo>
                    <a:pt x="2120" y="3"/>
                    <a:pt x="2084" y="1"/>
                    <a:pt x="2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2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57"/>
          <p:cNvSpPr/>
          <p:nvPr/>
        </p:nvSpPr>
        <p:spPr>
          <a:xfrm>
            <a:off x="-476325" y="-276225"/>
            <a:ext cx="10015538" cy="6189503"/>
          </a:xfrm>
          <a:custGeom>
            <a:avLst/>
            <a:gdLst/>
            <a:ahLst/>
            <a:cxnLst/>
            <a:rect l="l" t="t" r="r" b="b"/>
            <a:pathLst>
              <a:path w="285750" h="160735" extrusionOk="0">
                <a:moveTo>
                  <a:pt x="0" y="0"/>
                </a:moveTo>
                <a:lnTo>
                  <a:pt x="0" y="160734"/>
                </a:lnTo>
                <a:lnTo>
                  <a:pt x="285750" y="160734"/>
                </a:lnTo>
                <a:lnTo>
                  <a:pt x="285750" y="109752"/>
                </a:lnTo>
                <a:cubicBezTo>
                  <a:pt x="277880" y="108466"/>
                  <a:pt x="270177" y="106251"/>
                  <a:pt x="263485" y="102667"/>
                </a:cubicBezTo>
                <a:cubicBezTo>
                  <a:pt x="254649" y="97928"/>
                  <a:pt x="244479" y="96038"/>
                  <a:pt x="233442" y="96038"/>
                </a:cubicBezTo>
                <a:cubicBezTo>
                  <a:pt x="189969" y="96038"/>
                  <a:pt x="133047" y="125360"/>
                  <a:pt x="91206" y="125360"/>
                </a:cubicBezTo>
                <a:cubicBezTo>
                  <a:pt x="83441" y="125360"/>
                  <a:pt x="76195" y="124350"/>
                  <a:pt x="69652" y="121955"/>
                </a:cubicBezTo>
                <a:cubicBezTo>
                  <a:pt x="17312" y="102810"/>
                  <a:pt x="15026" y="74104"/>
                  <a:pt x="28182" y="26539"/>
                </a:cubicBezTo>
                <a:cubicBezTo>
                  <a:pt x="30932" y="16633"/>
                  <a:pt x="29932" y="7680"/>
                  <a:pt x="26206" y="0"/>
                </a:cubicBezTo>
                <a:close/>
              </a:path>
            </a:pathLst>
          </a:custGeom>
          <a:solidFill>
            <a:schemeClr val="lt2"/>
          </a:solidFill>
          <a:ln w="7620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43">
    <p:bg>
      <p:bgPr>
        <a:solidFill>
          <a:schemeClr val="lt2"/>
        </a:solidFill>
        <a:effectLst/>
      </p:bgPr>
    </p:bg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58"/>
          <p:cNvSpPr/>
          <p:nvPr/>
        </p:nvSpPr>
        <p:spPr>
          <a:xfrm>
            <a:off x="-476325" y="-276225"/>
            <a:ext cx="10015538" cy="6189503"/>
          </a:xfrm>
          <a:custGeom>
            <a:avLst/>
            <a:gdLst/>
            <a:ahLst/>
            <a:cxnLst/>
            <a:rect l="l" t="t" r="r" b="b"/>
            <a:pathLst>
              <a:path w="285750" h="160735" extrusionOk="0">
                <a:moveTo>
                  <a:pt x="0" y="0"/>
                </a:moveTo>
                <a:lnTo>
                  <a:pt x="0" y="160734"/>
                </a:lnTo>
                <a:lnTo>
                  <a:pt x="285750" y="160734"/>
                </a:lnTo>
                <a:lnTo>
                  <a:pt x="285750" y="109752"/>
                </a:lnTo>
                <a:cubicBezTo>
                  <a:pt x="277880" y="108466"/>
                  <a:pt x="270177" y="106251"/>
                  <a:pt x="263485" y="102667"/>
                </a:cubicBezTo>
                <a:cubicBezTo>
                  <a:pt x="254649" y="97928"/>
                  <a:pt x="244479" y="96038"/>
                  <a:pt x="233442" y="96038"/>
                </a:cubicBezTo>
                <a:cubicBezTo>
                  <a:pt x="189969" y="96038"/>
                  <a:pt x="133047" y="125360"/>
                  <a:pt x="91206" y="125360"/>
                </a:cubicBezTo>
                <a:cubicBezTo>
                  <a:pt x="83441" y="125360"/>
                  <a:pt x="76195" y="124350"/>
                  <a:pt x="69652" y="121955"/>
                </a:cubicBezTo>
                <a:cubicBezTo>
                  <a:pt x="17312" y="102810"/>
                  <a:pt x="15026" y="74104"/>
                  <a:pt x="28182" y="26539"/>
                </a:cubicBezTo>
                <a:cubicBezTo>
                  <a:pt x="30932" y="16633"/>
                  <a:pt x="29932" y="7680"/>
                  <a:pt x="26206" y="0"/>
                </a:cubicBezTo>
                <a:close/>
              </a:path>
            </a:pathLst>
          </a:custGeom>
          <a:solidFill>
            <a:schemeClr val="accent6"/>
          </a:solidFill>
          <a:ln w="7620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irata One"/>
              <a:buNone/>
              <a:defRPr sz="2800">
                <a:solidFill>
                  <a:schemeClr val="dk1"/>
                </a:solidFill>
                <a:latin typeface="Pirata One"/>
                <a:ea typeface="Pirata One"/>
                <a:cs typeface="Pirata One"/>
                <a:sym typeface="Pirat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●"/>
              <a:defRPr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7" r:id="rId3"/>
    <p:sldLayoutId id="2147483658" r:id="rId4"/>
    <p:sldLayoutId id="2147483659" r:id="rId5"/>
    <p:sldLayoutId id="2147483661" r:id="rId6"/>
    <p:sldLayoutId id="2147483662" r:id="rId7"/>
    <p:sldLayoutId id="2147483665" r:id="rId8"/>
    <p:sldLayoutId id="2147483666" r:id="rId9"/>
    <p:sldLayoutId id="2147483667" r:id="rId10"/>
    <p:sldLayoutId id="2147483669" r:id="rId11"/>
    <p:sldLayoutId id="2147483674" r:id="rId12"/>
    <p:sldLayoutId id="2147483683" r:id="rId13"/>
    <p:sldLayoutId id="2147483689" r:id="rId14"/>
    <p:sldLayoutId id="2147483697" r:id="rId15"/>
    <p:sldLayoutId id="2147483701" r:id="rId16"/>
    <p:sldLayoutId id="2147483702" r:id="rId17"/>
    <p:sldLayoutId id="2147483703" r:id="rId18"/>
    <p:sldLayoutId id="2147483704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1" name="Google Shape;1511;p61"/>
          <p:cNvGrpSpPr/>
          <p:nvPr/>
        </p:nvGrpSpPr>
        <p:grpSpPr>
          <a:xfrm>
            <a:off x="2549347" y="1380918"/>
            <a:ext cx="6595136" cy="3764320"/>
            <a:chOff x="2549347" y="1380918"/>
            <a:chExt cx="6595136" cy="3764320"/>
          </a:xfrm>
        </p:grpSpPr>
        <p:sp>
          <p:nvSpPr>
            <p:cNvPr id="1512" name="Google Shape;1512;p61"/>
            <p:cNvSpPr/>
            <p:nvPr/>
          </p:nvSpPr>
          <p:spPr>
            <a:xfrm>
              <a:off x="7578947" y="1380918"/>
              <a:ext cx="1039776" cy="1629952"/>
            </a:xfrm>
            <a:custGeom>
              <a:avLst/>
              <a:gdLst/>
              <a:ahLst/>
              <a:cxnLst/>
              <a:rect l="l" t="t" r="r" b="b"/>
              <a:pathLst>
                <a:path w="32493" h="50936" extrusionOk="0">
                  <a:moveTo>
                    <a:pt x="0" y="1"/>
                  </a:moveTo>
                  <a:lnTo>
                    <a:pt x="21050" y="50935"/>
                  </a:lnTo>
                  <a:cubicBezTo>
                    <a:pt x="32492" y="21659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61"/>
            <p:cNvSpPr/>
            <p:nvPr/>
          </p:nvSpPr>
          <p:spPr>
            <a:xfrm>
              <a:off x="5582499" y="1380918"/>
              <a:ext cx="2670080" cy="1766720"/>
            </a:xfrm>
            <a:custGeom>
              <a:avLst/>
              <a:gdLst/>
              <a:ahLst/>
              <a:cxnLst/>
              <a:rect l="l" t="t" r="r" b="b"/>
              <a:pathLst>
                <a:path w="83440" h="55210" extrusionOk="0">
                  <a:moveTo>
                    <a:pt x="62389" y="1"/>
                  </a:moveTo>
                  <a:lnTo>
                    <a:pt x="0" y="37255"/>
                  </a:lnTo>
                  <a:lnTo>
                    <a:pt x="10895" y="55210"/>
                  </a:lnTo>
                  <a:lnTo>
                    <a:pt x="83439" y="50935"/>
                  </a:lnTo>
                  <a:lnTo>
                    <a:pt x="623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61"/>
            <p:cNvSpPr/>
            <p:nvPr/>
          </p:nvSpPr>
          <p:spPr>
            <a:xfrm>
              <a:off x="5616419" y="1451798"/>
              <a:ext cx="2578240" cy="1825760"/>
            </a:xfrm>
            <a:custGeom>
              <a:avLst/>
              <a:gdLst/>
              <a:ahLst/>
              <a:cxnLst/>
              <a:rect l="l" t="t" r="r" b="b"/>
              <a:pathLst>
                <a:path w="80570" h="57055" extrusionOk="0">
                  <a:moveTo>
                    <a:pt x="60377" y="0"/>
                  </a:moveTo>
                  <a:lnTo>
                    <a:pt x="0" y="35362"/>
                  </a:lnTo>
                  <a:lnTo>
                    <a:pt x="13788" y="57055"/>
                  </a:lnTo>
                  <a:lnTo>
                    <a:pt x="80570" y="48935"/>
                  </a:lnTo>
                  <a:lnTo>
                    <a:pt x="603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61"/>
            <p:cNvSpPr/>
            <p:nvPr/>
          </p:nvSpPr>
          <p:spPr>
            <a:xfrm>
              <a:off x="7004771" y="2426006"/>
              <a:ext cx="328064" cy="328448"/>
            </a:xfrm>
            <a:custGeom>
              <a:avLst/>
              <a:gdLst/>
              <a:ahLst/>
              <a:cxnLst/>
              <a:rect l="l" t="t" r="r" b="b"/>
              <a:pathLst>
                <a:path w="10252" h="10264" extrusionOk="0">
                  <a:moveTo>
                    <a:pt x="5132" y="0"/>
                  </a:moveTo>
                  <a:cubicBezTo>
                    <a:pt x="2298" y="0"/>
                    <a:pt x="1" y="2298"/>
                    <a:pt x="1" y="5132"/>
                  </a:cubicBezTo>
                  <a:cubicBezTo>
                    <a:pt x="1" y="7966"/>
                    <a:pt x="2298" y="10263"/>
                    <a:pt x="5132" y="10263"/>
                  </a:cubicBezTo>
                  <a:cubicBezTo>
                    <a:pt x="7966" y="10263"/>
                    <a:pt x="10252" y="7966"/>
                    <a:pt x="10252" y="5132"/>
                  </a:cubicBezTo>
                  <a:cubicBezTo>
                    <a:pt x="10252" y="2298"/>
                    <a:pt x="7966" y="0"/>
                    <a:pt x="5132" y="0"/>
                  </a:cubicBezTo>
                  <a:close/>
                </a:path>
              </a:pathLst>
            </a:custGeom>
            <a:solidFill>
              <a:srgbClr val="E97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61"/>
            <p:cNvSpPr/>
            <p:nvPr/>
          </p:nvSpPr>
          <p:spPr>
            <a:xfrm>
              <a:off x="6768931" y="2419126"/>
              <a:ext cx="328064" cy="328480"/>
            </a:xfrm>
            <a:custGeom>
              <a:avLst/>
              <a:gdLst/>
              <a:ahLst/>
              <a:cxnLst/>
              <a:rect l="l" t="t" r="r" b="b"/>
              <a:pathLst>
                <a:path w="10252" h="10265" extrusionOk="0">
                  <a:moveTo>
                    <a:pt x="5120" y="1"/>
                  </a:moveTo>
                  <a:cubicBezTo>
                    <a:pt x="2298" y="1"/>
                    <a:pt x="1" y="2299"/>
                    <a:pt x="1" y="5133"/>
                  </a:cubicBezTo>
                  <a:cubicBezTo>
                    <a:pt x="1" y="7966"/>
                    <a:pt x="2298" y="10264"/>
                    <a:pt x="5120" y="10264"/>
                  </a:cubicBezTo>
                  <a:cubicBezTo>
                    <a:pt x="7954" y="10264"/>
                    <a:pt x="10252" y="7966"/>
                    <a:pt x="10252" y="5133"/>
                  </a:cubicBezTo>
                  <a:cubicBezTo>
                    <a:pt x="10252" y="2299"/>
                    <a:pt x="7954" y="1"/>
                    <a:pt x="5120" y="1"/>
                  </a:cubicBezTo>
                  <a:close/>
                </a:path>
              </a:pathLst>
            </a:custGeom>
            <a:solidFill>
              <a:srgbClr val="E97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61"/>
            <p:cNvSpPr/>
            <p:nvPr/>
          </p:nvSpPr>
          <p:spPr>
            <a:xfrm>
              <a:off x="7353379" y="2651926"/>
              <a:ext cx="328448" cy="328064"/>
            </a:xfrm>
            <a:custGeom>
              <a:avLst/>
              <a:gdLst/>
              <a:ahLst/>
              <a:cxnLst/>
              <a:rect l="l" t="t" r="r" b="b"/>
              <a:pathLst>
                <a:path w="10264" h="10252" extrusionOk="0">
                  <a:moveTo>
                    <a:pt x="5132" y="1"/>
                  </a:moveTo>
                  <a:cubicBezTo>
                    <a:pt x="2299" y="1"/>
                    <a:pt x="1" y="2287"/>
                    <a:pt x="1" y="5120"/>
                  </a:cubicBezTo>
                  <a:cubicBezTo>
                    <a:pt x="1" y="7954"/>
                    <a:pt x="2299" y="10252"/>
                    <a:pt x="5132" y="10252"/>
                  </a:cubicBezTo>
                  <a:cubicBezTo>
                    <a:pt x="7966" y="10252"/>
                    <a:pt x="10264" y="7954"/>
                    <a:pt x="10264" y="5120"/>
                  </a:cubicBezTo>
                  <a:cubicBezTo>
                    <a:pt x="10264" y="2287"/>
                    <a:pt x="7966" y="1"/>
                    <a:pt x="5132" y="1"/>
                  </a:cubicBezTo>
                  <a:close/>
                </a:path>
              </a:pathLst>
            </a:custGeom>
            <a:solidFill>
              <a:srgbClr val="E97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61"/>
            <p:cNvSpPr/>
            <p:nvPr/>
          </p:nvSpPr>
          <p:spPr>
            <a:xfrm>
              <a:off x="7148419" y="2559350"/>
              <a:ext cx="328064" cy="328448"/>
            </a:xfrm>
            <a:custGeom>
              <a:avLst/>
              <a:gdLst/>
              <a:ahLst/>
              <a:cxnLst/>
              <a:rect l="l" t="t" r="r" b="b"/>
              <a:pathLst>
                <a:path w="10252" h="10264" extrusionOk="0">
                  <a:moveTo>
                    <a:pt x="5132" y="0"/>
                  </a:moveTo>
                  <a:cubicBezTo>
                    <a:pt x="2298" y="0"/>
                    <a:pt x="0" y="2298"/>
                    <a:pt x="0" y="5132"/>
                  </a:cubicBezTo>
                  <a:cubicBezTo>
                    <a:pt x="0" y="7966"/>
                    <a:pt x="2298" y="10264"/>
                    <a:pt x="5132" y="10264"/>
                  </a:cubicBezTo>
                  <a:cubicBezTo>
                    <a:pt x="7954" y="10264"/>
                    <a:pt x="10251" y="7966"/>
                    <a:pt x="10251" y="5132"/>
                  </a:cubicBezTo>
                  <a:cubicBezTo>
                    <a:pt x="10251" y="2298"/>
                    <a:pt x="7954" y="0"/>
                    <a:pt x="5132" y="0"/>
                  </a:cubicBezTo>
                  <a:close/>
                </a:path>
              </a:pathLst>
            </a:custGeom>
            <a:solidFill>
              <a:srgbClr val="ED9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61"/>
            <p:cNvSpPr/>
            <p:nvPr/>
          </p:nvSpPr>
          <p:spPr>
            <a:xfrm>
              <a:off x="5302083" y="2869878"/>
              <a:ext cx="328064" cy="328064"/>
            </a:xfrm>
            <a:custGeom>
              <a:avLst/>
              <a:gdLst/>
              <a:ahLst/>
              <a:cxnLst/>
              <a:rect l="l" t="t" r="r" b="b"/>
              <a:pathLst>
                <a:path w="10252" h="10252" extrusionOk="0">
                  <a:moveTo>
                    <a:pt x="5132" y="0"/>
                  </a:moveTo>
                  <a:cubicBezTo>
                    <a:pt x="2298" y="0"/>
                    <a:pt x="0" y="2286"/>
                    <a:pt x="0" y="5120"/>
                  </a:cubicBezTo>
                  <a:cubicBezTo>
                    <a:pt x="0" y="7953"/>
                    <a:pt x="2298" y="10251"/>
                    <a:pt x="5132" y="10251"/>
                  </a:cubicBezTo>
                  <a:cubicBezTo>
                    <a:pt x="7954" y="10251"/>
                    <a:pt x="10252" y="7953"/>
                    <a:pt x="10252" y="5120"/>
                  </a:cubicBezTo>
                  <a:cubicBezTo>
                    <a:pt x="10252" y="2286"/>
                    <a:pt x="7954" y="0"/>
                    <a:pt x="5132" y="0"/>
                  </a:cubicBezTo>
                  <a:close/>
                </a:path>
              </a:pathLst>
            </a:custGeom>
            <a:solidFill>
              <a:srgbClr val="ED9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61"/>
            <p:cNvSpPr/>
            <p:nvPr/>
          </p:nvSpPr>
          <p:spPr>
            <a:xfrm>
              <a:off x="5124931" y="2987606"/>
              <a:ext cx="328448" cy="328448"/>
            </a:xfrm>
            <a:custGeom>
              <a:avLst/>
              <a:gdLst/>
              <a:ahLst/>
              <a:cxnLst/>
              <a:rect l="l" t="t" r="r" b="b"/>
              <a:pathLst>
                <a:path w="10264" h="10264" extrusionOk="0">
                  <a:moveTo>
                    <a:pt x="5132" y="0"/>
                  </a:moveTo>
                  <a:cubicBezTo>
                    <a:pt x="2298" y="0"/>
                    <a:pt x="0" y="2298"/>
                    <a:pt x="0" y="5132"/>
                  </a:cubicBezTo>
                  <a:cubicBezTo>
                    <a:pt x="0" y="7965"/>
                    <a:pt x="2298" y="10263"/>
                    <a:pt x="5132" y="10263"/>
                  </a:cubicBezTo>
                  <a:cubicBezTo>
                    <a:pt x="7965" y="10263"/>
                    <a:pt x="10263" y="7965"/>
                    <a:pt x="10263" y="5132"/>
                  </a:cubicBezTo>
                  <a:cubicBezTo>
                    <a:pt x="10263" y="2298"/>
                    <a:pt x="7965" y="0"/>
                    <a:pt x="5132" y="0"/>
                  </a:cubicBezTo>
                  <a:close/>
                </a:path>
              </a:pathLst>
            </a:custGeom>
            <a:solidFill>
              <a:srgbClr val="ED9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61"/>
            <p:cNvSpPr/>
            <p:nvPr/>
          </p:nvSpPr>
          <p:spPr>
            <a:xfrm>
              <a:off x="4958435" y="3067222"/>
              <a:ext cx="328064" cy="328064"/>
            </a:xfrm>
            <a:custGeom>
              <a:avLst/>
              <a:gdLst/>
              <a:ahLst/>
              <a:cxnLst/>
              <a:rect l="l" t="t" r="r" b="b"/>
              <a:pathLst>
                <a:path w="10252" h="10252" extrusionOk="0">
                  <a:moveTo>
                    <a:pt x="5132" y="0"/>
                  </a:moveTo>
                  <a:cubicBezTo>
                    <a:pt x="2298" y="0"/>
                    <a:pt x="0" y="2298"/>
                    <a:pt x="0" y="5132"/>
                  </a:cubicBezTo>
                  <a:cubicBezTo>
                    <a:pt x="0" y="7966"/>
                    <a:pt x="2298" y="10252"/>
                    <a:pt x="5132" y="10252"/>
                  </a:cubicBezTo>
                  <a:cubicBezTo>
                    <a:pt x="7965" y="10252"/>
                    <a:pt x="10251" y="7966"/>
                    <a:pt x="10251" y="5132"/>
                  </a:cubicBezTo>
                  <a:cubicBezTo>
                    <a:pt x="10251" y="2298"/>
                    <a:pt x="7965" y="0"/>
                    <a:pt x="5132" y="0"/>
                  </a:cubicBezTo>
                  <a:close/>
                </a:path>
              </a:pathLst>
            </a:custGeom>
            <a:solidFill>
              <a:srgbClr val="F1B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61"/>
            <p:cNvSpPr/>
            <p:nvPr/>
          </p:nvSpPr>
          <p:spPr>
            <a:xfrm>
              <a:off x="5235395" y="2984918"/>
              <a:ext cx="328096" cy="328448"/>
            </a:xfrm>
            <a:custGeom>
              <a:avLst/>
              <a:gdLst/>
              <a:ahLst/>
              <a:cxnLst/>
              <a:rect l="l" t="t" r="r" b="b"/>
              <a:pathLst>
                <a:path w="10253" h="10264" extrusionOk="0">
                  <a:moveTo>
                    <a:pt x="5132" y="1"/>
                  </a:moveTo>
                  <a:cubicBezTo>
                    <a:pt x="2299" y="1"/>
                    <a:pt x="1" y="2299"/>
                    <a:pt x="1" y="5132"/>
                  </a:cubicBezTo>
                  <a:cubicBezTo>
                    <a:pt x="1" y="7966"/>
                    <a:pt x="2299" y="10264"/>
                    <a:pt x="5132" y="10264"/>
                  </a:cubicBezTo>
                  <a:cubicBezTo>
                    <a:pt x="7954" y="10264"/>
                    <a:pt x="10252" y="7966"/>
                    <a:pt x="10252" y="5132"/>
                  </a:cubicBezTo>
                  <a:cubicBezTo>
                    <a:pt x="10252" y="2299"/>
                    <a:pt x="7954" y="1"/>
                    <a:pt x="5132" y="1"/>
                  </a:cubicBezTo>
                  <a:close/>
                </a:path>
              </a:pathLst>
            </a:custGeom>
            <a:solidFill>
              <a:srgbClr val="F1B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61"/>
            <p:cNvSpPr/>
            <p:nvPr/>
          </p:nvSpPr>
          <p:spPr>
            <a:xfrm>
              <a:off x="5453347" y="2810806"/>
              <a:ext cx="328064" cy="328064"/>
            </a:xfrm>
            <a:custGeom>
              <a:avLst/>
              <a:gdLst/>
              <a:ahLst/>
              <a:cxnLst/>
              <a:rect l="l" t="t" r="r" b="b"/>
              <a:pathLst>
                <a:path w="10252" h="10252" extrusionOk="0">
                  <a:moveTo>
                    <a:pt x="5132" y="1"/>
                  </a:moveTo>
                  <a:cubicBezTo>
                    <a:pt x="2298" y="1"/>
                    <a:pt x="0" y="2298"/>
                    <a:pt x="0" y="5132"/>
                  </a:cubicBezTo>
                  <a:cubicBezTo>
                    <a:pt x="0" y="7954"/>
                    <a:pt x="2298" y="10252"/>
                    <a:pt x="5132" y="10252"/>
                  </a:cubicBezTo>
                  <a:cubicBezTo>
                    <a:pt x="7966" y="10252"/>
                    <a:pt x="10252" y="7954"/>
                    <a:pt x="10252" y="5132"/>
                  </a:cubicBezTo>
                  <a:cubicBezTo>
                    <a:pt x="10252" y="2298"/>
                    <a:pt x="7966" y="1"/>
                    <a:pt x="5132" y="1"/>
                  </a:cubicBezTo>
                  <a:close/>
                </a:path>
              </a:pathLst>
            </a:custGeom>
            <a:solidFill>
              <a:srgbClr val="F1B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61"/>
            <p:cNvSpPr/>
            <p:nvPr/>
          </p:nvSpPr>
          <p:spPr>
            <a:xfrm>
              <a:off x="6861123" y="2498006"/>
              <a:ext cx="328096" cy="328064"/>
            </a:xfrm>
            <a:custGeom>
              <a:avLst/>
              <a:gdLst/>
              <a:ahLst/>
              <a:cxnLst/>
              <a:rect l="l" t="t" r="r" b="b"/>
              <a:pathLst>
                <a:path w="10253" h="10252" extrusionOk="0">
                  <a:moveTo>
                    <a:pt x="5132" y="1"/>
                  </a:moveTo>
                  <a:cubicBezTo>
                    <a:pt x="2299" y="1"/>
                    <a:pt x="1" y="2298"/>
                    <a:pt x="1" y="5120"/>
                  </a:cubicBezTo>
                  <a:cubicBezTo>
                    <a:pt x="1" y="7954"/>
                    <a:pt x="2299" y="10252"/>
                    <a:pt x="5132" y="10252"/>
                  </a:cubicBezTo>
                  <a:cubicBezTo>
                    <a:pt x="7966" y="10252"/>
                    <a:pt x="10252" y="7954"/>
                    <a:pt x="10252" y="5120"/>
                  </a:cubicBezTo>
                  <a:cubicBezTo>
                    <a:pt x="10252" y="2298"/>
                    <a:pt x="7966" y="1"/>
                    <a:pt x="5132" y="1"/>
                  </a:cubicBezTo>
                  <a:close/>
                </a:path>
              </a:pathLst>
            </a:custGeom>
            <a:solidFill>
              <a:srgbClr val="ED9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61"/>
            <p:cNvSpPr/>
            <p:nvPr/>
          </p:nvSpPr>
          <p:spPr>
            <a:xfrm>
              <a:off x="7466147" y="2702614"/>
              <a:ext cx="61376" cy="61760"/>
            </a:xfrm>
            <a:custGeom>
              <a:avLst/>
              <a:gdLst/>
              <a:ahLst/>
              <a:cxnLst/>
              <a:rect l="l" t="t" r="r" b="b"/>
              <a:pathLst>
                <a:path w="1918" h="1930" extrusionOk="0">
                  <a:moveTo>
                    <a:pt x="953" y="0"/>
                  </a:moveTo>
                  <a:cubicBezTo>
                    <a:pt x="430" y="0"/>
                    <a:pt x="1" y="429"/>
                    <a:pt x="1" y="965"/>
                  </a:cubicBezTo>
                  <a:cubicBezTo>
                    <a:pt x="1" y="1489"/>
                    <a:pt x="430" y="1929"/>
                    <a:pt x="953" y="1929"/>
                  </a:cubicBezTo>
                  <a:cubicBezTo>
                    <a:pt x="1489" y="1929"/>
                    <a:pt x="1918" y="1489"/>
                    <a:pt x="1918" y="965"/>
                  </a:cubicBezTo>
                  <a:cubicBezTo>
                    <a:pt x="1918" y="429"/>
                    <a:pt x="1489" y="0"/>
                    <a:pt x="953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61"/>
            <p:cNvSpPr/>
            <p:nvPr/>
          </p:nvSpPr>
          <p:spPr>
            <a:xfrm>
              <a:off x="6584163" y="2402006"/>
              <a:ext cx="328448" cy="328448"/>
            </a:xfrm>
            <a:custGeom>
              <a:avLst/>
              <a:gdLst/>
              <a:ahLst/>
              <a:cxnLst/>
              <a:rect l="l" t="t" r="r" b="b"/>
              <a:pathLst>
                <a:path w="10264" h="10264" extrusionOk="0">
                  <a:moveTo>
                    <a:pt x="5132" y="0"/>
                  </a:moveTo>
                  <a:cubicBezTo>
                    <a:pt x="2298" y="0"/>
                    <a:pt x="0" y="2298"/>
                    <a:pt x="0" y="5132"/>
                  </a:cubicBezTo>
                  <a:cubicBezTo>
                    <a:pt x="0" y="7965"/>
                    <a:pt x="2298" y="10263"/>
                    <a:pt x="5132" y="10263"/>
                  </a:cubicBezTo>
                  <a:cubicBezTo>
                    <a:pt x="7965" y="10263"/>
                    <a:pt x="10263" y="7965"/>
                    <a:pt x="10263" y="5132"/>
                  </a:cubicBezTo>
                  <a:cubicBezTo>
                    <a:pt x="10263" y="2298"/>
                    <a:pt x="7965" y="0"/>
                    <a:pt x="5132" y="0"/>
                  </a:cubicBezTo>
                  <a:close/>
                </a:path>
              </a:pathLst>
            </a:custGeom>
            <a:solidFill>
              <a:srgbClr val="ED9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61"/>
            <p:cNvSpPr/>
            <p:nvPr/>
          </p:nvSpPr>
          <p:spPr>
            <a:xfrm>
              <a:off x="6806275" y="2468662"/>
              <a:ext cx="61760" cy="61760"/>
            </a:xfrm>
            <a:custGeom>
              <a:avLst/>
              <a:gdLst/>
              <a:ahLst/>
              <a:cxnLst/>
              <a:rect l="l" t="t" r="r" b="b"/>
              <a:pathLst>
                <a:path w="1930" h="1930" extrusionOk="0">
                  <a:moveTo>
                    <a:pt x="965" y="1"/>
                  </a:moveTo>
                  <a:cubicBezTo>
                    <a:pt x="441" y="1"/>
                    <a:pt x="0" y="441"/>
                    <a:pt x="0" y="965"/>
                  </a:cubicBezTo>
                  <a:cubicBezTo>
                    <a:pt x="0" y="1501"/>
                    <a:pt x="441" y="1930"/>
                    <a:pt x="965" y="1930"/>
                  </a:cubicBezTo>
                  <a:cubicBezTo>
                    <a:pt x="1501" y="1930"/>
                    <a:pt x="1929" y="1501"/>
                    <a:pt x="1929" y="965"/>
                  </a:cubicBezTo>
                  <a:cubicBezTo>
                    <a:pt x="1929" y="441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61"/>
            <p:cNvSpPr/>
            <p:nvPr/>
          </p:nvSpPr>
          <p:spPr>
            <a:xfrm>
              <a:off x="4857443" y="2392854"/>
              <a:ext cx="1754176" cy="1484032"/>
            </a:xfrm>
            <a:custGeom>
              <a:avLst/>
              <a:gdLst/>
              <a:ahLst/>
              <a:cxnLst/>
              <a:rect l="l" t="t" r="r" b="b"/>
              <a:pathLst>
                <a:path w="54818" h="46376" extrusionOk="0">
                  <a:moveTo>
                    <a:pt x="53734" y="0"/>
                  </a:moveTo>
                  <a:lnTo>
                    <a:pt x="1" y="28611"/>
                  </a:lnTo>
                  <a:lnTo>
                    <a:pt x="2144" y="46375"/>
                  </a:lnTo>
                  <a:lnTo>
                    <a:pt x="54817" y="30516"/>
                  </a:lnTo>
                  <a:lnTo>
                    <a:pt x="537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61"/>
            <p:cNvSpPr/>
            <p:nvPr/>
          </p:nvSpPr>
          <p:spPr>
            <a:xfrm>
              <a:off x="6576899" y="2392854"/>
              <a:ext cx="1675680" cy="1264576"/>
            </a:xfrm>
            <a:custGeom>
              <a:avLst/>
              <a:gdLst/>
              <a:ahLst/>
              <a:cxnLst/>
              <a:rect l="l" t="t" r="r" b="b"/>
              <a:pathLst>
                <a:path w="52365" h="39518" extrusionOk="0">
                  <a:moveTo>
                    <a:pt x="1" y="0"/>
                  </a:moveTo>
                  <a:lnTo>
                    <a:pt x="1084" y="30516"/>
                  </a:lnTo>
                  <a:lnTo>
                    <a:pt x="1561" y="30373"/>
                  </a:lnTo>
                  <a:lnTo>
                    <a:pt x="49745" y="39517"/>
                  </a:lnTo>
                  <a:lnTo>
                    <a:pt x="52364" y="193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61"/>
            <p:cNvSpPr/>
            <p:nvPr/>
          </p:nvSpPr>
          <p:spPr>
            <a:xfrm>
              <a:off x="4926051" y="3369366"/>
              <a:ext cx="1711840" cy="960512"/>
            </a:xfrm>
            <a:custGeom>
              <a:avLst/>
              <a:gdLst/>
              <a:ahLst/>
              <a:cxnLst/>
              <a:rect l="l" t="t" r="r" b="b"/>
              <a:pathLst>
                <a:path w="53495" h="30016" extrusionOk="0">
                  <a:moveTo>
                    <a:pt x="52673" y="0"/>
                  </a:moveTo>
                  <a:lnTo>
                    <a:pt x="0" y="15859"/>
                  </a:lnTo>
                  <a:lnTo>
                    <a:pt x="1703" y="30016"/>
                  </a:lnTo>
                  <a:lnTo>
                    <a:pt x="53150" y="23253"/>
                  </a:lnTo>
                  <a:lnTo>
                    <a:pt x="53495" y="23277"/>
                  </a:lnTo>
                  <a:lnTo>
                    <a:pt x="526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61"/>
            <p:cNvSpPr/>
            <p:nvPr/>
          </p:nvSpPr>
          <p:spPr>
            <a:xfrm>
              <a:off x="4980515" y="4113430"/>
              <a:ext cx="1677184" cy="558976"/>
            </a:xfrm>
            <a:custGeom>
              <a:avLst/>
              <a:gdLst/>
              <a:ahLst/>
              <a:cxnLst/>
              <a:rect l="l" t="t" r="r" b="b"/>
              <a:pathLst>
                <a:path w="52412" h="17468" extrusionOk="0">
                  <a:moveTo>
                    <a:pt x="51448" y="1"/>
                  </a:moveTo>
                  <a:lnTo>
                    <a:pt x="1" y="6764"/>
                  </a:lnTo>
                  <a:lnTo>
                    <a:pt x="1286" y="17467"/>
                  </a:lnTo>
                  <a:lnTo>
                    <a:pt x="52412" y="17467"/>
                  </a:lnTo>
                  <a:lnTo>
                    <a:pt x="51793" y="25"/>
                  </a:lnTo>
                  <a:lnTo>
                    <a:pt x="514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61"/>
            <p:cNvSpPr/>
            <p:nvPr/>
          </p:nvSpPr>
          <p:spPr>
            <a:xfrm>
              <a:off x="6637859" y="4114198"/>
              <a:ext cx="1460800" cy="558208"/>
            </a:xfrm>
            <a:custGeom>
              <a:avLst/>
              <a:gdLst/>
              <a:ahLst/>
              <a:cxnLst/>
              <a:rect l="l" t="t" r="r" b="b"/>
              <a:pathLst>
                <a:path w="45650" h="17444" extrusionOk="0">
                  <a:moveTo>
                    <a:pt x="1" y="1"/>
                  </a:moveTo>
                  <a:lnTo>
                    <a:pt x="620" y="17443"/>
                  </a:lnTo>
                  <a:lnTo>
                    <a:pt x="43732" y="17443"/>
                  </a:lnTo>
                  <a:lnTo>
                    <a:pt x="45649" y="266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61"/>
            <p:cNvSpPr/>
            <p:nvPr/>
          </p:nvSpPr>
          <p:spPr>
            <a:xfrm>
              <a:off x="6611587" y="3364790"/>
              <a:ext cx="1557184" cy="834784"/>
            </a:xfrm>
            <a:custGeom>
              <a:avLst/>
              <a:gdLst/>
              <a:ahLst/>
              <a:cxnLst/>
              <a:rect l="l" t="t" r="r" b="b"/>
              <a:pathLst>
                <a:path w="48662" h="26087" extrusionOk="0">
                  <a:moveTo>
                    <a:pt x="477" y="0"/>
                  </a:moveTo>
                  <a:lnTo>
                    <a:pt x="0" y="143"/>
                  </a:lnTo>
                  <a:lnTo>
                    <a:pt x="822" y="23420"/>
                  </a:lnTo>
                  <a:lnTo>
                    <a:pt x="46470" y="26087"/>
                  </a:lnTo>
                  <a:lnTo>
                    <a:pt x="48661" y="9144"/>
                  </a:lnTo>
                  <a:lnTo>
                    <a:pt x="4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61"/>
            <p:cNvSpPr/>
            <p:nvPr/>
          </p:nvSpPr>
          <p:spPr>
            <a:xfrm>
              <a:off x="6643971" y="4283766"/>
              <a:ext cx="1432192" cy="388640"/>
            </a:xfrm>
            <a:custGeom>
              <a:avLst/>
              <a:gdLst/>
              <a:ahLst/>
              <a:cxnLst/>
              <a:rect l="l" t="t" r="r" b="b"/>
              <a:pathLst>
                <a:path w="44756" h="12145" extrusionOk="0">
                  <a:moveTo>
                    <a:pt x="0" y="0"/>
                  </a:moveTo>
                  <a:lnTo>
                    <a:pt x="429" y="12144"/>
                  </a:lnTo>
                  <a:lnTo>
                    <a:pt x="43541" y="12144"/>
                  </a:lnTo>
                  <a:lnTo>
                    <a:pt x="44756" y="2774"/>
                  </a:lnTo>
                  <a:lnTo>
                    <a:pt x="44756" y="2774"/>
                  </a:lnTo>
                  <a:cubicBezTo>
                    <a:pt x="43184" y="4298"/>
                    <a:pt x="41505" y="5715"/>
                    <a:pt x="39696" y="7013"/>
                  </a:cubicBezTo>
                  <a:cubicBezTo>
                    <a:pt x="35116" y="10555"/>
                    <a:pt x="29961" y="12100"/>
                    <a:pt x="24779" y="12100"/>
                  </a:cubicBezTo>
                  <a:cubicBezTo>
                    <a:pt x="15573" y="12100"/>
                    <a:pt x="6285" y="7222"/>
                    <a:pt x="0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61"/>
            <p:cNvSpPr/>
            <p:nvPr/>
          </p:nvSpPr>
          <p:spPr>
            <a:xfrm>
              <a:off x="4857443" y="2392854"/>
              <a:ext cx="1800256" cy="2279552"/>
            </a:xfrm>
            <a:custGeom>
              <a:avLst/>
              <a:gdLst/>
              <a:ahLst/>
              <a:cxnLst/>
              <a:rect l="l" t="t" r="r" b="b"/>
              <a:pathLst>
                <a:path w="56258" h="71236" extrusionOk="0">
                  <a:moveTo>
                    <a:pt x="53734" y="0"/>
                  </a:moveTo>
                  <a:lnTo>
                    <a:pt x="1" y="28611"/>
                  </a:lnTo>
                  <a:lnTo>
                    <a:pt x="2144" y="46375"/>
                  </a:lnTo>
                  <a:lnTo>
                    <a:pt x="3847" y="60532"/>
                  </a:lnTo>
                  <a:lnTo>
                    <a:pt x="5132" y="71235"/>
                  </a:lnTo>
                  <a:lnTo>
                    <a:pt x="56258" y="71235"/>
                  </a:lnTo>
                  <a:lnTo>
                    <a:pt x="55639" y="53793"/>
                  </a:lnTo>
                  <a:lnTo>
                    <a:pt x="54817" y="30516"/>
                  </a:lnTo>
                  <a:lnTo>
                    <a:pt x="53734" y="0"/>
                  </a:lnTo>
                  <a:close/>
                </a:path>
              </a:pathLst>
            </a:custGeom>
            <a:solidFill>
              <a:srgbClr val="221F1F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61"/>
            <p:cNvSpPr/>
            <p:nvPr/>
          </p:nvSpPr>
          <p:spPr>
            <a:xfrm>
              <a:off x="4857443" y="3199062"/>
              <a:ext cx="1800256" cy="1473344"/>
            </a:xfrm>
            <a:custGeom>
              <a:avLst/>
              <a:gdLst/>
              <a:ahLst/>
              <a:cxnLst/>
              <a:rect l="l" t="t" r="r" b="b"/>
              <a:pathLst>
                <a:path w="56258" h="46042" extrusionOk="0">
                  <a:moveTo>
                    <a:pt x="6418" y="0"/>
                  </a:moveTo>
                  <a:lnTo>
                    <a:pt x="1" y="3417"/>
                  </a:lnTo>
                  <a:lnTo>
                    <a:pt x="2144" y="21181"/>
                  </a:lnTo>
                  <a:lnTo>
                    <a:pt x="3847" y="35338"/>
                  </a:lnTo>
                  <a:lnTo>
                    <a:pt x="5132" y="46041"/>
                  </a:lnTo>
                  <a:lnTo>
                    <a:pt x="56258" y="46041"/>
                  </a:lnTo>
                  <a:lnTo>
                    <a:pt x="55770" y="32421"/>
                  </a:lnTo>
                  <a:cubicBezTo>
                    <a:pt x="53502" y="32843"/>
                    <a:pt x="51156" y="33030"/>
                    <a:pt x="48794" y="33030"/>
                  </a:cubicBezTo>
                  <a:cubicBezTo>
                    <a:pt x="43370" y="33030"/>
                    <a:pt x="37861" y="32044"/>
                    <a:pt x="33017" y="30659"/>
                  </a:cubicBezTo>
                  <a:cubicBezTo>
                    <a:pt x="18503" y="27027"/>
                    <a:pt x="8371" y="14407"/>
                    <a:pt x="6418" y="0"/>
                  </a:cubicBezTo>
                  <a:close/>
                </a:path>
              </a:pathLst>
            </a:custGeom>
            <a:solidFill>
              <a:srgbClr val="221F1F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61"/>
            <p:cNvSpPr/>
            <p:nvPr/>
          </p:nvSpPr>
          <p:spPr>
            <a:xfrm>
              <a:off x="4998051" y="3358678"/>
              <a:ext cx="3112800" cy="508288"/>
            </a:xfrm>
            <a:custGeom>
              <a:avLst/>
              <a:gdLst/>
              <a:ahLst/>
              <a:cxnLst/>
              <a:rect l="l" t="t" r="r" b="b"/>
              <a:pathLst>
                <a:path w="97275" h="15884" extrusionOk="0">
                  <a:moveTo>
                    <a:pt x="50399" y="1"/>
                  </a:moveTo>
                  <a:cubicBezTo>
                    <a:pt x="50340" y="13"/>
                    <a:pt x="50304" y="13"/>
                    <a:pt x="50245" y="25"/>
                  </a:cubicBezTo>
                  <a:cubicBezTo>
                    <a:pt x="50054" y="60"/>
                    <a:pt x="49721" y="144"/>
                    <a:pt x="49221" y="275"/>
                  </a:cubicBezTo>
                  <a:cubicBezTo>
                    <a:pt x="45518" y="1287"/>
                    <a:pt x="33219" y="5025"/>
                    <a:pt x="21836" y="8526"/>
                  </a:cubicBezTo>
                  <a:cubicBezTo>
                    <a:pt x="10454" y="12014"/>
                    <a:pt x="0" y="15265"/>
                    <a:pt x="0" y="15265"/>
                  </a:cubicBezTo>
                  <a:lnTo>
                    <a:pt x="191" y="15884"/>
                  </a:lnTo>
                  <a:cubicBezTo>
                    <a:pt x="191" y="15884"/>
                    <a:pt x="381" y="15824"/>
                    <a:pt x="738" y="15705"/>
                  </a:cubicBezTo>
                  <a:cubicBezTo>
                    <a:pt x="3441" y="14872"/>
                    <a:pt x="15597" y="11097"/>
                    <a:pt x="27218" y="7537"/>
                  </a:cubicBezTo>
                  <a:cubicBezTo>
                    <a:pt x="33028" y="5763"/>
                    <a:pt x="38708" y="4037"/>
                    <a:pt x="42994" y="2751"/>
                  </a:cubicBezTo>
                  <a:cubicBezTo>
                    <a:pt x="45149" y="2108"/>
                    <a:pt x="46947" y="1584"/>
                    <a:pt x="48244" y="1215"/>
                  </a:cubicBezTo>
                  <a:cubicBezTo>
                    <a:pt x="48887" y="1025"/>
                    <a:pt x="49411" y="882"/>
                    <a:pt x="49792" y="787"/>
                  </a:cubicBezTo>
                  <a:cubicBezTo>
                    <a:pt x="49983" y="739"/>
                    <a:pt x="50126" y="703"/>
                    <a:pt x="50245" y="679"/>
                  </a:cubicBezTo>
                  <a:cubicBezTo>
                    <a:pt x="50292" y="668"/>
                    <a:pt x="50328" y="656"/>
                    <a:pt x="50352" y="656"/>
                  </a:cubicBezTo>
                  <a:cubicBezTo>
                    <a:pt x="50388" y="668"/>
                    <a:pt x="50411" y="679"/>
                    <a:pt x="50447" y="679"/>
                  </a:cubicBezTo>
                  <a:cubicBezTo>
                    <a:pt x="50626" y="739"/>
                    <a:pt x="50947" y="810"/>
                    <a:pt x="51411" y="906"/>
                  </a:cubicBezTo>
                  <a:cubicBezTo>
                    <a:pt x="54900" y="1644"/>
                    <a:pt x="66330" y="3751"/>
                    <a:pt x="76891" y="5668"/>
                  </a:cubicBezTo>
                  <a:cubicBezTo>
                    <a:pt x="87464" y="7585"/>
                    <a:pt x="97167" y="9311"/>
                    <a:pt x="97167" y="9311"/>
                  </a:cubicBezTo>
                  <a:lnTo>
                    <a:pt x="97274" y="8680"/>
                  </a:lnTo>
                  <a:cubicBezTo>
                    <a:pt x="97274" y="8680"/>
                    <a:pt x="97096" y="8657"/>
                    <a:pt x="96750" y="8597"/>
                  </a:cubicBezTo>
                  <a:cubicBezTo>
                    <a:pt x="94191" y="8133"/>
                    <a:pt x="82665" y="6073"/>
                    <a:pt x="71747" y="4073"/>
                  </a:cubicBezTo>
                  <a:cubicBezTo>
                    <a:pt x="66294" y="3084"/>
                    <a:pt x="60996" y="2108"/>
                    <a:pt x="57055" y="1358"/>
                  </a:cubicBezTo>
                  <a:cubicBezTo>
                    <a:pt x="55079" y="989"/>
                    <a:pt x="53447" y="668"/>
                    <a:pt x="52304" y="441"/>
                  </a:cubicBezTo>
                  <a:cubicBezTo>
                    <a:pt x="51733" y="322"/>
                    <a:pt x="51281" y="227"/>
                    <a:pt x="50983" y="156"/>
                  </a:cubicBezTo>
                  <a:cubicBezTo>
                    <a:pt x="50828" y="120"/>
                    <a:pt x="50709" y="96"/>
                    <a:pt x="50638" y="72"/>
                  </a:cubicBezTo>
                  <a:cubicBezTo>
                    <a:pt x="50614" y="72"/>
                    <a:pt x="50590" y="60"/>
                    <a:pt x="50578" y="60"/>
                  </a:cubicBezTo>
                  <a:cubicBezTo>
                    <a:pt x="50578" y="60"/>
                    <a:pt x="50578" y="48"/>
                    <a:pt x="50578" y="48"/>
                  </a:cubicBezTo>
                  <a:cubicBezTo>
                    <a:pt x="50519" y="25"/>
                    <a:pt x="50483" y="13"/>
                    <a:pt x="50459" y="13"/>
                  </a:cubicBezTo>
                  <a:lnTo>
                    <a:pt x="50399" y="1"/>
                  </a:ln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61"/>
            <p:cNvSpPr/>
            <p:nvPr/>
          </p:nvSpPr>
          <p:spPr>
            <a:xfrm>
              <a:off x="5004131" y="3866934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61"/>
            <p:cNvSpPr/>
            <p:nvPr/>
          </p:nvSpPr>
          <p:spPr>
            <a:xfrm>
              <a:off x="5004899" y="4103158"/>
              <a:ext cx="3012608" cy="240832"/>
            </a:xfrm>
            <a:custGeom>
              <a:avLst/>
              <a:gdLst/>
              <a:ahLst/>
              <a:cxnLst/>
              <a:rect l="l" t="t" r="r" b="b"/>
              <a:pathLst>
                <a:path w="94144" h="7526" extrusionOk="0">
                  <a:moveTo>
                    <a:pt x="50674" y="1"/>
                  </a:moveTo>
                  <a:lnTo>
                    <a:pt x="1" y="6894"/>
                  </a:lnTo>
                  <a:lnTo>
                    <a:pt x="84" y="7525"/>
                  </a:lnTo>
                  <a:lnTo>
                    <a:pt x="50697" y="643"/>
                  </a:lnTo>
                  <a:lnTo>
                    <a:pt x="94108" y="3370"/>
                  </a:lnTo>
                  <a:lnTo>
                    <a:pt x="94143" y="2727"/>
                  </a:lnTo>
                  <a:lnTo>
                    <a:pt x="50674" y="1"/>
                  </a:ln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61"/>
            <p:cNvSpPr/>
            <p:nvPr/>
          </p:nvSpPr>
          <p:spPr>
            <a:xfrm>
              <a:off x="5007555" y="434395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61"/>
            <p:cNvSpPr/>
            <p:nvPr/>
          </p:nvSpPr>
          <p:spPr>
            <a:xfrm>
              <a:off x="4878019" y="2402774"/>
              <a:ext cx="1800256" cy="2279904"/>
            </a:xfrm>
            <a:custGeom>
              <a:avLst/>
              <a:gdLst/>
              <a:ahLst/>
              <a:cxnLst/>
              <a:rect l="l" t="t" r="r" b="b"/>
              <a:pathLst>
                <a:path w="56258" h="71247" extrusionOk="0">
                  <a:moveTo>
                    <a:pt x="53722" y="0"/>
                  </a:moveTo>
                  <a:lnTo>
                    <a:pt x="1" y="28611"/>
                  </a:lnTo>
                  <a:lnTo>
                    <a:pt x="5132" y="71247"/>
                  </a:lnTo>
                  <a:lnTo>
                    <a:pt x="7740" y="71247"/>
                  </a:lnTo>
                  <a:lnTo>
                    <a:pt x="3847" y="32302"/>
                  </a:lnTo>
                  <a:lnTo>
                    <a:pt x="45518" y="13073"/>
                  </a:lnTo>
                  <a:lnTo>
                    <a:pt x="49888" y="71247"/>
                  </a:lnTo>
                  <a:lnTo>
                    <a:pt x="56258" y="71247"/>
                  </a:lnTo>
                  <a:lnTo>
                    <a:pt x="53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61"/>
            <p:cNvSpPr/>
            <p:nvPr/>
          </p:nvSpPr>
          <p:spPr>
            <a:xfrm>
              <a:off x="6556323" y="2413046"/>
              <a:ext cx="1676064" cy="2279936"/>
            </a:xfrm>
            <a:custGeom>
              <a:avLst/>
              <a:gdLst/>
              <a:ahLst/>
              <a:cxnLst/>
              <a:rect l="l" t="t" r="r" b="b"/>
              <a:pathLst>
                <a:path w="52377" h="71248" extrusionOk="0">
                  <a:moveTo>
                    <a:pt x="1" y="0"/>
                  </a:moveTo>
                  <a:lnTo>
                    <a:pt x="2525" y="71247"/>
                  </a:lnTo>
                  <a:lnTo>
                    <a:pt x="8121" y="71247"/>
                  </a:lnTo>
                  <a:lnTo>
                    <a:pt x="7811" y="13550"/>
                  </a:lnTo>
                  <a:lnTo>
                    <a:pt x="45638" y="25087"/>
                  </a:lnTo>
                  <a:lnTo>
                    <a:pt x="40494" y="71247"/>
                  </a:lnTo>
                  <a:lnTo>
                    <a:pt x="45638" y="71247"/>
                  </a:lnTo>
                  <a:lnTo>
                    <a:pt x="52376" y="193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61"/>
            <p:cNvSpPr/>
            <p:nvPr/>
          </p:nvSpPr>
          <p:spPr>
            <a:xfrm>
              <a:off x="6576899" y="2392854"/>
              <a:ext cx="1675680" cy="2279552"/>
            </a:xfrm>
            <a:custGeom>
              <a:avLst/>
              <a:gdLst/>
              <a:ahLst/>
              <a:cxnLst/>
              <a:rect l="l" t="t" r="r" b="b"/>
              <a:pathLst>
                <a:path w="52365" h="71236" extrusionOk="0">
                  <a:moveTo>
                    <a:pt x="1" y="0"/>
                  </a:moveTo>
                  <a:lnTo>
                    <a:pt x="2525" y="71235"/>
                  </a:lnTo>
                  <a:lnTo>
                    <a:pt x="8121" y="71235"/>
                  </a:lnTo>
                  <a:lnTo>
                    <a:pt x="7811" y="13538"/>
                  </a:lnTo>
                  <a:lnTo>
                    <a:pt x="45637" y="25075"/>
                  </a:lnTo>
                  <a:lnTo>
                    <a:pt x="40494" y="71235"/>
                  </a:lnTo>
                  <a:lnTo>
                    <a:pt x="45637" y="71235"/>
                  </a:lnTo>
                  <a:lnTo>
                    <a:pt x="52364" y="193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61"/>
            <p:cNvSpPr/>
            <p:nvPr/>
          </p:nvSpPr>
          <p:spPr>
            <a:xfrm>
              <a:off x="4857154" y="2392854"/>
              <a:ext cx="1800256" cy="2279552"/>
            </a:xfrm>
            <a:custGeom>
              <a:avLst/>
              <a:gdLst/>
              <a:ahLst/>
              <a:cxnLst/>
              <a:rect l="l" t="t" r="r" b="b"/>
              <a:pathLst>
                <a:path w="56258" h="71236" extrusionOk="0">
                  <a:moveTo>
                    <a:pt x="53734" y="0"/>
                  </a:moveTo>
                  <a:lnTo>
                    <a:pt x="1" y="28611"/>
                  </a:lnTo>
                  <a:lnTo>
                    <a:pt x="5132" y="71235"/>
                  </a:lnTo>
                  <a:lnTo>
                    <a:pt x="7740" y="71235"/>
                  </a:lnTo>
                  <a:lnTo>
                    <a:pt x="3847" y="32290"/>
                  </a:lnTo>
                  <a:lnTo>
                    <a:pt x="45518" y="13062"/>
                  </a:lnTo>
                  <a:lnTo>
                    <a:pt x="49900" y="71235"/>
                  </a:lnTo>
                  <a:lnTo>
                    <a:pt x="56258" y="71235"/>
                  </a:lnTo>
                  <a:lnTo>
                    <a:pt x="53734" y="0"/>
                  </a:lnTo>
                  <a:close/>
                </a:path>
              </a:pathLst>
            </a:custGeom>
            <a:solidFill>
              <a:srgbClr val="333333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61"/>
            <p:cNvSpPr/>
            <p:nvPr/>
          </p:nvSpPr>
          <p:spPr>
            <a:xfrm>
              <a:off x="4857443" y="3212374"/>
              <a:ext cx="247680" cy="1460032"/>
            </a:xfrm>
            <a:custGeom>
              <a:avLst/>
              <a:gdLst/>
              <a:ahLst/>
              <a:cxnLst/>
              <a:rect l="l" t="t" r="r" b="b"/>
              <a:pathLst>
                <a:path w="7740" h="45626" extrusionOk="0">
                  <a:moveTo>
                    <a:pt x="5621" y="1"/>
                  </a:moveTo>
                  <a:lnTo>
                    <a:pt x="1" y="3001"/>
                  </a:lnTo>
                  <a:lnTo>
                    <a:pt x="5132" y="45625"/>
                  </a:lnTo>
                  <a:lnTo>
                    <a:pt x="7740" y="45625"/>
                  </a:lnTo>
                  <a:lnTo>
                    <a:pt x="3847" y="6680"/>
                  </a:lnTo>
                  <a:lnTo>
                    <a:pt x="6930" y="5263"/>
                  </a:lnTo>
                  <a:cubicBezTo>
                    <a:pt x="6442" y="3525"/>
                    <a:pt x="6037" y="1763"/>
                    <a:pt x="5621" y="1"/>
                  </a:cubicBezTo>
                  <a:close/>
                </a:path>
              </a:pathLst>
            </a:custGeom>
            <a:solidFill>
              <a:srgbClr val="221F1F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61"/>
            <p:cNvSpPr/>
            <p:nvPr/>
          </p:nvSpPr>
          <p:spPr>
            <a:xfrm>
              <a:off x="6421091" y="4001814"/>
              <a:ext cx="236608" cy="670592"/>
            </a:xfrm>
            <a:custGeom>
              <a:avLst/>
              <a:gdLst/>
              <a:ahLst/>
              <a:cxnLst/>
              <a:rect l="l" t="t" r="r" b="b"/>
              <a:pathLst>
                <a:path w="7394" h="20956" extrusionOk="0">
                  <a:moveTo>
                    <a:pt x="6656" y="0"/>
                  </a:moveTo>
                  <a:cubicBezTo>
                    <a:pt x="4989" y="2917"/>
                    <a:pt x="2691" y="5334"/>
                    <a:pt x="0" y="7275"/>
                  </a:cubicBezTo>
                  <a:lnTo>
                    <a:pt x="1036" y="20955"/>
                  </a:lnTo>
                  <a:lnTo>
                    <a:pt x="7394" y="20955"/>
                  </a:lnTo>
                  <a:lnTo>
                    <a:pt x="6656" y="0"/>
                  </a:lnTo>
                  <a:close/>
                </a:path>
              </a:pathLst>
            </a:custGeom>
            <a:solidFill>
              <a:srgbClr val="221F1F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61"/>
            <p:cNvSpPr/>
            <p:nvPr/>
          </p:nvSpPr>
          <p:spPr>
            <a:xfrm>
              <a:off x="5539459" y="2824918"/>
              <a:ext cx="328448" cy="328064"/>
            </a:xfrm>
            <a:custGeom>
              <a:avLst/>
              <a:gdLst/>
              <a:ahLst/>
              <a:cxnLst/>
              <a:rect l="l" t="t" r="r" b="b"/>
              <a:pathLst>
                <a:path w="10264" h="10252" extrusionOk="0">
                  <a:moveTo>
                    <a:pt x="5132" y="0"/>
                  </a:moveTo>
                  <a:cubicBezTo>
                    <a:pt x="2298" y="0"/>
                    <a:pt x="0" y="2298"/>
                    <a:pt x="0" y="5132"/>
                  </a:cubicBezTo>
                  <a:cubicBezTo>
                    <a:pt x="0" y="7965"/>
                    <a:pt x="2298" y="10251"/>
                    <a:pt x="5132" y="10251"/>
                  </a:cubicBezTo>
                  <a:cubicBezTo>
                    <a:pt x="7965" y="10251"/>
                    <a:pt x="10263" y="7965"/>
                    <a:pt x="10263" y="5132"/>
                  </a:cubicBezTo>
                  <a:cubicBezTo>
                    <a:pt x="10263" y="2298"/>
                    <a:pt x="7965" y="0"/>
                    <a:pt x="5132" y="0"/>
                  </a:cubicBezTo>
                  <a:close/>
                </a:path>
              </a:pathLst>
            </a:custGeom>
            <a:solidFill>
              <a:srgbClr val="ED9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61"/>
            <p:cNvSpPr/>
            <p:nvPr/>
          </p:nvSpPr>
          <p:spPr>
            <a:xfrm>
              <a:off x="6153987" y="2512118"/>
              <a:ext cx="165024" cy="106304"/>
            </a:xfrm>
            <a:custGeom>
              <a:avLst/>
              <a:gdLst/>
              <a:ahLst/>
              <a:cxnLst/>
              <a:rect l="l" t="t" r="r" b="b"/>
              <a:pathLst>
                <a:path w="5157" h="3322" extrusionOk="0">
                  <a:moveTo>
                    <a:pt x="2442" y="0"/>
                  </a:moveTo>
                  <a:lnTo>
                    <a:pt x="1" y="3322"/>
                  </a:lnTo>
                  <a:lnTo>
                    <a:pt x="5156" y="548"/>
                  </a:lnTo>
                  <a:lnTo>
                    <a:pt x="2442" y="0"/>
                  </a:lnTo>
                  <a:close/>
                </a:path>
              </a:pathLst>
            </a:custGeom>
            <a:solidFill>
              <a:srgbClr val="F1C3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61"/>
            <p:cNvSpPr/>
            <p:nvPr/>
          </p:nvSpPr>
          <p:spPr>
            <a:xfrm>
              <a:off x="5469347" y="2512118"/>
              <a:ext cx="1018816" cy="1240544"/>
            </a:xfrm>
            <a:custGeom>
              <a:avLst/>
              <a:gdLst/>
              <a:ahLst/>
              <a:cxnLst/>
              <a:rect l="l" t="t" r="r" b="b"/>
              <a:pathLst>
                <a:path w="31838" h="38767" extrusionOk="0">
                  <a:moveTo>
                    <a:pt x="23837" y="0"/>
                  </a:moveTo>
                  <a:lnTo>
                    <a:pt x="881" y="12740"/>
                  </a:lnTo>
                  <a:lnTo>
                    <a:pt x="0" y="15050"/>
                  </a:lnTo>
                  <a:cubicBezTo>
                    <a:pt x="5656" y="31635"/>
                    <a:pt x="3560" y="38767"/>
                    <a:pt x="3560" y="38767"/>
                  </a:cubicBezTo>
                  <a:lnTo>
                    <a:pt x="24372" y="32230"/>
                  </a:lnTo>
                  <a:cubicBezTo>
                    <a:pt x="31838" y="27908"/>
                    <a:pt x="22837" y="2822"/>
                    <a:pt x="22837" y="2822"/>
                  </a:cubicBezTo>
                  <a:lnTo>
                    <a:pt x="23837" y="0"/>
                  </a:lnTo>
                  <a:close/>
                </a:path>
              </a:pathLst>
            </a:custGeom>
            <a:solidFill>
              <a:srgbClr val="F5D8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61"/>
            <p:cNvSpPr/>
            <p:nvPr/>
          </p:nvSpPr>
          <p:spPr>
            <a:xfrm>
              <a:off x="6045411" y="3419638"/>
              <a:ext cx="232448" cy="137952"/>
            </a:xfrm>
            <a:custGeom>
              <a:avLst/>
              <a:gdLst/>
              <a:ahLst/>
              <a:cxnLst/>
              <a:rect l="l" t="t" r="r" b="b"/>
              <a:pathLst>
                <a:path w="7264" h="4311" extrusionOk="0">
                  <a:moveTo>
                    <a:pt x="5716" y="1"/>
                  </a:moveTo>
                  <a:lnTo>
                    <a:pt x="3370" y="1453"/>
                  </a:lnTo>
                  <a:lnTo>
                    <a:pt x="1" y="4311"/>
                  </a:lnTo>
                  <a:lnTo>
                    <a:pt x="1" y="4311"/>
                  </a:lnTo>
                  <a:lnTo>
                    <a:pt x="7263" y="1156"/>
                  </a:lnTo>
                  <a:lnTo>
                    <a:pt x="5716" y="1"/>
                  </a:lnTo>
                  <a:close/>
                </a:path>
              </a:pathLst>
            </a:custGeom>
            <a:solidFill>
              <a:srgbClr val="F0A9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61"/>
            <p:cNvSpPr/>
            <p:nvPr/>
          </p:nvSpPr>
          <p:spPr>
            <a:xfrm>
              <a:off x="5550115" y="3419638"/>
              <a:ext cx="699168" cy="333024"/>
            </a:xfrm>
            <a:custGeom>
              <a:avLst/>
              <a:gdLst/>
              <a:ahLst/>
              <a:cxnLst/>
              <a:rect l="l" t="t" r="r" b="b"/>
              <a:pathLst>
                <a:path w="21849" h="10407" extrusionOk="0">
                  <a:moveTo>
                    <a:pt x="21194" y="1"/>
                  </a:moveTo>
                  <a:lnTo>
                    <a:pt x="762" y="7585"/>
                  </a:lnTo>
                  <a:lnTo>
                    <a:pt x="0" y="9002"/>
                  </a:lnTo>
                  <a:lnTo>
                    <a:pt x="1036" y="10407"/>
                  </a:lnTo>
                  <a:lnTo>
                    <a:pt x="21848" y="3870"/>
                  </a:lnTo>
                  <a:lnTo>
                    <a:pt x="20539" y="2120"/>
                  </a:lnTo>
                  <a:lnTo>
                    <a:pt x="21194" y="1"/>
                  </a:lnTo>
                  <a:close/>
                </a:path>
              </a:pathLst>
            </a:custGeom>
            <a:solidFill>
              <a:srgbClr val="F1C3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61"/>
            <p:cNvSpPr/>
            <p:nvPr/>
          </p:nvSpPr>
          <p:spPr>
            <a:xfrm>
              <a:off x="6139907" y="3083990"/>
              <a:ext cx="16032" cy="22880"/>
            </a:xfrm>
            <a:custGeom>
              <a:avLst/>
              <a:gdLst/>
              <a:ahLst/>
              <a:cxnLst/>
              <a:rect l="l" t="t" r="r" b="b"/>
              <a:pathLst>
                <a:path w="501" h="715" extrusionOk="0">
                  <a:moveTo>
                    <a:pt x="298" y="0"/>
                  </a:moveTo>
                  <a:lnTo>
                    <a:pt x="0" y="108"/>
                  </a:lnTo>
                  <a:cubicBezTo>
                    <a:pt x="72" y="310"/>
                    <a:pt x="131" y="512"/>
                    <a:pt x="191" y="715"/>
                  </a:cubicBezTo>
                  <a:lnTo>
                    <a:pt x="500" y="619"/>
                  </a:lnTo>
                  <a:cubicBezTo>
                    <a:pt x="441" y="417"/>
                    <a:pt x="369" y="21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61"/>
            <p:cNvSpPr/>
            <p:nvPr/>
          </p:nvSpPr>
          <p:spPr>
            <a:xfrm>
              <a:off x="6151331" y="3124374"/>
              <a:ext cx="13376" cy="21760"/>
            </a:xfrm>
            <a:custGeom>
              <a:avLst/>
              <a:gdLst/>
              <a:ahLst/>
              <a:cxnLst/>
              <a:rect l="l" t="t" r="r" b="b"/>
              <a:pathLst>
                <a:path w="418" h="680" extrusionOk="0">
                  <a:moveTo>
                    <a:pt x="310" y="0"/>
                  </a:moveTo>
                  <a:lnTo>
                    <a:pt x="1" y="60"/>
                  </a:lnTo>
                  <a:cubicBezTo>
                    <a:pt x="36" y="215"/>
                    <a:pt x="60" y="358"/>
                    <a:pt x="84" y="512"/>
                  </a:cubicBezTo>
                  <a:cubicBezTo>
                    <a:pt x="96" y="572"/>
                    <a:pt x="96" y="631"/>
                    <a:pt x="108" y="679"/>
                  </a:cubicBezTo>
                  <a:lnTo>
                    <a:pt x="417" y="643"/>
                  </a:lnTo>
                  <a:cubicBezTo>
                    <a:pt x="417" y="584"/>
                    <a:pt x="405" y="524"/>
                    <a:pt x="393" y="465"/>
                  </a:cubicBezTo>
                  <a:cubicBezTo>
                    <a:pt x="382" y="310"/>
                    <a:pt x="346" y="155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61"/>
            <p:cNvSpPr/>
            <p:nvPr/>
          </p:nvSpPr>
          <p:spPr>
            <a:xfrm>
              <a:off x="6120867" y="2803958"/>
              <a:ext cx="18304" cy="22880"/>
            </a:xfrm>
            <a:custGeom>
              <a:avLst/>
              <a:gdLst/>
              <a:ahLst/>
              <a:cxnLst/>
              <a:rect l="l" t="t" r="r" b="b"/>
              <a:pathLst>
                <a:path w="572" h="715" extrusionOk="0">
                  <a:moveTo>
                    <a:pt x="286" y="0"/>
                  </a:moveTo>
                  <a:lnTo>
                    <a:pt x="0" y="167"/>
                  </a:lnTo>
                  <a:cubicBezTo>
                    <a:pt x="107" y="346"/>
                    <a:pt x="202" y="524"/>
                    <a:pt x="274" y="715"/>
                  </a:cubicBezTo>
                  <a:lnTo>
                    <a:pt x="572" y="608"/>
                  </a:lnTo>
                  <a:cubicBezTo>
                    <a:pt x="500" y="393"/>
                    <a:pt x="393" y="191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61"/>
            <p:cNvSpPr/>
            <p:nvPr/>
          </p:nvSpPr>
          <p:spPr>
            <a:xfrm>
              <a:off x="6104483" y="2770422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61"/>
            <p:cNvSpPr/>
            <p:nvPr/>
          </p:nvSpPr>
          <p:spPr>
            <a:xfrm>
              <a:off x="6114755" y="3006262"/>
              <a:ext cx="14880" cy="22496"/>
            </a:xfrm>
            <a:custGeom>
              <a:avLst/>
              <a:gdLst/>
              <a:ahLst/>
              <a:cxnLst/>
              <a:rect l="l" t="t" r="r" b="b"/>
              <a:pathLst>
                <a:path w="465" h="703" extrusionOk="0">
                  <a:moveTo>
                    <a:pt x="322" y="0"/>
                  </a:moveTo>
                  <a:lnTo>
                    <a:pt x="1" y="60"/>
                  </a:lnTo>
                  <a:cubicBezTo>
                    <a:pt x="48" y="274"/>
                    <a:pt x="96" y="489"/>
                    <a:pt x="155" y="703"/>
                  </a:cubicBezTo>
                  <a:lnTo>
                    <a:pt x="465" y="608"/>
                  </a:lnTo>
                  <a:cubicBezTo>
                    <a:pt x="405" y="405"/>
                    <a:pt x="358" y="203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61"/>
            <p:cNvSpPr/>
            <p:nvPr/>
          </p:nvSpPr>
          <p:spPr>
            <a:xfrm>
              <a:off x="6115139" y="2924342"/>
              <a:ext cx="14880" cy="22528"/>
            </a:xfrm>
            <a:custGeom>
              <a:avLst/>
              <a:gdLst/>
              <a:ahLst/>
              <a:cxnLst/>
              <a:rect l="l" t="t" r="r" b="b"/>
              <a:pathLst>
                <a:path w="465" h="704" extrusionOk="0">
                  <a:moveTo>
                    <a:pt x="155" y="1"/>
                  </a:moveTo>
                  <a:cubicBezTo>
                    <a:pt x="96" y="215"/>
                    <a:pt x="48" y="429"/>
                    <a:pt x="0" y="632"/>
                  </a:cubicBezTo>
                  <a:lnTo>
                    <a:pt x="310" y="703"/>
                  </a:lnTo>
                  <a:cubicBezTo>
                    <a:pt x="358" y="501"/>
                    <a:pt x="405" y="298"/>
                    <a:pt x="465" y="84"/>
                  </a:cubicBezTo>
                  <a:lnTo>
                    <a:pt x="1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61"/>
            <p:cNvSpPr/>
            <p:nvPr/>
          </p:nvSpPr>
          <p:spPr>
            <a:xfrm>
              <a:off x="6096835" y="2770422"/>
              <a:ext cx="20992" cy="22496"/>
            </a:xfrm>
            <a:custGeom>
              <a:avLst/>
              <a:gdLst/>
              <a:ahLst/>
              <a:cxnLst/>
              <a:rect l="l" t="t" r="r" b="b"/>
              <a:pathLst>
                <a:path w="656" h="703" extrusionOk="0">
                  <a:moveTo>
                    <a:pt x="239" y="1"/>
                  </a:moveTo>
                  <a:lnTo>
                    <a:pt x="1" y="203"/>
                  </a:lnTo>
                  <a:cubicBezTo>
                    <a:pt x="144" y="370"/>
                    <a:pt x="275" y="536"/>
                    <a:pt x="406" y="703"/>
                  </a:cubicBezTo>
                  <a:lnTo>
                    <a:pt x="656" y="501"/>
                  </a:lnTo>
                  <a:cubicBezTo>
                    <a:pt x="525" y="334"/>
                    <a:pt x="382" y="167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61"/>
            <p:cNvSpPr/>
            <p:nvPr/>
          </p:nvSpPr>
          <p:spPr>
            <a:xfrm>
              <a:off x="6111331" y="2965878"/>
              <a:ext cx="11072" cy="21376"/>
            </a:xfrm>
            <a:custGeom>
              <a:avLst/>
              <a:gdLst/>
              <a:ahLst/>
              <a:cxnLst/>
              <a:rect l="l" t="t" r="r" b="b"/>
              <a:pathLst>
                <a:path w="346" h="668" extrusionOk="0">
                  <a:moveTo>
                    <a:pt x="24" y="0"/>
                  </a:moveTo>
                  <a:cubicBezTo>
                    <a:pt x="0" y="227"/>
                    <a:pt x="0" y="441"/>
                    <a:pt x="24" y="667"/>
                  </a:cubicBezTo>
                  <a:lnTo>
                    <a:pt x="346" y="643"/>
                  </a:lnTo>
                  <a:cubicBezTo>
                    <a:pt x="322" y="441"/>
                    <a:pt x="322" y="227"/>
                    <a:pt x="334" y="24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61"/>
            <p:cNvSpPr/>
            <p:nvPr/>
          </p:nvSpPr>
          <p:spPr>
            <a:xfrm>
              <a:off x="6134179" y="2844726"/>
              <a:ext cx="11072" cy="21344"/>
            </a:xfrm>
            <a:custGeom>
              <a:avLst/>
              <a:gdLst/>
              <a:ahLst/>
              <a:cxnLst/>
              <a:rect l="l" t="t" r="r" b="b"/>
              <a:pathLst>
                <a:path w="346" h="667" extrusionOk="0">
                  <a:moveTo>
                    <a:pt x="322" y="0"/>
                  </a:moveTo>
                  <a:lnTo>
                    <a:pt x="1" y="36"/>
                  </a:lnTo>
                  <a:cubicBezTo>
                    <a:pt x="25" y="238"/>
                    <a:pt x="25" y="441"/>
                    <a:pt x="1" y="643"/>
                  </a:cubicBezTo>
                  <a:lnTo>
                    <a:pt x="322" y="667"/>
                  </a:lnTo>
                  <a:cubicBezTo>
                    <a:pt x="346" y="453"/>
                    <a:pt x="346" y="226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61"/>
            <p:cNvSpPr/>
            <p:nvPr/>
          </p:nvSpPr>
          <p:spPr>
            <a:xfrm>
              <a:off x="6070563" y="2738806"/>
              <a:ext cx="20992" cy="22496"/>
            </a:xfrm>
            <a:custGeom>
              <a:avLst/>
              <a:gdLst/>
              <a:ahLst/>
              <a:cxnLst/>
              <a:rect l="l" t="t" r="r" b="b"/>
              <a:pathLst>
                <a:path w="656" h="703" extrusionOk="0">
                  <a:moveTo>
                    <a:pt x="262" y="0"/>
                  </a:moveTo>
                  <a:lnTo>
                    <a:pt x="0" y="179"/>
                  </a:lnTo>
                  <a:cubicBezTo>
                    <a:pt x="131" y="358"/>
                    <a:pt x="262" y="536"/>
                    <a:pt x="405" y="703"/>
                  </a:cubicBezTo>
                  <a:lnTo>
                    <a:pt x="655" y="500"/>
                  </a:lnTo>
                  <a:cubicBezTo>
                    <a:pt x="512" y="334"/>
                    <a:pt x="381" y="167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61"/>
            <p:cNvSpPr/>
            <p:nvPr/>
          </p:nvSpPr>
          <p:spPr>
            <a:xfrm>
              <a:off x="6125795" y="2884726"/>
              <a:ext cx="15296" cy="22496"/>
            </a:xfrm>
            <a:custGeom>
              <a:avLst/>
              <a:gdLst/>
              <a:ahLst/>
              <a:cxnLst/>
              <a:rect l="l" t="t" r="r" b="b"/>
              <a:pathLst>
                <a:path w="478" h="703" extrusionOk="0">
                  <a:moveTo>
                    <a:pt x="167" y="0"/>
                  </a:moveTo>
                  <a:cubicBezTo>
                    <a:pt x="120" y="215"/>
                    <a:pt x="60" y="417"/>
                    <a:pt x="1" y="620"/>
                  </a:cubicBezTo>
                  <a:lnTo>
                    <a:pt x="310" y="703"/>
                  </a:lnTo>
                  <a:cubicBezTo>
                    <a:pt x="370" y="500"/>
                    <a:pt x="429" y="286"/>
                    <a:pt x="477" y="72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61"/>
            <p:cNvSpPr/>
            <p:nvPr/>
          </p:nvSpPr>
          <p:spPr>
            <a:xfrm>
              <a:off x="6047715" y="2663350"/>
              <a:ext cx="11456" cy="21376"/>
            </a:xfrm>
            <a:custGeom>
              <a:avLst/>
              <a:gdLst/>
              <a:ahLst/>
              <a:cxnLst/>
              <a:rect l="l" t="t" r="r" b="b"/>
              <a:pathLst>
                <a:path w="358" h="668" extrusionOk="0">
                  <a:moveTo>
                    <a:pt x="48" y="1"/>
                  </a:moveTo>
                  <a:cubicBezTo>
                    <a:pt x="12" y="227"/>
                    <a:pt x="0" y="441"/>
                    <a:pt x="12" y="668"/>
                  </a:cubicBezTo>
                  <a:lnTo>
                    <a:pt x="333" y="656"/>
                  </a:lnTo>
                  <a:cubicBezTo>
                    <a:pt x="321" y="453"/>
                    <a:pt x="333" y="251"/>
                    <a:pt x="357" y="49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61"/>
            <p:cNvSpPr/>
            <p:nvPr/>
          </p:nvSpPr>
          <p:spPr>
            <a:xfrm>
              <a:off x="6053795" y="2622582"/>
              <a:ext cx="16800" cy="22912"/>
            </a:xfrm>
            <a:custGeom>
              <a:avLst/>
              <a:gdLst/>
              <a:ahLst/>
              <a:cxnLst/>
              <a:rect l="l" t="t" r="r" b="b"/>
              <a:pathLst>
                <a:path w="525" h="716" extrusionOk="0">
                  <a:moveTo>
                    <a:pt x="227" y="1"/>
                  </a:moveTo>
                  <a:cubicBezTo>
                    <a:pt x="143" y="203"/>
                    <a:pt x="60" y="418"/>
                    <a:pt x="1" y="620"/>
                  </a:cubicBezTo>
                  <a:lnTo>
                    <a:pt x="310" y="715"/>
                  </a:lnTo>
                  <a:cubicBezTo>
                    <a:pt x="370" y="513"/>
                    <a:pt x="441" y="322"/>
                    <a:pt x="524" y="132"/>
                  </a:cubicBezTo>
                  <a:lnTo>
                    <a:pt x="2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61"/>
            <p:cNvSpPr/>
            <p:nvPr/>
          </p:nvSpPr>
          <p:spPr>
            <a:xfrm>
              <a:off x="6051523" y="2703382"/>
              <a:ext cx="17152" cy="22880"/>
            </a:xfrm>
            <a:custGeom>
              <a:avLst/>
              <a:gdLst/>
              <a:ahLst/>
              <a:cxnLst/>
              <a:rect l="l" t="t" r="r" b="b"/>
              <a:pathLst>
                <a:path w="536" h="715" extrusionOk="0">
                  <a:moveTo>
                    <a:pt x="310" y="0"/>
                  </a:moveTo>
                  <a:lnTo>
                    <a:pt x="0" y="95"/>
                  </a:lnTo>
                  <a:lnTo>
                    <a:pt x="24" y="167"/>
                  </a:lnTo>
                  <a:cubicBezTo>
                    <a:pt x="83" y="357"/>
                    <a:pt x="155" y="548"/>
                    <a:pt x="250" y="714"/>
                  </a:cubicBezTo>
                  <a:lnTo>
                    <a:pt x="536" y="572"/>
                  </a:lnTo>
                  <a:cubicBezTo>
                    <a:pt x="453" y="417"/>
                    <a:pt x="381" y="250"/>
                    <a:pt x="333" y="71"/>
                  </a:cubicBezTo>
                  <a:lnTo>
                    <a:pt x="3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61"/>
            <p:cNvSpPr/>
            <p:nvPr/>
          </p:nvSpPr>
          <p:spPr>
            <a:xfrm>
              <a:off x="5640803" y="3033686"/>
              <a:ext cx="21728" cy="21760"/>
            </a:xfrm>
            <a:custGeom>
              <a:avLst/>
              <a:gdLst/>
              <a:ahLst/>
              <a:cxnLst/>
              <a:rect l="l" t="t" r="r" b="b"/>
              <a:pathLst>
                <a:path w="679" h="680" extrusionOk="0">
                  <a:moveTo>
                    <a:pt x="226" y="1"/>
                  </a:moveTo>
                  <a:lnTo>
                    <a:pt x="0" y="227"/>
                  </a:lnTo>
                  <a:cubicBezTo>
                    <a:pt x="143" y="382"/>
                    <a:pt x="298" y="525"/>
                    <a:pt x="453" y="679"/>
                  </a:cubicBezTo>
                  <a:lnTo>
                    <a:pt x="679" y="453"/>
                  </a:lnTo>
                  <a:cubicBezTo>
                    <a:pt x="524" y="298"/>
                    <a:pt x="369" y="156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61"/>
            <p:cNvSpPr/>
            <p:nvPr/>
          </p:nvSpPr>
          <p:spPr>
            <a:xfrm>
              <a:off x="6129987" y="280395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61"/>
            <p:cNvSpPr/>
            <p:nvPr/>
          </p:nvSpPr>
          <p:spPr>
            <a:xfrm>
              <a:off x="5613347" y="3002838"/>
              <a:ext cx="20992" cy="22496"/>
            </a:xfrm>
            <a:custGeom>
              <a:avLst/>
              <a:gdLst/>
              <a:ahLst/>
              <a:cxnLst/>
              <a:rect l="l" t="t" r="r" b="b"/>
              <a:pathLst>
                <a:path w="656" h="703" extrusionOk="0">
                  <a:moveTo>
                    <a:pt x="263" y="0"/>
                  </a:moveTo>
                  <a:lnTo>
                    <a:pt x="1" y="191"/>
                  </a:lnTo>
                  <a:cubicBezTo>
                    <a:pt x="132" y="369"/>
                    <a:pt x="263" y="536"/>
                    <a:pt x="406" y="703"/>
                  </a:cubicBezTo>
                  <a:lnTo>
                    <a:pt x="656" y="500"/>
                  </a:lnTo>
                  <a:cubicBezTo>
                    <a:pt x="513" y="346"/>
                    <a:pt x="382" y="179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61"/>
            <p:cNvSpPr/>
            <p:nvPr/>
          </p:nvSpPr>
          <p:spPr>
            <a:xfrm>
              <a:off x="5576035" y="2930838"/>
              <a:ext cx="16768" cy="22880"/>
            </a:xfrm>
            <a:custGeom>
              <a:avLst/>
              <a:gdLst/>
              <a:ahLst/>
              <a:cxnLst/>
              <a:rect l="l" t="t" r="r" b="b"/>
              <a:pathLst>
                <a:path w="524" h="715" extrusionOk="0">
                  <a:moveTo>
                    <a:pt x="310" y="0"/>
                  </a:moveTo>
                  <a:lnTo>
                    <a:pt x="0" y="95"/>
                  </a:lnTo>
                  <a:cubicBezTo>
                    <a:pt x="72" y="310"/>
                    <a:pt x="143" y="512"/>
                    <a:pt x="226" y="714"/>
                  </a:cubicBezTo>
                  <a:lnTo>
                    <a:pt x="524" y="595"/>
                  </a:lnTo>
                  <a:cubicBezTo>
                    <a:pt x="441" y="405"/>
                    <a:pt x="369" y="202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61"/>
            <p:cNvSpPr/>
            <p:nvPr/>
          </p:nvSpPr>
          <p:spPr>
            <a:xfrm>
              <a:off x="5640419" y="3282102"/>
              <a:ext cx="17152" cy="23264"/>
            </a:xfrm>
            <a:custGeom>
              <a:avLst/>
              <a:gdLst/>
              <a:ahLst/>
              <a:cxnLst/>
              <a:rect l="l" t="t" r="r" b="b"/>
              <a:pathLst>
                <a:path w="536" h="727" extrusionOk="0">
                  <a:moveTo>
                    <a:pt x="238" y="1"/>
                  </a:moveTo>
                  <a:cubicBezTo>
                    <a:pt x="155" y="203"/>
                    <a:pt x="72" y="405"/>
                    <a:pt x="0" y="608"/>
                  </a:cubicBezTo>
                  <a:lnTo>
                    <a:pt x="298" y="727"/>
                  </a:lnTo>
                  <a:cubicBezTo>
                    <a:pt x="369" y="524"/>
                    <a:pt x="453" y="334"/>
                    <a:pt x="536" y="132"/>
                  </a:cubicBezTo>
                  <a:lnTo>
                    <a:pt x="2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61"/>
            <p:cNvSpPr/>
            <p:nvPr/>
          </p:nvSpPr>
          <p:spPr>
            <a:xfrm>
              <a:off x="5622883" y="3362486"/>
              <a:ext cx="12224" cy="21760"/>
            </a:xfrm>
            <a:custGeom>
              <a:avLst/>
              <a:gdLst/>
              <a:ahLst/>
              <a:cxnLst/>
              <a:rect l="l" t="t" r="r" b="b"/>
              <a:pathLst>
                <a:path w="382" h="680" extrusionOk="0">
                  <a:moveTo>
                    <a:pt x="60" y="1"/>
                  </a:moveTo>
                  <a:cubicBezTo>
                    <a:pt x="36" y="227"/>
                    <a:pt x="12" y="441"/>
                    <a:pt x="1" y="668"/>
                  </a:cubicBezTo>
                  <a:lnTo>
                    <a:pt x="322" y="679"/>
                  </a:lnTo>
                  <a:cubicBezTo>
                    <a:pt x="334" y="465"/>
                    <a:pt x="346" y="251"/>
                    <a:pt x="382" y="48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61"/>
            <p:cNvSpPr/>
            <p:nvPr/>
          </p:nvSpPr>
          <p:spPr>
            <a:xfrm>
              <a:off x="6070179" y="2592118"/>
              <a:ext cx="18688" cy="16416"/>
            </a:xfrm>
            <a:custGeom>
              <a:avLst/>
              <a:gdLst/>
              <a:ahLst/>
              <a:cxnLst/>
              <a:rect l="l" t="t" r="r" b="b"/>
              <a:pathLst>
                <a:path w="584" h="513" extrusionOk="0">
                  <a:moveTo>
                    <a:pt x="584" y="0"/>
                  </a:moveTo>
                  <a:lnTo>
                    <a:pt x="36" y="298"/>
                  </a:lnTo>
                  <a:cubicBezTo>
                    <a:pt x="24" y="322"/>
                    <a:pt x="12" y="334"/>
                    <a:pt x="0" y="358"/>
                  </a:cubicBezTo>
                  <a:lnTo>
                    <a:pt x="286" y="512"/>
                  </a:lnTo>
                  <a:cubicBezTo>
                    <a:pt x="381" y="334"/>
                    <a:pt x="477" y="167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61"/>
            <p:cNvSpPr/>
            <p:nvPr/>
          </p:nvSpPr>
          <p:spPr>
            <a:xfrm>
              <a:off x="5626307" y="3025302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61"/>
            <p:cNvSpPr/>
            <p:nvPr/>
          </p:nvSpPr>
          <p:spPr>
            <a:xfrm>
              <a:off x="5670115" y="3062646"/>
              <a:ext cx="21760" cy="22144"/>
            </a:xfrm>
            <a:custGeom>
              <a:avLst/>
              <a:gdLst/>
              <a:ahLst/>
              <a:cxnLst/>
              <a:rect l="l" t="t" r="r" b="b"/>
              <a:pathLst>
                <a:path w="680" h="692" extrusionOk="0">
                  <a:moveTo>
                    <a:pt x="227" y="1"/>
                  </a:moveTo>
                  <a:lnTo>
                    <a:pt x="1" y="227"/>
                  </a:lnTo>
                  <a:cubicBezTo>
                    <a:pt x="156" y="382"/>
                    <a:pt x="299" y="536"/>
                    <a:pt x="430" y="691"/>
                  </a:cubicBezTo>
                  <a:lnTo>
                    <a:pt x="680" y="477"/>
                  </a:lnTo>
                  <a:cubicBezTo>
                    <a:pt x="537" y="310"/>
                    <a:pt x="382" y="155"/>
                    <a:pt x="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61"/>
            <p:cNvSpPr/>
            <p:nvPr/>
          </p:nvSpPr>
          <p:spPr>
            <a:xfrm>
              <a:off x="5696035" y="3094646"/>
              <a:ext cx="19072" cy="22912"/>
            </a:xfrm>
            <a:custGeom>
              <a:avLst/>
              <a:gdLst/>
              <a:ahLst/>
              <a:cxnLst/>
              <a:rect l="l" t="t" r="r" b="b"/>
              <a:pathLst>
                <a:path w="596" h="716" extrusionOk="0">
                  <a:moveTo>
                    <a:pt x="274" y="1"/>
                  </a:moveTo>
                  <a:lnTo>
                    <a:pt x="1" y="179"/>
                  </a:lnTo>
                  <a:cubicBezTo>
                    <a:pt x="120" y="358"/>
                    <a:pt x="215" y="537"/>
                    <a:pt x="298" y="715"/>
                  </a:cubicBezTo>
                  <a:lnTo>
                    <a:pt x="596" y="596"/>
                  </a:lnTo>
                  <a:cubicBezTo>
                    <a:pt x="501" y="382"/>
                    <a:pt x="393" y="19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61"/>
            <p:cNvSpPr/>
            <p:nvPr/>
          </p:nvSpPr>
          <p:spPr>
            <a:xfrm>
              <a:off x="5591651" y="2968534"/>
              <a:ext cx="19072" cy="22912"/>
            </a:xfrm>
            <a:custGeom>
              <a:avLst/>
              <a:gdLst/>
              <a:ahLst/>
              <a:cxnLst/>
              <a:rect l="l" t="t" r="r" b="b"/>
              <a:pathLst>
                <a:path w="596" h="716" extrusionOk="0">
                  <a:moveTo>
                    <a:pt x="286" y="1"/>
                  </a:moveTo>
                  <a:lnTo>
                    <a:pt x="0" y="144"/>
                  </a:lnTo>
                  <a:cubicBezTo>
                    <a:pt x="95" y="334"/>
                    <a:pt x="203" y="525"/>
                    <a:pt x="322" y="715"/>
                  </a:cubicBezTo>
                  <a:lnTo>
                    <a:pt x="596" y="548"/>
                  </a:lnTo>
                  <a:cubicBezTo>
                    <a:pt x="488" y="370"/>
                    <a:pt x="381" y="179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61"/>
            <p:cNvSpPr/>
            <p:nvPr/>
          </p:nvSpPr>
          <p:spPr>
            <a:xfrm>
              <a:off x="5683843" y="308475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61"/>
            <p:cNvSpPr/>
            <p:nvPr/>
          </p:nvSpPr>
          <p:spPr>
            <a:xfrm>
              <a:off x="5566883" y="2891574"/>
              <a:ext cx="13728" cy="22144"/>
            </a:xfrm>
            <a:custGeom>
              <a:avLst/>
              <a:gdLst/>
              <a:ahLst/>
              <a:cxnLst/>
              <a:rect l="l" t="t" r="r" b="b"/>
              <a:pathLst>
                <a:path w="429" h="692" extrusionOk="0">
                  <a:moveTo>
                    <a:pt x="310" y="1"/>
                  </a:moveTo>
                  <a:lnTo>
                    <a:pt x="0" y="48"/>
                  </a:lnTo>
                  <a:lnTo>
                    <a:pt x="0" y="84"/>
                  </a:lnTo>
                  <a:cubicBezTo>
                    <a:pt x="36" y="286"/>
                    <a:pt x="72" y="489"/>
                    <a:pt x="119" y="691"/>
                  </a:cubicBezTo>
                  <a:lnTo>
                    <a:pt x="429" y="620"/>
                  </a:lnTo>
                  <a:cubicBezTo>
                    <a:pt x="381" y="429"/>
                    <a:pt x="346" y="227"/>
                    <a:pt x="322" y="36"/>
                  </a:cubicBezTo>
                  <a:lnTo>
                    <a:pt x="3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61"/>
            <p:cNvSpPr/>
            <p:nvPr/>
          </p:nvSpPr>
          <p:spPr>
            <a:xfrm>
              <a:off x="6126179" y="3045110"/>
              <a:ext cx="16416" cy="22912"/>
            </a:xfrm>
            <a:custGeom>
              <a:avLst/>
              <a:gdLst/>
              <a:ahLst/>
              <a:cxnLst/>
              <a:rect l="l" t="t" r="r" b="b"/>
              <a:pathLst>
                <a:path w="513" h="716" extrusionOk="0">
                  <a:moveTo>
                    <a:pt x="298" y="1"/>
                  </a:moveTo>
                  <a:lnTo>
                    <a:pt x="1" y="108"/>
                  </a:lnTo>
                  <a:cubicBezTo>
                    <a:pt x="60" y="310"/>
                    <a:pt x="132" y="513"/>
                    <a:pt x="215" y="715"/>
                  </a:cubicBezTo>
                  <a:lnTo>
                    <a:pt x="513" y="608"/>
                  </a:lnTo>
                  <a:cubicBezTo>
                    <a:pt x="441" y="406"/>
                    <a:pt x="370" y="203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61"/>
            <p:cNvSpPr/>
            <p:nvPr/>
          </p:nvSpPr>
          <p:spPr>
            <a:xfrm>
              <a:off x="5699459" y="3174294"/>
              <a:ext cx="17568" cy="22880"/>
            </a:xfrm>
            <a:custGeom>
              <a:avLst/>
              <a:gdLst/>
              <a:ahLst/>
              <a:cxnLst/>
              <a:rect l="l" t="t" r="r" b="b"/>
              <a:pathLst>
                <a:path w="549" h="715" extrusionOk="0">
                  <a:moveTo>
                    <a:pt x="239" y="0"/>
                  </a:moveTo>
                  <a:cubicBezTo>
                    <a:pt x="179" y="191"/>
                    <a:pt x="96" y="381"/>
                    <a:pt x="1" y="572"/>
                  </a:cubicBezTo>
                  <a:lnTo>
                    <a:pt x="286" y="715"/>
                  </a:lnTo>
                  <a:cubicBezTo>
                    <a:pt x="394" y="524"/>
                    <a:pt x="477" y="310"/>
                    <a:pt x="548" y="107"/>
                  </a:cubicBezTo>
                  <a:lnTo>
                    <a:pt x="2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61"/>
            <p:cNvSpPr/>
            <p:nvPr/>
          </p:nvSpPr>
          <p:spPr>
            <a:xfrm>
              <a:off x="5678499" y="3210486"/>
              <a:ext cx="19840" cy="22880"/>
            </a:xfrm>
            <a:custGeom>
              <a:avLst/>
              <a:gdLst/>
              <a:ahLst/>
              <a:cxnLst/>
              <a:rect l="l" t="t" r="r" b="b"/>
              <a:pathLst>
                <a:path w="620" h="715" extrusionOk="0">
                  <a:moveTo>
                    <a:pt x="346" y="0"/>
                  </a:moveTo>
                  <a:cubicBezTo>
                    <a:pt x="239" y="179"/>
                    <a:pt x="120" y="357"/>
                    <a:pt x="1" y="536"/>
                  </a:cubicBezTo>
                  <a:lnTo>
                    <a:pt x="275" y="715"/>
                  </a:lnTo>
                  <a:cubicBezTo>
                    <a:pt x="394" y="524"/>
                    <a:pt x="513" y="346"/>
                    <a:pt x="620" y="167"/>
                  </a:cubicBezTo>
                  <a:lnTo>
                    <a:pt x="3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61"/>
            <p:cNvSpPr/>
            <p:nvPr/>
          </p:nvSpPr>
          <p:spPr>
            <a:xfrm>
              <a:off x="5740227" y="3440214"/>
              <a:ext cx="20608" cy="22912"/>
            </a:xfrm>
            <a:custGeom>
              <a:avLst/>
              <a:gdLst/>
              <a:ahLst/>
              <a:cxnLst/>
              <a:rect l="l" t="t" r="r" b="b"/>
              <a:pathLst>
                <a:path w="644" h="716" extrusionOk="0">
                  <a:moveTo>
                    <a:pt x="382" y="1"/>
                  </a:moveTo>
                  <a:cubicBezTo>
                    <a:pt x="263" y="179"/>
                    <a:pt x="132" y="346"/>
                    <a:pt x="1" y="489"/>
                  </a:cubicBezTo>
                  <a:lnTo>
                    <a:pt x="239" y="715"/>
                  </a:lnTo>
                  <a:cubicBezTo>
                    <a:pt x="382" y="548"/>
                    <a:pt x="525" y="370"/>
                    <a:pt x="644" y="179"/>
                  </a:cubicBezTo>
                  <a:lnTo>
                    <a:pt x="3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61"/>
            <p:cNvSpPr/>
            <p:nvPr/>
          </p:nvSpPr>
          <p:spPr>
            <a:xfrm>
              <a:off x="5781379" y="3368214"/>
              <a:ext cx="19072" cy="22880"/>
            </a:xfrm>
            <a:custGeom>
              <a:avLst/>
              <a:gdLst/>
              <a:ahLst/>
              <a:cxnLst/>
              <a:rect l="l" t="t" r="r" b="b"/>
              <a:pathLst>
                <a:path w="596" h="715" extrusionOk="0">
                  <a:moveTo>
                    <a:pt x="322" y="0"/>
                  </a:moveTo>
                  <a:cubicBezTo>
                    <a:pt x="215" y="179"/>
                    <a:pt x="108" y="370"/>
                    <a:pt x="1" y="560"/>
                  </a:cubicBezTo>
                  <a:lnTo>
                    <a:pt x="274" y="715"/>
                  </a:lnTo>
                  <a:cubicBezTo>
                    <a:pt x="382" y="524"/>
                    <a:pt x="489" y="346"/>
                    <a:pt x="596" y="167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61"/>
            <p:cNvSpPr/>
            <p:nvPr/>
          </p:nvSpPr>
          <p:spPr>
            <a:xfrm>
              <a:off x="5708227" y="3468406"/>
              <a:ext cx="22496" cy="16800"/>
            </a:xfrm>
            <a:custGeom>
              <a:avLst/>
              <a:gdLst/>
              <a:ahLst/>
              <a:cxnLst/>
              <a:rect l="l" t="t" r="r" b="b"/>
              <a:pathLst>
                <a:path w="703" h="525" extrusionOk="0">
                  <a:moveTo>
                    <a:pt x="536" y="1"/>
                  </a:moveTo>
                  <a:cubicBezTo>
                    <a:pt x="382" y="96"/>
                    <a:pt x="215" y="156"/>
                    <a:pt x="24" y="203"/>
                  </a:cubicBezTo>
                  <a:lnTo>
                    <a:pt x="1" y="203"/>
                  </a:lnTo>
                  <a:lnTo>
                    <a:pt x="60" y="525"/>
                  </a:lnTo>
                  <a:lnTo>
                    <a:pt x="96" y="513"/>
                  </a:lnTo>
                  <a:cubicBezTo>
                    <a:pt x="322" y="465"/>
                    <a:pt x="524" y="382"/>
                    <a:pt x="703" y="275"/>
                  </a:cubicBezTo>
                  <a:lnTo>
                    <a:pt x="5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61"/>
            <p:cNvSpPr/>
            <p:nvPr/>
          </p:nvSpPr>
          <p:spPr>
            <a:xfrm>
              <a:off x="5710883" y="3134646"/>
              <a:ext cx="11488" cy="21760"/>
            </a:xfrm>
            <a:custGeom>
              <a:avLst/>
              <a:gdLst/>
              <a:ahLst/>
              <a:cxnLst/>
              <a:rect l="l" t="t" r="r" b="b"/>
              <a:pathLst>
                <a:path w="359" h="680" extrusionOk="0">
                  <a:moveTo>
                    <a:pt x="322" y="1"/>
                  </a:moveTo>
                  <a:lnTo>
                    <a:pt x="1" y="49"/>
                  </a:lnTo>
                  <a:lnTo>
                    <a:pt x="1" y="72"/>
                  </a:lnTo>
                  <a:cubicBezTo>
                    <a:pt x="13" y="120"/>
                    <a:pt x="25" y="168"/>
                    <a:pt x="25" y="215"/>
                  </a:cubicBezTo>
                  <a:cubicBezTo>
                    <a:pt x="37" y="358"/>
                    <a:pt x="37" y="501"/>
                    <a:pt x="13" y="644"/>
                  </a:cubicBezTo>
                  <a:lnTo>
                    <a:pt x="334" y="680"/>
                  </a:lnTo>
                  <a:cubicBezTo>
                    <a:pt x="358" y="525"/>
                    <a:pt x="358" y="358"/>
                    <a:pt x="346" y="191"/>
                  </a:cubicBezTo>
                  <a:cubicBezTo>
                    <a:pt x="334" y="132"/>
                    <a:pt x="334" y="84"/>
                    <a:pt x="322" y="25"/>
                  </a:cubicBezTo>
                  <a:lnTo>
                    <a:pt x="3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61"/>
            <p:cNvSpPr/>
            <p:nvPr/>
          </p:nvSpPr>
          <p:spPr>
            <a:xfrm>
              <a:off x="5762339" y="3404790"/>
              <a:ext cx="18688" cy="22880"/>
            </a:xfrm>
            <a:custGeom>
              <a:avLst/>
              <a:gdLst/>
              <a:ahLst/>
              <a:cxnLst/>
              <a:rect l="l" t="t" r="r" b="b"/>
              <a:pathLst>
                <a:path w="584" h="715" extrusionOk="0">
                  <a:moveTo>
                    <a:pt x="298" y="0"/>
                  </a:moveTo>
                  <a:cubicBezTo>
                    <a:pt x="203" y="191"/>
                    <a:pt x="107" y="381"/>
                    <a:pt x="0" y="560"/>
                  </a:cubicBezTo>
                  <a:lnTo>
                    <a:pt x="286" y="715"/>
                  </a:lnTo>
                  <a:cubicBezTo>
                    <a:pt x="393" y="524"/>
                    <a:pt x="488" y="334"/>
                    <a:pt x="584" y="143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61"/>
            <p:cNvSpPr/>
            <p:nvPr/>
          </p:nvSpPr>
          <p:spPr>
            <a:xfrm>
              <a:off x="5803107" y="3333526"/>
              <a:ext cx="20224" cy="22912"/>
            </a:xfrm>
            <a:custGeom>
              <a:avLst/>
              <a:gdLst/>
              <a:ahLst/>
              <a:cxnLst/>
              <a:rect l="l" t="t" r="r" b="b"/>
              <a:pathLst>
                <a:path w="632" h="716" extrusionOk="0">
                  <a:moveTo>
                    <a:pt x="381" y="1"/>
                  </a:moveTo>
                  <a:cubicBezTo>
                    <a:pt x="250" y="180"/>
                    <a:pt x="119" y="358"/>
                    <a:pt x="0" y="537"/>
                  </a:cubicBezTo>
                  <a:lnTo>
                    <a:pt x="262" y="715"/>
                  </a:lnTo>
                  <a:cubicBezTo>
                    <a:pt x="381" y="537"/>
                    <a:pt x="512" y="370"/>
                    <a:pt x="631" y="191"/>
                  </a:cubicBezTo>
                  <a:lnTo>
                    <a:pt x="3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61"/>
            <p:cNvSpPr/>
            <p:nvPr/>
          </p:nvSpPr>
          <p:spPr>
            <a:xfrm>
              <a:off x="5628611" y="3321718"/>
              <a:ext cx="14880" cy="22528"/>
            </a:xfrm>
            <a:custGeom>
              <a:avLst/>
              <a:gdLst/>
              <a:ahLst/>
              <a:cxnLst/>
              <a:rect l="l" t="t" r="r" b="b"/>
              <a:pathLst>
                <a:path w="465" h="704" extrusionOk="0">
                  <a:moveTo>
                    <a:pt x="167" y="1"/>
                  </a:moveTo>
                  <a:cubicBezTo>
                    <a:pt x="95" y="203"/>
                    <a:pt x="48" y="418"/>
                    <a:pt x="0" y="632"/>
                  </a:cubicBezTo>
                  <a:lnTo>
                    <a:pt x="310" y="703"/>
                  </a:lnTo>
                  <a:cubicBezTo>
                    <a:pt x="357" y="489"/>
                    <a:pt x="405" y="287"/>
                    <a:pt x="464" y="84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61"/>
            <p:cNvSpPr/>
            <p:nvPr/>
          </p:nvSpPr>
          <p:spPr>
            <a:xfrm>
              <a:off x="5636227" y="3440982"/>
              <a:ext cx="20608" cy="22496"/>
            </a:xfrm>
            <a:custGeom>
              <a:avLst/>
              <a:gdLst/>
              <a:ahLst/>
              <a:cxnLst/>
              <a:rect l="l" t="t" r="r" b="b"/>
              <a:pathLst>
                <a:path w="644" h="703" extrusionOk="0">
                  <a:moveTo>
                    <a:pt x="274" y="0"/>
                  </a:moveTo>
                  <a:lnTo>
                    <a:pt x="0" y="167"/>
                  </a:lnTo>
                  <a:cubicBezTo>
                    <a:pt x="119" y="358"/>
                    <a:pt x="250" y="548"/>
                    <a:pt x="417" y="703"/>
                  </a:cubicBezTo>
                  <a:lnTo>
                    <a:pt x="643" y="477"/>
                  </a:lnTo>
                  <a:cubicBezTo>
                    <a:pt x="500" y="334"/>
                    <a:pt x="381" y="179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61"/>
            <p:cNvSpPr/>
            <p:nvPr/>
          </p:nvSpPr>
          <p:spPr>
            <a:xfrm>
              <a:off x="5623651" y="3404022"/>
              <a:ext cx="14112" cy="22144"/>
            </a:xfrm>
            <a:custGeom>
              <a:avLst/>
              <a:gdLst/>
              <a:ahLst/>
              <a:cxnLst/>
              <a:rect l="l" t="t" r="r" b="b"/>
              <a:pathLst>
                <a:path w="441" h="692" extrusionOk="0">
                  <a:moveTo>
                    <a:pt x="322" y="1"/>
                  </a:moveTo>
                  <a:lnTo>
                    <a:pt x="0" y="36"/>
                  </a:lnTo>
                  <a:cubicBezTo>
                    <a:pt x="12" y="84"/>
                    <a:pt x="12" y="132"/>
                    <a:pt x="24" y="179"/>
                  </a:cubicBezTo>
                  <a:cubicBezTo>
                    <a:pt x="48" y="358"/>
                    <a:pt x="84" y="524"/>
                    <a:pt x="131" y="691"/>
                  </a:cubicBezTo>
                  <a:lnTo>
                    <a:pt x="441" y="596"/>
                  </a:lnTo>
                  <a:cubicBezTo>
                    <a:pt x="393" y="453"/>
                    <a:pt x="358" y="298"/>
                    <a:pt x="334" y="143"/>
                  </a:cubicBezTo>
                  <a:cubicBezTo>
                    <a:pt x="334" y="96"/>
                    <a:pt x="322" y="48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61"/>
            <p:cNvSpPr/>
            <p:nvPr/>
          </p:nvSpPr>
          <p:spPr>
            <a:xfrm>
              <a:off x="5628611" y="3341910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61"/>
            <p:cNvSpPr/>
            <p:nvPr/>
          </p:nvSpPr>
          <p:spPr>
            <a:xfrm>
              <a:off x="5667075" y="3468022"/>
              <a:ext cx="22528" cy="16800"/>
            </a:xfrm>
            <a:custGeom>
              <a:avLst/>
              <a:gdLst/>
              <a:ahLst/>
              <a:cxnLst/>
              <a:rect l="l" t="t" r="r" b="b"/>
              <a:pathLst>
                <a:path w="704" h="525" extrusionOk="0">
                  <a:moveTo>
                    <a:pt x="155" y="1"/>
                  </a:moveTo>
                  <a:lnTo>
                    <a:pt x="1" y="275"/>
                  </a:lnTo>
                  <a:cubicBezTo>
                    <a:pt x="203" y="394"/>
                    <a:pt x="417" y="477"/>
                    <a:pt x="644" y="525"/>
                  </a:cubicBezTo>
                  <a:lnTo>
                    <a:pt x="703" y="215"/>
                  </a:lnTo>
                  <a:cubicBezTo>
                    <a:pt x="513" y="179"/>
                    <a:pt x="334" y="96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61"/>
            <p:cNvSpPr/>
            <p:nvPr/>
          </p:nvSpPr>
          <p:spPr>
            <a:xfrm>
              <a:off x="5657187" y="3245142"/>
              <a:ext cx="19072" cy="22912"/>
            </a:xfrm>
            <a:custGeom>
              <a:avLst/>
              <a:gdLst/>
              <a:ahLst/>
              <a:cxnLst/>
              <a:rect l="l" t="t" r="r" b="b"/>
              <a:pathLst>
                <a:path w="596" h="716" extrusionOk="0">
                  <a:moveTo>
                    <a:pt x="322" y="1"/>
                  </a:moveTo>
                  <a:lnTo>
                    <a:pt x="274" y="84"/>
                  </a:lnTo>
                  <a:cubicBezTo>
                    <a:pt x="179" y="239"/>
                    <a:pt x="83" y="406"/>
                    <a:pt x="0" y="572"/>
                  </a:cubicBezTo>
                  <a:lnTo>
                    <a:pt x="286" y="715"/>
                  </a:lnTo>
                  <a:cubicBezTo>
                    <a:pt x="369" y="560"/>
                    <a:pt x="453" y="406"/>
                    <a:pt x="548" y="251"/>
                  </a:cubicBezTo>
                  <a:lnTo>
                    <a:pt x="595" y="167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61"/>
            <p:cNvSpPr/>
            <p:nvPr/>
          </p:nvSpPr>
          <p:spPr>
            <a:xfrm>
              <a:off x="6117795" y="3240182"/>
              <a:ext cx="20608" cy="22912"/>
            </a:xfrm>
            <a:custGeom>
              <a:avLst/>
              <a:gdLst/>
              <a:ahLst/>
              <a:cxnLst/>
              <a:rect l="l" t="t" r="r" b="b"/>
              <a:pathLst>
                <a:path w="644" h="716" extrusionOk="0">
                  <a:moveTo>
                    <a:pt x="370" y="1"/>
                  </a:moveTo>
                  <a:cubicBezTo>
                    <a:pt x="263" y="180"/>
                    <a:pt x="132" y="346"/>
                    <a:pt x="1" y="513"/>
                  </a:cubicBezTo>
                  <a:lnTo>
                    <a:pt x="251" y="715"/>
                  </a:lnTo>
                  <a:cubicBezTo>
                    <a:pt x="382" y="537"/>
                    <a:pt x="513" y="358"/>
                    <a:pt x="644" y="180"/>
                  </a:cubicBezTo>
                  <a:lnTo>
                    <a:pt x="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61"/>
            <p:cNvSpPr/>
            <p:nvPr/>
          </p:nvSpPr>
          <p:spPr>
            <a:xfrm>
              <a:off x="6058371" y="3299254"/>
              <a:ext cx="22880" cy="20224"/>
            </a:xfrm>
            <a:custGeom>
              <a:avLst/>
              <a:gdLst/>
              <a:ahLst/>
              <a:cxnLst/>
              <a:rect l="l" t="t" r="r" b="b"/>
              <a:pathLst>
                <a:path w="715" h="632" extrusionOk="0">
                  <a:moveTo>
                    <a:pt x="512" y="0"/>
                  </a:moveTo>
                  <a:cubicBezTo>
                    <a:pt x="358" y="131"/>
                    <a:pt x="179" y="250"/>
                    <a:pt x="0" y="369"/>
                  </a:cubicBezTo>
                  <a:lnTo>
                    <a:pt x="179" y="631"/>
                  </a:lnTo>
                  <a:cubicBezTo>
                    <a:pt x="358" y="524"/>
                    <a:pt x="548" y="393"/>
                    <a:pt x="715" y="262"/>
                  </a:cubicBezTo>
                  <a:lnTo>
                    <a:pt x="5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61"/>
            <p:cNvSpPr/>
            <p:nvPr/>
          </p:nvSpPr>
          <p:spPr>
            <a:xfrm>
              <a:off x="5980643" y="3320982"/>
              <a:ext cx="22880" cy="16032"/>
            </a:xfrm>
            <a:custGeom>
              <a:avLst/>
              <a:gdLst/>
              <a:ahLst/>
              <a:cxnLst/>
              <a:rect l="l" t="t" r="r" b="b"/>
              <a:pathLst>
                <a:path w="715" h="501" extrusionOk="0">
                  <a:moveTo>
                    <a:pt x="167" y="0"/>
                  </a:moveTo>
                  <a:lnTo>
                    <a:pt x="1" y="286"/>
                  </a:lnTo>
                  <a:cubicBezTo>
                    <a:pt x="215" y="405"/>
                    <a:pt x="441" y="476"/>
                    <a:pt x="679" y="500"/>
                  </a:cubicBezTo>
                  <a:lnTo>
                    <a:pt x="715" y="179"/>
                  </a:lnTo>
                  <a:cubicBezTo>
                    <a:pt x="524" y="167"/>
                    <a:pt x="334" y="107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61"/>
            <p:cNvSpPr/>
            <p:nvPr/>
          </p:nvSpPr>
          <p:spPr>
            <a:xfrm>
              <a:off x="5828259" y="3301526"/>
              <a:ext cx="21344" cy="22528"/>
            </a:xfrm>
            <a:custGeom>
              <a:avLst/>
              <a:gdLst/>
              <a:ahLst/>
              <a:cxnLst/>
              <a:rect l="l" t="t" r="r" b="b"/>
              <a:pathLst>
                <a:path w="667" h="704" extrusionOk="0">
                  <a:moveTo>
                    <a:pt x="429" y="1"/>
                  </a:moveTo>
                  <a:cubicBezTo>
                    <a:pt x="286" y="168"/>
                    <a:pt x="143" y="322"/>
                    <a:pt x="0" y="489"/>
                  </a:cubicBezTo>
                  <a:lnTo>
                    <a:pt x="250" y="703"/>
                  </a:lnTo>
                  <a:cubicBezTo>
                    <a:pt x="381" y="537"/>
                    <a:pt x="524" y="370"/>
                    <a:pt x="667" y="215"/>
                  </a:cubicBezTo>
                  <a:lnTo>
                    <a:pt x="4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61"/>
            <p:cNvSpPr/>
            <p:nvPr/>
          </p:nvSpPr>
          <p:spPr>
            <a:xfrm>
              <a:off x="6089987" y="3271830"/>
              <a:ext cx="22144" cy="21728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453" y="0"/>
                  </a:moveTo>
                  <a:cubicBezTo>
                    <a:pt x="310" y="155"/>
                    <a:pt x="155" y="298"/>
                    <a:pt x="1" y="453"/>
                  </a:cubicBezTo>
                  <a:lnTo>
                    <a:pt x="227" y="679"/>
                  </a:lnTo>
                  <a:cubicBezTo>
                    <a:pt x="382" y="536"/>
                    <a:pt x="536" y="381"/>
                    <a:pt x="691" y="214"/>
                  </a:cubicBezTo>
                  <a:lnTo>
                    <a:pt x="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61"/>
            <p:cNvSpPr/>
            <p:nvPr/>
          </p:nvSpPr>
          <p:spPr>
            <a:xfrm>
              <a:off x="6153251" y="3165910"/>
              <a:ext cx="12576" cy="21728"/>
            </a:xfrm>
            <a:custGeom>
              <a:avLst/>
              <a:gdLst/>
              <a:ahLst/>
              <a:cxnLst/>
              <a:rect l="l" t="t" r="r" b="b"/>
              <a:pathLst>
                <a:path w="393" h="679" extrusionOk="0">
                  <a:moveTo>
                    <a:pt x="71" y="0"/>
                  </a:moveTo>
                  <a:cubicBezTo>
                    <a:pt x="71" y="84"/>
                    <a:pt x="60" y="167"/>
                    <a:pt x="60" y="238"/>
                  </a:cubicBezTo>
                  <a:cubicBezTo>
                    <a:pt x="48" y="369"/>
                    <a:pt x="24" y="500"/>
                    <a:pt x="0" y="619"/>
                  </a:cubicBezTo>
                  <a:lnTo>
                    <a:pt x="310" y="679"/>
                  </a:lnTo>
                  <a:cubicBezTo>
                    <a:pt x="345" y="548"/>
                    <a:pt x="357" y="405"/>
                    <a:pt x="369" y="274"/>
                  </a:cubicBezTo>
                  <a:cubicBezTo>
                    <a:pt x="381" y="179"/>
                    <a:pt x="393" y="95"/>
                    <a:pt x="393" y="12"/>
                  </a:cubicBezTo>
                  <a:lnTo>
                    <a:pt x="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61"/>
            <p:cNvSpPr/>
            <p:nvPr/>
          </p:nvSpPr>
          <p:spPr>
            <a:xfrm>
              <a:off x="6139907" y="3204758"/>
              <a:ext cx="17536" cy="22880"/>
            </a:xfrm>
            <a:custGeom>
              <a:avLst/>
              <a:gdLst/>
              <a:ahLst/>
              <a:cxnLst/>
              <a:rect l="l" t="t" r="r" b="b"/>
              <a:pathLst>
                <a:path w="548" h="715" extrusionOk="0">
                  <a:moveTo>
                    <a:pt x="250" y="1"/>
                  </a:moveTo>
                  <a:cubicBezTo>
                    <a:pt x="179" y="191"/>
                    <a:pt x="96" y="382"/>
                    <a:pt x="0" y="572"/>
                  </a:cubicBezTo>
                  <a:lnTo>
                    <a:pt x="286" y="715"/>
                  </a:lnTo>
                  <a:cubicBezTo>
                    <a:pt x="393" y="525"/>
                    <a:pt x="477" y="322"/>
                    <a:pt x="548" y="108"/>
                  </a:cubicBezTo>
                  <a:lnTo>
                    <a:pt x="2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61"/>
            <p:cNvSpPr/>
            <p:nvPr/>
          </p:nvSpPr>
          <p:spPr>
            <a:xfrm>
              <a:off x="6022179" y="3320214"/>
              <a:ext cx="22880" cy="15648"/>
            </a:xfrm>
            <a:custGeom>
              <a:avLst/>
              <a:gdLst/>
              <a:ahLst/>
              <a:cxnLst/>
              <a:rect l="l" t="t" r="r" b="b"/>
              <a:pathLst>
                <a:path w="715" h="489" extrusionOk="0">
                  <a:moveTo>
                    <a:pt x="584" y="0"/>
                  </a:moveTo>
                  <a:cubicBezTo>
                    <a:pt x="393" y="84"/>
                    <a:pt x="191" y="143"/>
                    <a:pt x="0" y="179"/>
                  </a:cubicBezTo>
                  <a:lnTo>
                    <a:pt x="72" y="488"/>
                  </a:lnTo>
                  <a:cubicBezTo>
                    <a:pt x="286" y="453"/>
                    <a:pt x="500" y="381"/>
                    <a:pt x="715" y="286"/>
                  </a:cubicBezTo>
                  <a:lnTo>
                    <a:pt x="5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61"/>
            <p:cNvSpPr/>
            <p:nvPr/>
          </p:nvSpPr>
          <p:spPr>
            <a:xfrm>
              <a:off x="5856451" y="3272214"/>
              <a:ext cx="22112" cy="21728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476" y="0"/>
                  </a:moveTo>
                  <a:cubicBezTo>
                    <a:pt x="310" y="143"/>
                    <a:pt x="155" y="298"/>
                    <a:pt x="0" y="452"/>
                  </a:cubicBezTo>
                  <a:lnTo>
                    <a:pt x="226" y="679"/>
                  </a:lnTo>
                  <a:cubicBezTo>
                    <a:pt x="381" y="524"/>
                    <a:pt x="536" y="381"/>
                    <a:pt x="691" y="238"/>
                  </a:cubicBezTo>
                  <a:lnTo>
                    <a:pt x="4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61"/>
            <p:cNvSpPr/>
            <p:nvPr/>
          </p:nvSpPr>
          <p:spPr>
            <a:xfrm>
              <a:off x="5951299" y="3292758"/>
              <a:ext cx="20224" cy="22912"/>
            </a:xfrm>
            <a:custGeom>
              <a:avLst/>
              <a:gdLst/>
              <a:ahLst/>
              <a:cxnLst/>
              <a:rect l="l" t="t" r="r" b="b"/>
              <a:pathLst>
                <a:path w="632" h="716" extrusionOk="0">
                  <a:moveTo>
                    <a:pt x="263" y="1"/>
                  </a:moveTo>
                  <a:lnTo>
                    <a:pt x="1" y="180"/>
                  </a:lnTo>
                  <a:cubicBezTo>
                    <a:pt x="120" y="358"/>
                    <a:pt x="251" y="549"/>
                    <a:pt x="394" y="715"/>
                  </a:cubicBezTo>
                  <a:lnTo>
                    <a:pt x="632" y="501"/>
                  </a:lnTo>
                  <a:cubicBezTo>
                    <a:pt x="501" y="358"/>
                    <a:pt x="382" y="180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61"/>
            <p:cNvSpPr/>
            <p:nvPr/>
          </p:nvSpPr>
          <p:spPr>
            <a:xfrm>
              <a:off x="5888451" y="3252022"/>
              <a:ext cx="22112" cy="15648"/>
            </a:xfrm>
            <a:custGeom>
              <a:avLst/>
              <a:gdLst/>
              <a:ahLst/>
              <a:cxnLst/>
              <a:rect l="l" t="t" r="r" b="b"/>
              <a:pathLst>
                <a:path w="691" h="489" extrusionOk="0">
                  <a:moveTo>
                    <a:pt x="631" y="0"/>
                  </a:moveTo>
                  <a:cubicBezTo>
                    <a:pt x="596" y="0"/>
                    <a:pt x="560" y="12"/>
                    <a:pt x="536" y="12"/>
                  </a:cubicBezTo>
                  <a:cubicBezTo>
                    <a:pt x="334" y="36"/>
                    <a:pt x="167" y="119"/>
                    <a:pt x="0" y="214"/>
                  </a:cubicBezTo>
                  <a:lnTo>
                    <a:pt x="167" y="488"/>
                  </a:lnTo>
                  <a:cubicBezTo>
                    <a:pt x="310" y="405"/>
                    <a:pt x="441" y="345"/>
                    <a:pt x="584" y="333"/>
                  </a:cubicBezTo>
                  <a:lnTo>
                    <a:pt x="643" y="321"/>
                  </a:lnTo>
                  <a:lnTo>
                    <a:pt x="691" y="321"/>
                  </a:lnTo>
                  <a:lnTo>
                    <a:pt x="6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61"/>
            <p:cNvSpPr/>
            <p:nvPr/>
          </p:nvSpPr>
          <p:spPr>
            <a:xfrm>
              <a:off x="5849571" y="3308406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61"/>
            <p:cNvSpPr/>
            <p:nvPr/>
          </p:nvSpPr>
          <p:spPr>
            <a:xfrm>
              <a:off x="5939875" y="328171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61"/>
            <p:cNvSpPr/>
            <p:nvPr/>
          </p:nvSpPr>
          <p:spPr>
            <a:xfrm>
              <a:off x="5926531" y="3259638"/>
              <a:ext cx="21376" cy="22112"/>
            </a:xfrm>
            <a:custGeom>
              <a:avLst/>
              <a:gdLst/>
              <a:ahLst/>
              <a:cxnLst/>
              <a:rect l="l" t="t" r="r" b="b"/>
              <a:pathLst>
                <a:path w="668" h="691" extrusionOk="0">
                  <a:moveTo>
                    <a:pt x="191" y="0"/>
                  </a:moveTo>
                  <a:lnTo>
                    <a:pt x="1" y="250"/>
                  </a:lnTo>
                  <a:cubicBezTo>
                    <a:pt x="144" y="357"/>
                    <a:pt x="287" y="512"/>
                    <a:pt x="418" y="691"/>
                  </a:cubicBezTo>
                  <a:lnTo>
                    <a:pt x="668" y="500"/>
                  </a:lnTo>
                  <a:cubicBezTo>
                    <a:pt x="525" y="310"/>
                    <a:pt x="382" y="131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61"/>
            <p:cNvSpPr/>
            <p:nvPr/>
          </p:nvSpPr>
          <p:spPr>
            <a:xfrm>
              <a:off x="5811107" y="2864150"/>
              <a:ext cx="11456" cy="20992"/>
            </a:xfrm>
            <a:custGeom>
              <a:avLst/>
              <a:gdLst/>
              <a:ahLst/>
              <a:cxnLst/>
              <a:rect l="l" t="t" r="r" b="b"/>
              <a:pathLst>
                <a:path w="358" h="656" extrusionOk="0">
                  <a:moveTo>
                    <a:pt x="36" y="0"/>
                  </a:moveTo>
                  <a:lnTo>
                    <a:pt x="0" y="643"/>
                  </a:lnTo>
                  <a:lnTo>
                    <a:pt x="310" y="655"/>
                  </a:lnTo>
                  <a:lnTo>
                    <a:pt x="357" y="2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61"/>
            <p:cNvSpPr/>
            <p:nvPr/>
          </p:nvSpPr>
          <p:spPr>
            <a:xfrm>
              <a:off x="5876259" y="3141910"/>
              <a:ext cx="14112" cy="22112"/>
            </a:xfrm>
            <a:custGeom>
              <a:avLst/>
              <a:gdLst/>
              <a:ahLst/>
              <a:cxnLst/>
              <a:rect l="l" t="t" r="r" b="b"/>
              <a:pathLst>
                <a:path w="441" h="691" extrusionOk="0">
                  <a:moveTo>
                    <a:pt x="322" y="0"/>
                  </a:moveTo>
                  <a:lnTo>
                    <a:pt x="0" y="72"/>
                  </a:lnTo>
                  <a:cubicBezTo>
                    <a:pt x="48" y="286"/>
                    <a:pt x="95" y="488"/>
                    <a:pt x="131" y="691"/>
                  </a:cubicBezTo>
                  <a:lnTo>
                    <a:pt x="441" y="631"/>
                  </a:lnTo>
                  <a:cubicBezTo>
                    <a:pt x="405" y="429"/>
                    <a:pt x="357" y="214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61"/>
            <p:cNvSpPr/>
            <p:nvPr/>
          </p:nvSpPr>
          <p:spPr>
            <a:xfrm>
              <a:off x="5819107" y="2740694"/>
              <a:ext cx="11456" cy="21376"/>
            </a:xfrm>
            <a:custGeom>
              <a:avLst/>
              <a:gdLst/>
              <a:ahLst/>
              <a:cxnLst/>
              <a:rect l="l" t="t" r="r" b="b"/>
              <a:pathLst>
                <a:path w="358" h="668" extrusionOk="0">
                  <a:moveTo>
                    <a:pt x="36" y="1"/>
                  </a:moveTo>
                  <a:lnTo>
                    <a:pt x="0" y="644"/>
                  </a:lnTo>
                  <a:lnTo>
                    <a:pt x="322" y="668"/>
                  </a:lnTo>
                  <a:lnTo>
                    <a:pt x="357" y="25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61"/>
            <p:cNvSpPr/>
            <p:nvPr/>
          </p:nvSpPr>
          <p:spPr>
            <a:xfrm>
              <a:off x="5813763" y="2822998"/>
              <a:ext cx="11456" cy="21376"/>
            </a:xfrm>
            <a:custGeom>
              <a:avLst/>
              <a:gdLst/>
              <a:ahLst/>
              <a:cxnLst/>
              <a:rect l="l" t="t" r="r" b="b"/>
              <a:pathLst>
                <a:path w="358" h="668" extrusionOk="0">
                  <a:moveTo>
                    <a:pt x="48" y="1"/>
                  </a:moveTo>
                  <a:lnTo>
                    <a:pt x="1" y="644"/>
                  </a:lnTo>
                  <a:lnTo>
                    <a:pt x="322" y="667"/>
                  </a:lnTo>
                  <a:lnTo>
                    <a:pt x="358" y="24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61"/>
            <p:cNvSpPr/>
            <p:nvPr/>
          </p:nvSpPr>
          <p:spPr>
            <a:xfrm>
              <a:off x="5816419" y="2782230"/>
              <a:ext cx="11488" cy="20992"/>
            </a:xfrm>
            <a:custGeom>
              <a:avLst/>
              <a:gdLst/>
              <a:ahLst/>
              <a:cxnLst/>
              <a:rect l="l" t="t" r="r" b="b"/>
              <a:pathLst>
                <a:path w="359" h="656" extrusionOk="0">
                  <a:moveTo>
                    <a:pt x="37" y="1"/>
                  </a:moveTo>
                  <a:lnTo>
                    <a:pt x="1" y="644"/>
                  </a:lnTo>
                  <a:lnTo>
                    <a:pt x="322" y="655"/>
                  </a:lnTo>
                  <a:lnTo>
                    <a:pt x="358" y="24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61"/>
            <p:cNvSpPr/>
            <p:nvPr/>
          </p:nvSpPr>
          <p:spPr>
            <a:xfrm>
              <a:off x="5877379" y="310187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61"/>
            <p:cNvSpPr/>
            <p:nvPr/>
          </p:nvSpPr>
          <p:spPr>
            <a:xfrm>
              <a:off x="5867491" y="3101878"/>
              <a:ext cx="14496" cy="22144"/>
            </a:xfrm>
            <a:custGeom>
              <a:avLst/>
              <a:gdLst/>
              <a:ahLst/>
              <a:cxnLst/>
              <a:rect l="l" t="t" r="r" b="b"/>
              <a:pathLst>
                <a:path w="453" h="692" extrusionOk="0">
                  <a:moveTo>
                    <a:pt x="310" y="1"/>
                  </a:moveTo>
                  <a:lnTo>
                    <a:pt x="0" y="72"/>
                  </a:lnTo>
                  <a:cubicBezTo>
                    <a:pt x="48" y="275"/>
                    <a:pt x="96" y="489"/>
                    <a:pt x="143" y="692"/>
                  </a:cubicBezTo>
                  <a:lnTo>
                    <a:pt x="453" y="620"/>
                  </a:lnTo>
                  <a:cubicBezTo>
                    <a:pt x="405" y="418"/>
                    <a:pt x="358" y="203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61"/>
            <p:cNvSpPr/>
            <p:nvPr/>
          </p:nvSpPr>
          <p:spPr>
            <a:xfrm>
              <a:off x="5884259" y="3182294"/>
              <a:ext cx="13728" cy="22112"/>
            </a:xfrm>
            <a:custGeom>
              <a:avLst/>
              <a:gdLst/>
              <a:ahLst/>
              <a:cxnLst/>
              <a:rect l="l" t="t" r="r" b="b"/>
              <a:pathLst>
                <a:path w="429" h="691" extrusionOk="0">
                  <a:moveTo>
                    <a:pt x="322" y="0"/>
                  </a:moveTo>
                  <a:lnTo>
                    <a:pt x="0" y="60"/>
                  </a:lnTo>
                  <a:cubicBezTo>
                    <a:pt x="36" y="274"/>
                    <a:pt x="84" y="488"/>
                    <a:pt x="107" y="691"/>
                  </a:cubicBezTo>
                  <a:lnTo>
                    <a:pt x="429" y="643"/>
                  </a:lnTo>
                  <a:cubicBezTo>
                    <a:pt x="393" y="429"/>
                    <a:pt x="357" y="214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61"/>
            <p:cNvSpPr/>
            <p:nvPr/>
          </p:nvSpPr>
          <p:spPr>
            <a:xfrm>
              <a:off x="5886531" y="3141910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61"/>
            <p:cNvSpPr/>
            <p:nvPr/>
          </p:nvSpPr>
          <p:spPr>
            <a:xfrm>
              <a:off x="5894915" y="3264214"/>
              <a:ext cx="11072" cy="20960"/>
            </a:xfrm>
            <a:custGeom>
              <a:avLst/>
              <a:gdLst/>
              <a:ahLst/>
              <a:cxnLst/>
              <a:rect l="l" t="t" r="r" b="b"/>
              <a:pathLst>
                <a:path w="346" h="655" extrusionOk="0">
                  <a:moveTo>
                    <a:pt x="322" y="0"/>
                  </a:moveTo>
                  <a:lnTo>
                    <a:pt x="1" y="24"/>
                  </a:lnTo>
                  <a:cubicBezTo>
                    <a:pt x="24" y="250"/>
                    <a:pt x="24" y="464"/>
                    <a:pt x="24" y="655"/>
                  </a:cubicBezTo>
                  <a:lnTo>
                    <a:pt x="346" y="655"/>
                  </a:lnTo>
                  <a:cubicBezTo>
                    <a:pt x="346" y="452"/>
                    <a:pt x="346" y="238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61"/>
            <p:cNvSpPr/>
            <p:nvPr/>
          </p:nvSpPr>
          <p:spPr>
            <a:xfrm>
              <a:off x="5824803" y="2942646"/>
              <a:ext cx="15648" cy="22880"/>
            </a:xfrm>
            <a:custGeom>
              <a:avLst/>
              <a:gdLst/>
              <a:ahLst/>
              <a:cxnLst/>
              <a:rect l="l" t="t" r="r" b="b"/>
              <a:pathLst>
                <a:path w="489" h="715" extrusionOk="0">
                  <a:moveTo>
                    <a:pt x="310" y="0"/>
                  </a:moveTo>
                  <a:lnTo>
                    <a:pt x="1" y="95"/>
                  </a:lnTo>
                  <a:cubicBezTo>
                    <a:pt x="60" y="286"/>
                    <a:pt x="120" y="488"/>
                    <a:pt x="179" y="715"/>
                  </a:cubicBezTo>
                  <a:lnTo>
                    <a:pt x="489" y="619"/>
                  </a:lnTo>
                  <a:cubicBezTo>
                    <a:pt x="429" y="405"/>
                    <a:pt x="370" y="203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61"/>
            <p:cNvSpPr/>
            <p:nvPr/>
          </p:nvSpPr>
          <p:spPr>
            <a:xfrm>
              <a:off x="5836259" y="2982262"/>
              <a:ext cx="15648" cy="22496"/>
            </a:xfrm>
            <a:custGeom>
              <a:avLst/>
              <a:gdLst/>
              <a:ahLst/>
              <a:cxnLst/>
              <a:rect l="l" t="t" r="r" b="b"/>
              <a:pathLst>
                <a:path w="489" h="703" extrusionOk="0">
                  <a:moveTo>
                    <a:pt x="310" y="0"/>
                  </a:moveTo>
                  <a:lnTo>
                    <a:pt x="0" y="84"/>
                  </a:lnTo>
                  <a:cubicBezTo>
                    <a:pt x="60" y="286"/>
                    <a:pt x="119" y="500"/>
                    <a:pt x="179" y="703"/>
                  </a:cubicBezTo>
                  <a:lnTo>
                    <a:pt x="488" y="620"/>
                  </a:lnTo>
                  <a:cubicBezTo>
                    <a:pt x="429" y="405"/>
                    <a:pt x="369" y="203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61"/>
            <p:cNvSpPr/>
            <p:nvPr/>
          </p:nvSpPr>
          <p:spPr>
            <a:xfrm>
              <a:off x="5857187" y="302187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61"/>
            <p:cNvSpPr/>
            <p:nvPr/>
          </p:nvSpPr>
          <p:spPr>
            <a:xfrm>
              <a:off x="5812995" y="2903382"/>
              <a:ext cx="16032" cy="22528"/>
            </a:xfrm>
            <a:custGeom>
              <a:avLst/>
              <a:gdLst/>
              <a:ahLst/>
              <a:cxnLst/>
              <a:rect l="l" t="t" r="r" b="b"/>
              <a:pathLst>
                <a:path w="501" h="704" extrusionOk="0">
                  <a:moveTo>
                    <a:pt x="310" y="1"/>
                  </a:moveTo>
                  <a:lnTo>
                    <a:pt x="1" y="96"/>
                  </a:lnTo>
                  <a:cubicBezTo>
                    <a:pt x="48" y="239"/>
                    <a:pt x="108" y="453"/>
                    <a:pt x="191" y="703"/>
                  </a:cubicBezTo>
                  <a:lnTo>
                    <a:pt x="501" y="620"/>
                  </a:lnTo>
                  <a:cubicBezTo>
                    <a:pt x="417" y="358"/>
                    <a:pt x="358" y="144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61"/>
            <p:cNvSpPr/>
            <p:nvPr/>
          </p:nvSpPr>
          <p:spPr>
            <a:xfrm>
              <a:off x="5893763" y="3304950"/>
              <a:ext cx="10720" cy="5376"/>
            </a:xfrm>
            <a:custGeom>
              <a:avLst/>
              <a:gdLst/>
              <a:ahLst/>
              <a:cxnLst/>
              <a:rect l="l" t="t" r="r" b="b"/>
              <a:pathLst>
                <a:path w="335" h="168" extrusionOk="0">
                  <a:moveTo>
                    <a:pt x="25" y="1"/>
                  </a:moveTo>
                  <a:cubicBezTo>
                    <a:pt x="13" y="37"/>
                    <a:pt x="13" y="72"/>
                    <a:pt x="1" y="120"/>
                  </a:cubicBezTo>
                  <a:lnTo>
                    <a:pt x="322" y="168"/>
                  </a:lnTo>
                  <a:cubicBezTo>
                    <a:pt x="322" y="132"/>
                    <a:pt x="334" y="84"/>
                    <a:pt x="334" y="49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61"/>
            <p:cNvSpPr/>
            <p:nvPr/>
          </p:nvSpPr>
          <p:spPr>
            <a:xfrm>
              <a:off x="5890723" y="3223062"/>
              <a:ext cx="12992" cy="21728"/>
            </a:xfrm>
            <a:custGeom>
              <a:avLst/>
              <a:gdLst/>
              <a:ahLst/>
              <a:cxnLst/>
              <a:rect l="l" t="t" r="r" b="b"/>
              <a:pathLst>
                <a:path w="406" h="679" extrusionOk="0">
                  <a:moveTo>
                    <a:pt x="322" y="0"/>
                  </a:moveTo>
                  <a:lnTo>
                    <a:pt x="1" y="48"/>
                  </a:lnTo>
                  <a:cubicBezTo>
                    <a:pt x="36" y="262"/>
                    <a:pt x="60" y="476"/>
                    <a:pt x="84" y="679"/>
                  </a:cubicBezTo>
                  <a:lnTo>
                    <a:pt x="405" y="643"/>
                  </a:lnTo>
                  <a:cubicBezTo>
                    <a:pt x="382" y="441"/>
                    <a:pt x="358" y="226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61"/>
            <p:cNvSpPr/>
            <p:nvPr/>
          </p:nvSpPr>
          <p:spPr>
            <a:xfrm>
              <a:off x="5905219" y="3264214"/>
              <a:ext cx="32" cy="0"/>
            </a:xfrm>
            <a:custGeom>
              <a:avLst/>
              <a:gdLst/>
              <a:ahLst/>
              <a:cxnLst/>
              <a:rect l="l" t="t" r="r" b="b"/>
              <a:pathLst>
                <a:path w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61"/>
            <p:cNvSpPr/>
            <p:nvPr/>
          </p:nvSpPr>
          <p:spPr>
            <a:xfrm>
              <a:off x="5847299" y="3021878"/>
              <a:ext cx="15264" cy="22528"/>
            </a:xfrm>
            <a:custGeom>
              <a:avLst/>
              <a:gdLst/>
              <a:ahLst/>
              <a:cxnLst/>
              <a:rect l="l" t="t" r="r" b="b"/>
              <a:pathLst>
                <a:path w="477" h="704" extrusionOk="0">
                  <a:moveTo>
                    <a:pt x="310" y="1"/>
                  </a:moveTo>
                  <a:lnTo>
                    <a:pt x="0" y="84"/>
                  </a:lnTo>
                  <a:cubicBezTo>
                    <a:pt x="48" y="286"/>
                    <a:pt x="107" y="501"/>
                    <a:pt x="167" y="703"/>
                  </a:cubicBezTo>
                  <a:lnTo>
                    <a:pt x="477" y="632"/>
                  </a:lnTo>
                  <a:cubicBezTo>
                    <a:pt x="417" y="417"/>
                    <a:pt x="358" y="203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61"/>
            <p:cNvSpPr/>
            <p:nvPr/>
          </p:nvSpPr>
          <p:spPr>
            <a:xfrm>
              <a:off x="5857571" y="3061878"/>
              <a:ext cx="14912" cy="22528"/>
            </a:xfrm>
            <a:custGeom>
              <a:avLst/>
              <a:gdLst/>
              <a:ahLst/>
              <a:cxnLst/>
              <a:rect l="l" t="t" r="r" b="b"/>
              <a:pathLst>
                <a:path w="466" h="704" extrusionOk="0">
                  <a:moveTo>
                    <a:pt x="310" y="1"/>
                  </a:moveTo>
                  <a:lnTo>
                    <a:pt x="1" y="72"/>
                  </a:lnTo>
                  <a:cubicBezTo>
                    <a:pt x="48" y="287"/>
                    <a:pt x="108" y="489"/>
                    <a:pt x="156" y="703"/>
                  </a:cubicBezTo>
                  <a:lnTo>
                    <a:pt x="465" y="620"/>
                  </a:lnTo>
                  <a:cubicBezTo>
                    <a:pt x="418" y="418"/>
                    <a:pt x="358" y="203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61"/>
            <p:cNvSpPr/>
            <p:nvPr/>
          </p:nvSpPr>
          <p:spPr>
            <a:xfrm>
              <a:off x="5971107" y="2826806"/>
              <a:ext cx="22912" cy="18336"/>
            </a:xfrm>
            <a:custGeom>
              <a:avLst/>
              <a:gdLst/>
              <a:ahLst/>
              <a:cxnLst/>
              <a:rect l="l" t="t" r="r" b="b"/>
              <a:pathLst>
                <a:path w="716" h="573" extrusionOk="0">
                  <a:moveTo>
                    <a:pt x="584" y="1"/>
                  </a:moveTo>
                  <a:lnTo>
                    <a:pt x="1" y="286"/>
                  </a:lnTo>
                  <a:lnTo>
                    <a:pt x="132" y="572"/>
                  </a:lnTo>
                  <a:lnTo>
                    <a:pt x="715" y="298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61"/>
            <p:cNvSpPr/>
            <p:nvPr/>
          </p:nvSpPr>
          <p:spPr>
            <a:xfrm>
              <a:off x="5897571" y="2862230"/>
              <a:ext cx="22912" cy="17952"/>
            </a:xfrm>
            <a:custGeom>
              <a:avLst/>
              <a:gdLst/>
              <a:ahLst/>
              <a:cxnLst/>
              <a:rect l="l" t="t" r="r" b="b"/>
              <a:pathLst>
                <a:path w="716" h="561" extrusionOk="0">
                  <a:moveTo>
                    <a:pt x="572" y="1"/>
                  </a:moveTo>
                  <a:lnTo>
                    <a:pt x="1" y="275"/>
                  </a:lnTo>
                  <a:lnTo>
                    <a:pt x="132" y="561"/>
                  </a:lnTo>
                  <a:lnTo>
                    <a:pt x="715" y="28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61"/>
            <p:cNvSpPr/>
            <p:nvPr/>
          </p:nvSpPr>
          <p:spPr>
            <a:xfrm>
              <a:off x="5934531" y="2844726"/>
              <a:ext cx="22912" cy="17920"/>
            </a:xfrm>
            <a:custGeom>
              <a:avLst/>
              <a:gdLst/>
              <a:ahLst/>
              <a:cxnLst/>
              <a:rect l="l" t="t" r="r" b="b"/>
              <a:pathLst>
                <a:path w="716" h="560" extrusionOk="0">
                  <a:moveTo>
                    <a:pt x="584" y="0"/>
                  </a:moveTo>
                  <a:lnTo>
                    <a:pt x="1" y="274"/>
                  </a:lnTo>
                  <a:lnTo>
                    <a:pt x="144" y="560"/>
                  </a:lnTo>
                  <a:lnTo>
                    <a:pt x="715" y="286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61"/>
            <p:cNvSpPr/>
            <p:nvPr/>
          </p:nvSpPr>
          <p:spPr>
            <a:xfrm>
              <a:off x="5860259" y="2879766"/>
              <a:ext cx="23264" cy="17952"/>
            </a:xfrm>
            <a:custGeom>
              <a:avLst/>
              <a:gdLst/>
              <a:ahLst/>
              <a:cxnLst/>
              <a:rect l="l" t="t" r="r" b="b"/>
              <a:pathLst>
                <a:path w="727" h="561" extrusionOk="0">
                  <a:moveTo>
                    <a:pt x="584" y="1"/>
                  </a:moveTo>
                  <a:lnTo>
                    <a:pt x="0" y="274"/>
                  </a:lnTo>
                  <a:lnTo>
                    <a:pt x="143" y="560"/>
                  </a:lnTo>
                  <a:lnTo>
                    <a:pt x="726" y="28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61"/>
            <p:cNvSpPr/>
            <p:nvPr/>
          </p:nvSpPr>
          <p:spPr>
            <a:xfrm>
              <a:off x="6045795" y="2791766"/>
              <a:ext cx="22880" cy="18304"/>
            </a:xfrm>
            <a:custGeom>
              <a:avLst/>
              <a:gdLst/>
              <a:ahLst/>
              <a:cxnLst/>
              <a:rect l="l" t="t" r="r" b="b"/>
              <a:pathLst>
                <a:path w="715" h="572" extrusionOk="0">
                  <a:moveTo>
                    <a:pt x="584" y="0"/>
                  </a:moveTo>
                  <a:lnTo>
                    <a:pt x="0" y="274"/>
                  </a:lnTo>
                  <a:lnTo>
                    <a:pt x="131" y="572"/>
                  </a:lnTo>
                  <a:lnTo>
                    <a:pt x="715" y="286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61"/>
            <p:cNvSpPr/>
            <p:nvPr/>
          </p:nvSpPr>
          <p:spPr>
            <a:xfrm>
              <a:off x="6119715" y="2756342"/>
              <a:ext cx="22880" cy="18304"/>
            </a:xfrm>
            <a:custGeom>
              <a:avLst/>
              <a:gdLst/>
              <a:ahLst/>
              <a:cxnLst/>
              <a:rect l="l" t="t" r="r" b="b"/>
              <a:pathLst>
                <a:path w="715" h="572" extrusionOk="0">
                  <a:moveTo>
                    <a:pt x="572" y="0"/>
                  </a:moveTo>
                  <a:lnTo>
                    <a:pt x="0" y="274"/>
                  </a:lnTo>
                  <a:lnTo>
                    <a:pt x="131" y="572"/>
                  </a:lnTo>
                  <a:lnTo>
                    <a:pt x="715" y="28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61"/>
            <p:cNvSpPr/>
            <p:nvPr/>
          </p:nvSpPr>
          <p:spPr>
            <a:xfrm>
              <a:off x="6082371" y="2774230"/>
              <a:ext cx="22880" cy="17952"/>
            </a:xfrm>
            <a:custGeom>
              <a:avLst/>
              <a:gdLst/>
              <a:ahLst/>
              <a:cxnLst/>
              <a:rect l="l" t="t" r="r" b="b"/>
              <a:pathLst>
                <a:path w="715" h="561" extrusionOk="0">
                  <a:moveTo>
                    <a:pt x="572" y="1"/>
                  </a:moveTo>
                  <a:lnTo>
                    <a:pt x="0" y="274"/>
                  </a:lnTo>
                  <a:lnTo>
                    <a:pt x="131" y="560"/>
                  </a:lnTo>
                  <a:lnTo>
                    <a:pt x="715" y="286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61"/>
            <p:cNvSpPr/>
            <p:nvPr/>
          </p:nvSpPr>
          <p:spPr>
            <a:xfrm>
              <a:off x="6008835" y="2809270"/>
              <a:ext cx="22880" cy="18336"/>
            </a:xfrm>
            <a:custGeom>
              <a:avLst/>
              <a:gdLst/>
              <a:ahLst/>
              <a:cxnLst/>
              <a:rect l="l" t="t" r="r" b="b"/>
              <a:pathLst>
                <a:path w="715" h="573" extrusionOk="0">
                  <a:moveTo>
                    <a:pt x="572" y="1"/>
                  </a:moveTo>
                  <a:lnTo>
                    <a:pt x="1" y="275"/>
                  </a:lnTo>
                  <a:lnTo>
                    <a:pt x="132" y="572"/>
                  </a:lnTo>
                  <a:lnTo>
                    <a:pt x="715" y="29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61"/>
            <p:cNvSpPr/>
            <p:nvPr/>
          </p:nvSpPr>
          <p:spPr>
            <a:xfrm>
              <a:off x="5600771" y="3002838"/>
              <a:ext cx="22912" cy="17920"/>
            </a:xfrm>
            <a:custGeom>
              <a:avLst/>
              <a:gdLst/>
              <a:ahLst/>
              <a:cxnLst/>
              <a:rect l="l" t="t" r="r" b="b"/>
              <a:pathLst>
                <a:path w="716" h="560" extrusionOk="0">
                  <a:moveTo>
                    <a:pt x="572" y="0"/>
                  </a:moveTo>
                  <a:lnTo>
                    <a:pt x="1" y="274"/>
                  </a:lnTo>
                  <a:lnTo>
                    <a:pt x="132" y="560"/>
                  </a:lnTo>
                  <a:lnTo>
                    <a:pt x="715" y="28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61"/>
            <p:cNvSpPr/>
            <p:nvPr/>
          </p:nvSpPr>
          <p:spPr>
            <a:xfrm>
              <a:off x="5637731" y="2985302"/>
              <a:ext cx="22912" cy="18336"/>
            </a:xfrm>
            <a:custGeom>
              <a:avLst/>
              <a:gdLst/>
              <a:ahLst/>
              <a:cxnLst/>
              <a:rect l="l" t="t" r="r" b="b"/>
              <a:pathLst>
                <a:path w="716" h="573" extrusionOk="0">
                  <a:moveTo>
                    <a:pt x="584" y="1"/>
                  </a:moveTo>
                  <a:lnTo>
                    <a:pt x="1" y="274"/>
                  </a:lnTo>
                  <a:lnTo>
                    <a:pt x="144" y="572"/>
                  </a:lnTo>
                  <a:lnTo>
                    <a:pt x="715" y="298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61"/>
            <p:cNvSpPr/>
            <p:nvPr/>
          </p:nvSpPr>
          <p:spPr>
            <a:xfrm>
              <a:off x="5823299" y="2897302"/>
              <a:ext cx="22880" cy="18304"/>
            </a:xfrm>
            <a:custGeom>
              <a:avLst/>
              <a:gdLst/>
              <a:ahLst/>
              <a:cxnLst/>
              <a:rect l="l" t="t" r="r" b="b"/>
              <a:pathLst>
                <a:path w="715" h="572" extrusionOk="0">
                  <a:moveTo>
                    <a:pt x="572" y="0"/>
                  </a:moveTo>
                  <a:lnTo>
                    <a:pt x="0" y="274"/>
                  </a:lnTo>
                  <a:lnTo>
                    <a:pt x="131" y="572"/>
                  </a:lnTo>
                  <a:lnTo>
                    <a:pt x="715" y="298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61"/>
            <p:cNvSpPr/>
            <p:nvPr/>
          </p:nvSpPr>
          <p:spPr>
            <a:xfrm>
              <a:off x="5675075" y="2967766"/>
              <a:ext cx="22912" cy="17952"/>
            </a:xfrm>
            <a:custGeom>
              <a:avLst/>
              <a:gdLst/>
              <a:ahLst/>
              <a:cxnLst/>
              <a:rect l="l" t="t" r="r" b="b"/>
              <a:pathLst>
                <a:path w="716" h="561" extrusionOk="0">
                  <a:moveTo>
                    <a:pt x="584" y="1"/>
                  </a:moveTo>
                  <a:lnTo>
                    <a:pt x="1" y="275"/>
                  </a:lnTo>
                  <a:lnTo>
                    <a:pt x="144" y="561"/>
                  </a:lnTo>
                  <a:lnTo>
                    <a:pt x="715" y="287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61"/>
            <p:cNvSpPr/>
            <p:nvPr/>
          </p:nvSpPr>
          <p:spPr>
            <a:xfrm>
              <a:off x="5563843" y="3020726"/>
              <a:ext cx="22880" cy="18336"/>
            </a:xfrm>
            <a:custGeom>
              <a:avLst/>
              <a:gdLst/>
              <a:ahLst/>
              <a:cxnLst/>
              <a:rect l="l" t="t" r="r" b="b"/>
              <a:pathLst>
                <a:path w="715" h="573" extrusionOk="0">
                  <a:moveTo>
                    <a:pt x="572" y="1"/>
                  </a:moveTo>
                  <a:lnTo>
                    <a:pt x="0" y="275"/>
                  </a:lnTo>
                  <a:lnTo>
                    <a:pt x="131" y="572"/>
                  </a:lnTo>
                  <a:lnTo>
                    <a:pt x="714" y="29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61"/>
            <p:cNvSpPr/>
            <p:nvPr/>
          </p:nvSpPr>
          <p:spPr>
            <a:xfrm>
              <a:off x="5785955" y="2915190"/>
              <a:ext cx="23264" cy="17952"/>
            </a:xfrm>
            <a:custGeom>
              <a:avLst/>
              <a:gdLst/>
              <a:ahLst/>
              <a:cxnLst/>
              <a:rect l="l" t="t" r="r" b="b"/>
              <a:pathLst>
                <a:path w="727" h="561" extrusionOk="0">
                  <a:moveTo>
                    <a:pt x="584" y="1"/>
                  </a:moveTo>
                  <a:lnTo>
                    <a:pt x="0" y="275"/>
                  </a:lnTo>
                  <a:lnTo>
                    <a:pt x="143" y="560"/>
                  </a:lnTo>
                  <a:lnTo>
                    <a:pt x="727" y="287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61"/>
            <p:cNvSpPr/>
            <p:nvPr/>
          </p:nvSpPr>
          <p:spPr>
            <a:xfrm>
              <a:off x="5748995" y="2932342"/>
              <a:ext cx="22880" cy="18336"/>
            </a:xfrm>
            <a:custGeom>
              <a:avLst/>
              <a:gdLst/>
              <a:ahLst/>
              <a:cxnLst/>
              <a:rect l="l" t="t" r="r" b="b"/>
              <a:pathLst>
                <a:path w="715" h="573" extrusionOk="0">
                  <a:moveTo>
                    <a:pt x="584" y="1"/>
                  </a:moveTo>
                  <a:lnTo>
                    <a:pt x="1" y="275"/>
                  </a:lnTo>
                  <a:lnTo>
                    <a:pt x="131" y="572"/>
                  </a:lnTo>
                  <a:lnTo>
                    <a:pt x="715" y="286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61"/>
            <p:cNvSpPr/>
            <p:nvPr/>
          </p:nvSpPr>
          <p:spPr>
            <a:xfrm>
              <a:off x="5712035" y="2950262"/>
              <a:ext cx="22880" cy="18304"/>
            </a:xfrm>
            <a:custGeom>
              <a:avLst/>
              <a:gdLst/>
              <a:ahLst/>
              <a:cxnLst/>
              <a:rect l="l" t="t" r="r" b="b"/>
              <a:pathLst>
                <a:path w="715" h="572" extrusionOk="0">
                  <a:moveTo>
                    <a:pt x="572" y="0"/>
                  </a:moveTo>
                  <a:lnTo>
                    <a:pt x="1" y="274"/>
                  </a:lnTo>
                  <a:lnTo>
                    <a:pt x="132" y="572"/>
                  </a:lnTo>
                  <a:lnTo>
                    <a:pt x="715" y="298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61"/>
            <p:cNvSpPr/>
            <p:nvPr/>
          </p:nvSpPr>
          <p:spPr>
            <a:xfrm>
              <a:off x="5958531" y="3141462"/>
              <a:ext cx="96064" cy="89696"/>
            </a:xfrm>
            <a:custGeom>
              <a:avLst/>
              <a:gdLst/>
              <a:ahLst/>
              <a:cxnLst/>
              <a:rect l="l" t="t" r="r" b="b"/>
              <a:pathLst>
                <a:path w="3002" h="2803" extrusionOk="0">
                  <a:moveTo>
                    <a:pt x="1516" y="322"/>
                  </a:moveTo>
                  <a:cubicBezTo>
                    <a:pt x="2043" y="322"/>
                    <a:pt x="2497" y="713"/>
                    <a:pt x="2573" y="1240"/>
                  </a:cubicBezTo>
                  <a:cubicBezTo>
                    <a:pt x="2656" y="1836"/>
                    <a:pt x="2251" y="2383"/>
                    <a:pt x="1656" y="2467"/>
                  </a:cubicBezTo>
                  <a:cubicBezTo>
                    <a:pt x="1600" y="2476"/>
                    <a:pt x="1544" y="2480"/>
                    <a:pt x="1489" y="2480"/>
                  </a:cubicBezTo>
                  <a:cubicBezTo>
                    <a:pt x="971" y="2480"/>
                    <a:pt x="516" y="2089"/>
                    <a:pt x="430" y="1562"/>
                  </a:cubicBezTo>
                  <a:cubicBezTo>
                    <a:pt x="346" y="967"/>
                    <a:pt x="751" y="419"/>
                    <a:pt x="1346" y="336"/>
                  </a:cubicBezTo>
                  <a:cubicBezTo>
                    <a:pt x="1404" y="326"/>
                    <a:pt x="1460" y="322"/>
                    <a:pt x="1516" y="322"/>
                  </a:cubicBezTo>
                  <a:close/>
                  <a:moveTo>
                    <a:pt x="1499" y="0"/>
                  </a:moveTo>
                  <a:cubicBezTo>
                    <a:pt x="1433" y="0"/>
                    <a:pt x="1366" y="5"/>
                    <a:pt x="1299" y="14"/>
                  </a:cubicBezTo>
                  <a:cubicBezTo>
                    <a:pt x="537" y="121"/>
                    <a:pt x="1" y="836"/>
                    <a:pt x="120" y="1598"/>
                  </a:cubicBezTo>
                  <a:cubicBezTo>
                    <a:pt x="218" y="2304"/>
                    <a:pt x="822" y="2802"/>
                    <a:pt x="1506" y="2802"/>
                  </a:cubicBezTo>
                  <a:cubicBezTo>
                    <a:pt x="1571" y="2802"/>
                    <a:pt x="1637" y="2798"/>
                    <a:pt x="1704" y="2788"/>
                  </a:cubicBezTo>
                  <a:cubicBezTo>
                    <a:pt x="2466" y="2681"/>
                    <a:pt x="3001" y="1967"/>
                    <a:pt x="2894" y="1205"/>
                  </a:cubicBezTo>
                  <a:cubicBezTo>
                    <a:pt x="2785" y="498"/>
                    <a:pt x="2191" y="0"/>
                    <a:pt x="1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61"/>
            <p:cNvSpPr/>
            <p:nvPr/>
          </p:nvSpPr>
          <p:spPr>
            <a:xfrm>
              <a:off x="5981795" y="2748566"/>
              <a:ext cx="32800" cy="30784"/>
            </a:xfrm>
            <a:custGeom>
              <a:avLst/>
              <a:gdLst/>
              <a:ahLst/>
              <a:cxnLst/>
              <a:rect l="l" t="t" r="r" b="b"/>
              <a:pathLst>
                <a:path w="1025" h="962" extrusionOk="0">
                  <a:moveTo>
                    <a:pt x="512" y="313"/>
                  </a:moveTo>
                  <a:cubicBezTo>
                    <a:pt x="595" y="313"/>
                    <a:pt x="656" y="370"/>
                    <a:pt x="667" y="457"/>
                  </a:cubicBezTo>
                  <a:cubicBezTo>
                    <a:pt x="679" y="541"/>
                    <a:pt x="619" y="624"/>
                    <a:pt x="536" y="636"/>
                  </a:cubicBezTo>
                  <a:cubicBezTo>
                    <a:pt x="529" y="637"/>
                    <a:pt x="522" y="637"/>
                    <a:pt x="515" y="637"/>
                  </a:cubicBezTo>
                  <a:cubicBezTo>
                    <a:pt x="439" y="637"/>
                    <a:pt x="368" y="581"/>
                    <a:pt x="357" y="505"/>
                  </a:cubicBezTo>
                  <a:cubicBezTo>
                    <a:pt x="346" y="410"/>
                    <a:pt x="405" y="326"/>
                    <a:pt x="488" y="314"/>
                  </a:cubicBezTo>
                  <a:cubicBezTo>
                    <a:pt x="496" y="313"/>
                    <a:pt x="504" y="313"/>
                    <a:pt x="512" y="313"/>
                  </a:cubicBezTo>
                  <a:close/>
                  <a:moveTo>
                    <a:pt x="508" y="0"/>
                  </a:moveTo>
                  <a:cubicBezTo>
                    <a:pt x="485" y="0"/>
                    <a:pt x="463" y="2"/>
                    <a:pt x="441" y="5"/>
                  </a:cubicBezTo>
                  <a:cubicBezTo>
                    <a:pt x="179" y="41"/>
                    <a:pt x="0" y="279"/>
                    <a:pt x="36" y="541"/>
                  </a:cubicBezTo>
                  <a:cubicBezTo>
                    <a:pt x="69" y="791"/>
                    <a:pt x="281" y="962"/>
                    <a:pt x="517" y="962"/>
                  </a:cubicBezTo>
                  <a:cubicBezTo>
                    <a:pt x="539" y="962"/>
                    <a:pt x="561" y="960"/>
                    <a:pt x="584" y="957"/>
                  </a:cubicBezTo>
                  <a:cubicBezTo>
                    <a:pt x="846" y="910"/>
                    <a:pt x="1024" y="672"/>
                    <a:pt x="988" y="410"/>
                  </a:cubicBezTo>
                  <a:cubicBezTo>
                    <a:pt x="956" y="170"/>
                    <a:pt x="744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61"/>
            <p:cNvSpPr/>
            <p:nvPr/>
          </p:nvSpPr>
          <p:spPr>
            <a:xfrm>
              <a:off x="5696803" y="3240182"/>
              <a:ext cx="96416" cy="90336"/>
            </a:xfrm>
            <a:custGeom>
              <a:avLst/>
              <a:gdLst/>
              <a:ahLst/>
              <a:cxnLst/>
              <a:rect l="l" t="t" r="r" b="b"/>
              <a:pathLst>
                <a:path w="3013" h="2823" extrusionOk="0">
                  <a:moveTo>
                    <a:pt x="1929" y="346"/>
                  </a:moveTo>
                  <a:lnTo>
                    <a:pt x="2644" y="1239"/>
                  </a:lnTo>
                  <a:lnTo>
                    <a:pt x="2212" y="2313"/>
                  </a:lnTo>
                  <a:lnTo>
                    <a:pt x="2212" y="2313"/>
                  </a:lnTo>
                  <a:lnTo>
                    <a:pt x="1084" y="2477"/>
                  </a:lnTo>
                  <a:lnTo>
                    <a:pt x="369" y="1573"/>
                  </a:lnTo>
                  <a:lnTo>
                    <a:pt x="798" y="513"/>
                  </a:lnTo>
                  <a:lnTo>
                    <a:pt x="1929" y="346"/>
                  </a:lnTo>
                  <a:close/>
                  <a:moveTo>
                    <a:pt x="2072" y="1"/>
                  </a:moveTo>
                  <a:lnTo>
                    <a:pt x="572" y="215"/>
                  </a:lnTo>
                  <a:lnTo>
                    <a:pt x="0" y="1632"/>
                  </a:lnTo>
                  <a:lnTo>
                    <a:pt x="941" y="2823"/>
                  </a:lnTo>
                  <a:lnTo>
                    <a:pt x="2358" y="2620"/>
                  </a:lnTo>
                  <a:lnTo>
                    <a:pt x="2453" y="2596"/>
                  </a:lnTo>
                  <a:lnTo>
                    <a:pt x="3013" y="1192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61"/>
            <p:cNvSpPr/>
            <p:nvPr/>
          </p:nvSpPr>
          <p:spPr>
            <a:xfrm>
              <a:off x="6853891" y="2487286"/>
              <a:ext cx="61376" cy="1089760"/>
            </a:xfrm>
            <a:custGeom>
              <a:avLst/>
              <a:gdLst/>
              <a:ahLst/>
              <a:cxnLst/>
              <a:rect l="l" t="t" r="r" b="b"/>
              <a:pathLst>
                <a:path w="1918" h="34055" extrusionOk="0">
                  <a:moveTo>
                    <a:pt x="110" y="0"/>
                  </a:moveTo>
                  <a:cubicBezTo>
                    <a:pt x="49" y="0"/>
                    <a:pt x="1" y="45"/>
                    <a:pt x="1" y="109"/>
                  </a:cubicBezTo>
                  <a:cubicBezTo>
                    <a:pt x="1" y="181"/>
                    <a:pt x="48" y="228"/>
                    <a:pt x="108" y="240"/>
                  </a:cubicBezTo>
                  <a:lnTo>
                    <a:pt x="1679" y="359"/>
                  </a:lnTo>
                  <a:lnTo>
                    <a:pt x="1679" y="33935"/>
                  </a:lnTo>
                  <a:cubicBezTo>
                    <a:pt x="1679" y="34006"/>
                    <a:pt x="1739" y="34054"/>
                    <a:pt x="1798" y="34054"/>
                  </a:cubicBezTo>
                  <a:cubicBezTo>
                    <a:pt x="1870" y="34054"/>
                    <a:pt x="1918" y="34006"/>
                    <a:pt x="1918" y="33935"/>
                  </a:cubicBezTo>
                  <a:lnTo>
                    <a:pt x="1918" y="145"/>
                  </a:lnTo>
                  <a:lnTo>
                    <a:pt x="132" y="2"/>
                  </a:lnTo>
                  <a:cubicBezTo>
                    <a:pt x="124" y="1"/>
                    <a:pt x="117" y="0"/>
                    <a:pt x="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61"/>
            <p:cNvSpPr/>
            <p:nvPr/>
          </p:nvSpPr>
          <p:spPr>
            <a:xfrm>
              <a:off x="6883235" y="2472086"/>
              <a:ext cx="61760" cy="61760"/>
            </a:xfrm>
            <a:custGeom>
              <a:avLst/>
              <a:gdLst/>
              <a:ahLst/>
              <a:cxnLst/>
              <a:rect l="l" t="t" r="r" b="b"/>
              <a:pathLst>
                <a:path w="1930" h="1930" extrusionOk="0">
                  <a:moveTo>
                    <a:pt x="965" y="1"/>
                  </a:moveTo>
                  <a:cubicBezTo>
                    <a:pt x="429" y="1"/>
                    <a:pt x="0" y="441"/>
                    <a:pt x="0" y="965"/>
                  </a:cubicBezTo>
                  <a:cubicBezTo>
                    <a:pt x="0" y="1501"/>
                    <a:pt x="429" y="1930"/>
                    <a:pt x="965" y="1930"/>
                  </a:cubicBezTo>
                  <a:cubicBezTo>
                    <a:pt x="1501" y="1930"/>
                    <a:pt x="1929" y="1501"/>
                    <a:pt x="1929" y="965"/>
                  </a:cubicBezTo>
                  <a:cubicBezTo>
                    <a:pt x="1929" y="441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61"/>
            <p:cNvSpPr/>
            <p:nvPr/>
          </p:nvSpPr>
          <p:spPr>
            <a:xfrm>
              <a:off x="6883235" y="2556694"/>
              <a:ext cx="61760" cy="61728"/>
            </a:xfrm>
            <a:custGeom>
              <a:avLst/>
              <a:gdLst/>
              <a:ahLst/>
              <a:cxnLst/>
              <a:rect l="l" t="t" r="r" b="b"/>
              <a:pathLst>
                <a:path w="1930" h="1929" extrusionOk="0">
                  <a:moveTo>
                    <a:pt x="965" y="0"/>
                  </a:moveTo>
                  <a:cubicBezTo>
                    <a:pt x="429" y="0"/>
                    <a:pt x="0" y="441"/>
                    <a:pt x="0" y="965"/>
                  </a:cubicBezTo>
                  <a:cubicBezTo>
                    <a:pt x="0" y="1500"/>
                    <a:pt x="429" y="1929"/>
                    <a:pt x="965" y="1929"/>
                  </a:cubicBezTo>
                  <a:cubicBezTo>
                    <a:pt x="1501" y="1929"/>
                    <a:pt x="1929" y="1500"/>
                    <a:pt x="1929" y="965"/>
                  </a:cubicBezTo>
                  <a:cubicBezTo>
                    <a:pt x="1929" y="441"/>
                    <a:pt x="1501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61"/>
            <p:cNvSpPr/>
            <p:nvPr/>
          </p:nvSpPr>
          <p:spPr>
            <a:xfrm>
              <a:off x="6883235" y="2641654"/>
              <a:ext cx="61760" cy="61376"/>
            </a:xfrm>
            <a:custGeom>
              <a:avLst/>
              <a:gdLst/>
              <a:ahLst/>
              <a:cxnLst/>
              <a:rect l="l" t="t" r="r" b="b"/>
              <a:pathLst>
                <a:path w="1930" h="1918" extrusionOk="0">
                  <a:moveTo>
                    <a:pt x="965" y="0"/>
                  </a:moveTo>
                  <a:cubicBezTo>
                    <a:pt x="429" y="0"/>
                    <a:pt x="0" y="429"/>
                    <a:pt x="0" y="953"/>
                  </a:cubicBezTo>
                  <a:cubicBezTo>
                    <a:pt x="0" y="1489"/>
                    <a:pt x="429" y="1917"/>
                    <a:pt x="965" y="1917"/>
                  </a:cubicBezTo>
                  <a:cubicBezTo>
                    <a:pt x="1501" y="1917"/>
                    <a:pt x="1929" y="1489"/>
                    <a:pt x="1929" y="953"/>
                  </a:cubicBezTo>
                  <a:cubicBezTo>
                    <a:pt x="1929" y="429"/>
                    <a:pt x="1501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61"/>
            <p:cNvSpPr/>
            <p:nvPr/>
          </p:nvSpPr>
          <p:spPr>
            <a:xfrm>
              <a:off x="6883235" y="2726230"/>
              <a:ext cx="61760" cy="61376"/>
            </a:xfrm>
            <a:custGeom>
              <a:avLst/>
              <a:gdLst/>
              <a:ahLst/>
              <a:cxnLst/>
              <a:rect l="l" t="t" r="r" b="b"/>
              <a:pathLst>
                <a:path w="1930" h="1918" extrusionOk="0">
                  <a:moveTo>
                    <a:pt x="965" y="0"/>
                  </a:moveTo>
                  <a:cubicBezTo>
                    <a:pt x="429" y="0"/>
                    <a:pt x="0" y="429"/>
                    <a:pt x="0" y="953"/>
                  </a:cubicBezTo>
                  <a:cubicBezTo>
                    <a:pt x="0" y="1489"/>
                    <a:pt x="429" y="1917"/>
                    <a:pt x="965" y="1917"/>
                  </a:cubicBezTo>
                  <a:cubicBezTo>
                    <a:pt x="1501" y="1917"/>
                    <a:pt x="1929" y="1489"/>
                    <a:pt x="1929" y="953"/>
                  </a:cubicBezTo>
                  <a:cubicBezTo>
                    <a:pt x="1929" y="429"/>
                    <a:pt x="1501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61"/>
            <p:cNvSpPr/>
            <p:nvPr/>
          </p:nvSpPr>
          <p:spPr>
            <a:xfrm>
              <a:off x="6883235" y="2810806"/>
              <a:ext cx="61760" cy="61376"/>
            </a:xfrm>
            <a:custGeom>
              <a:avLst/>
              <a:gdLst/>
              <a:ahLst/>
              <a:cxnLst/>
              <a:rect l="l" t="t" r="r" b="b"/>
              <a:pathLst>
                <a:path w="1930" h="1918" extrusionOk="0">
                  <a:moveTo>
                    <a:pt x="965" y="1"/>
                  </a:moveTo>
                  <a:cubicBezTo>
                    <a:pt x="429" y="1"/>
                    <a:pt x="0" y="429"/>
                    <a:pt x="0" y="965"/>
                  </a:cubicBezTo>
                  <a:cubicBezTo>
                    <a:pt x="0" y="1489"/>
                    <a:pt x="429" y="1917"/>
                    <a:pt x="965" y="1917"/>
                  </a:cubicBezTo>
                  <a:cubicBezTo>
                    <a:pt x="1501" y="1917"/>
                    <a:pt x="1929" y="1489"/>
                    <a:pt x="1929" y="965"/>
                  </a:cubicBezTo>
                  <a:cubicBezTo>
                    <a:pt x="1929" y="429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61"/>
            <p:cNvSpPr/>
            <p:nvPr/>
          </p:nvSpPr>
          <p:spPr>
            <a:xfrm>
              <a:off x="6883235" y="2895382"/>
              <a:ext cx="61760" cy="61376"/>
            </a:xfrm>
            <a:custGeom>
              <a:avLst/>
              <a:gdLst/>
              <a:ahLst/>
              <a:cxnLst/>
              <a:rect l="l" t="t" r="r" b="b"/>
              <a:pathLst>
                <a:path w="1930" h="1918" extrusionOk="0">
                  <a:moveTo>
                    <a:pt x="965" y="1"/>
                  </a:moveTo>
                  <a:cubicBezTo>
                    <a:pt x="429" y="1"/>
                    <a:pt x="0" y="429"/>
                    <a:pt x="0" y="965"/>
                  </a:cubicBezTo>
                  <a:cubicBezTo>
                    <a:pt x="0" y="1489"/>
                    <a:pt x="429" y="1918"/>
                    <a:pt x="965" y="1918"/>
                  </a:cubicBezTo>
                  <a:cubicBezTo>
                    <a:pt x="1501" y="1918"/>
                    <a:pt x="1929" y="1489"/>
                    <a:pt x="1929" y="965"/>
                  </a:cubicBezTo>
                  <a:cubicBezTo>
                    <a:pt x="1929" y="429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61"/>
            <p:cNvSpPr/>
            <p:nvPr/>
          </p:nvSpPr>
          <p:spPr>
            <a:xfrm>
              <a:off x="6883235" y="2979958"/>
              <a:ext cx="61760" cy="61760"/>
            </a:xfrm>
            <a:custGeom>
              <a:avLst/>
              <a:gdLst/>
              <a:ahLst/>
              <a:cxnLst/>
              <a:rect l="l" t="t" r="r" b="b"/>
              <a:pathLst>
                <a:path w="1930" h="1930" extrusionOk="0">
                  <a:moveTo>
                    <a:pt x="965" y="1"/>
                  </a:moveTo>
                  <a:cubicBezTo>
                    <a:pt x="429" y="1"/>
                    <a:pt x="0" y="430"/>
                    <a:pt x="0" y="965"/>
                  </a:cubicBezTo>
                  <a:cubicBezTo>
                    <a:pt x="0" y="1489"/>
                    <a:pt x="429" y="1930"/>
                    <a:pt x="965" y="1930"/>
                  </a:cubicBezTo>
                  <a:cubicBezTo>
                    <a:pt x="1501" y="1930"/>
                    <a:pt x="1929" y="1489"/>
                    <a:pt x="1929" y="965"/>
                  </a:cubicBezTo>
                  <a:cubicBezTo>
                    <a:pt x="1929" y="430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61"/>
            <p:cNvSpPr/>
            <p:nvPr/>
          </p:nvSpPr>
          <p:spPr>
            <a:xfrm>
              <a:off x="6883235" y="3064566"/>
              <a:ext cx="61760" cy="61728"/>
            </a:xfrm>
            <a:custGeom>
              <a:avLst/>
              <a:gdLst/>
              <a:ahLst/>
              <a:cxnLst/>
              <a:rect l="l" t="t" r="r" b="b"/>
              <a:pathLst>
                <a:path w="1930" h="1929" extrusionOk="0">
                  <a:moveTo>
                    <a:pt x="965" y="0"/>
                  </a:moveTo>
                  <a:cubicBezTo>
                    <a:pt x="429" y="0"/>
                    <a:pt x="0" y="429"/>
                    <a:pt x="0" y="965"/>
                  </a:cubicBezTo>
                  <a:cubicBezTo>
                    <a:pt x="0" y="1500"/>
                    <a:pt x="429" y="1929"/>
                    <a:pt x="965" y="1929"/>
                  </a:cubicBezTo>
                  <a:cubicBezTo>
                    <a:pt x="1501" y="1929"/>
                    <a:pt x="1929" y="1500"/>
                    <a:pt x="1929" y="965"/>
                  </a:cubicBezTo>
                  <a:cubicBezTo>
                    <a:pt x="1929" y="429"/>
                    <a:pt x="1501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61"/>
            <p:cNvSpPr/>
            <p:nvPr/>
          </p:nvSpPr>
          <p:spPr>
            <a:xfrm>
              <a:off x="6883235" y="3149142"/>
              <a:ext cx="61760" cy="61760"/>
            </a:xfrm>
            <a:custGeom>
              <a:avLst/>
              <a:gdLst/>
              <a:ahLst/>
              <a:cxnLst/>
              <a:rect l="l" t="t" r="r" b="b"/>
              <a:pathLst>
                <a:path w="1930" h="1930" extrusionOk="0">
                  <a:moveTo>
                    <a:pt x="965" y="0"/>
                  </a:moveTo>
                  <a:cubicBezTo>
                    <a:pt x="429" y="0"/>
                    <a:pt x="0" y="429"/>
                    <a:pt x="0" y="965"/>
                  </a:cubicBezTo>
                  <a:cubicBezTo>
                    <a:pt x="0" y="1501"/>
                    <a:pt x="429" y="1929"/>
                    <a:pt x="965" y="1929"/>
                  </a:cubicBezTo>
                  <a:cubicBezTo>
                    <a:pt x="1501" y="1929"/>
                    <a:pt x="1929" y="1501"/>
                    <a:pt x="1929" y="965"/>
                  </a:cubicBezTo>
                  <a:cubicBezTo>
                    <a:pt x="1929" y="429"/>
                    <a:pt x="1501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61"/>
            <p:cNvSpPr/>
            <p:nvPr/>
          </p:nvSpPr>
          <p:spPr>
            <a:xfrm>
              <a:off x="6883235" y="3233718"/>
              <a:ext cx="61760" cy="61760"/>
            </a:xfrm>
            <a:custGeom>
              <a:avLst/>
              <a:gdLst/>
              <a:ahLst/>
              <a:cxnLst/>
              <a:rect l="l" t="t" r="r" b="b"/>
              <a:pathLst>
                <a:path w="1930" h="1930" extrusionOk="0">
                  <a:moveTo>
                    <a:pt x="965" y="1"/>
                  </a:moveTo>
                  <a:cubicBezTo>
                    <a:pt x="429" y="1"/>
                    <a:pt x="0" y="441"/>
                    <a:pt x="0" y="965"/>
                  </a:cubicBezTo>
                  <a:cubicBezTo>
                    <a:pt x="0" y="1501"/>
                    <a:pt x="429" y="1929"/>
                    <a:pt x="965" y="1929"/>
                  </a:cubicBezTo>
                  <a:cubicBezTo>
                    <a:pt x="1501" y="1929"/>
                    <a:pt x="1929" y="1501"/>
                    <a:pt x="1929" y="965"/>
                  </a:cubicBezTo>
                  <a:cubicBezTo>
                    <a:pt x="1929" y="441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61"/>
            <p:cNvSpPr/>
            <p:nvPr/>
          </p:nvSpPr>
          <p:spPr>
            <a:xfrm>
              <a:off x="6883235" y="3318294"/>
              <a:ext cx="61760" cy="61760"/>
            </a:xfrm>
            <a:custGeom>
              <a:avLst/>
              <a:gdLst/>
              <a:ahLst/>
              <a:cxnLst/>
              <a:rect l="l" t="t" r="r" b="b"/>
              <a:pathLst>
                <a:path w="1930" h="1930" extrusionOk="0">
                  <a:moveTo>
                    <a:pt x="965" y="1"/>
                  </a:moveTo>
                  <a:cubicBezTo>
                    <a:pt x="429" y="1"/>
                    <a:pt x="0" y="441"/>
                    <a:pt x="0" y="965"/>
                  </a:cubicBezTo>
                  <a:cubicBezTo>
                    <a:pt x="0" y="1501"/>
                    <a:pt x="429" y="1930"/>
                    <a:pt x="965" y="1930"/>
                  </a:cubicBezTo>
                  <a:cubicBezTo>
                    <a:pt x="1501" y="1930"/>
                    <a:pt x="1929" y="1501"/>
                    <a:pt x="1929" y="965"/>
                  </a:cubicBezTo>
                  <a:cubicBezTo>
                    <a:pt x="1929" y="441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61"/>
            <p:cNvSpPr/>
            <p:nvPr/>
          </p:nvSpPr>
          <p:spPr>
            <a:xfrm>
              <a:off x="6883235" y="3403254"/>
              <a:ext cx="61760" cy="61376"/>
            </a:xfrm>
            <a:custGeom>
              <a:avLst/>
              <a:gdLst/>
              <a:ahLst/>
              <a:cxnLst/>
              <a:rect l="l" t="t" r="r" b="b"/>
              <a:pathLst>
                <a:path w="1930" h="1918" extrusionOk="0">
                  <a:moveTo>
                    <a:pt x="965" y="1"/>
                  </a:moveTo>
                  <a:cubicBezTo>
                    <a:pt x="429" y="1"/>
                    <a:pt x="0" y="429"/>
                    <a:pt x="0" y="953"/>
                  </a:cubicBezTo>
                  <a:cubicBezTo>
                    <a:pt x="0" y="1489"/>
                    <a:pt x="429" y="1918"/>
                    <a:pt x="965" y="1918"/>
                  </a:cubicBezTo>
                  <a:cubicBezTo>
                    <a:pt x="1501" y="1918"/>
                    <a:pt x="1929" y="1489"/>
                    <a:pt x="1929" y="953"/>
                  </a:cubicBezTo>
                  <a:cubicBezTo>
                    <a:pt x="1929" y="429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61"/>
            <p:cNvSpPr/>
            <p:nvPr/>
          </p:nvSpPr>
          <p:spPr>
            <a:xfrm>
              <a:off x="6883235" y="3487830"/>
              <a:ext cx="61760" cy="61376"/>
            </a:xfrm>
            <a:custGeom>
              <a:avLst/>
              <a:gdLst/>
              <a:ahLst/>
              <a:cxnLst/>
              <a:rect l="l" t="t" r="r" b="b"/>
              <a:pathLst>
                <a:path w="1930" h="1918" extrusionOk="0">
                  <a:moveTo>
                    <a:pt x="965" y="1"/>
                  </a:moveTo>
                  <a:cubicBezTo>
                    <a:pt x="429" y="1"/>
                    <a:pt x="0" y="430"/>
                    <a:pt x="0" y="953"/>
                  </a:cubicBezTo>
                  <a:cubicBezTo>
                    <a:pt x="0" y="1489"/>
                    <a:pt x="429" y="1918"/>
                    <a:pt x="965" y="1918"/>
                  </a:cubicBezTo>
                  <a:cubicBezTo>
                    <a:pt x="1501" y="1918"/>
                    <a:pt x="1929" y="1489"/>
                    <a:pt x="1929" y="953"/>
                  </a:cubicBezTo>
                  <a:cubicBezTo>
                    <a:pt x="1929" y="430"/>
                    <a:pt x="1501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61"/>
            <p:cNvSpPr/>
            <p:nvPr/>
          </p:nvSpPr>
          <p:spPr>
            <a:xfrm>
              <a:off x="6883235" y="2476662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5" y="1"/>
                  </a:moveTo>
                  <a:lnTo>
                    <a:pt x="465" y="1"/>
                  </a:lnTo>
                  <a:cubicBezTo>
                    <a:pt x="191" y="179"/>
                    <a:pt x="0" y="477"/>
                    <a:pt x="0" y="822"/>
                  </a:cubicBezTo>
                  <a:cubicBezTo>
                    <a:pt x="0" y="1358"/>
                    <a:pt x="429" y="1787"/>
                    <a:pt x="965" y="1787"/>
                  </a:cubicBezTo>
                  <a:cubicBezTo>
                    <a:pt x="1310" y="1787"/>
                    <a:pt x="1620" y="1596"/>
                    <a:pt x="1786" y="1322"/>
                  </a:cubicBezTo>
                  <a:lnTo>
                    <a:pt x="1786" y="1322"/>
                  </a:lnTo>
                  <a:cubicBezTo>
                    <a:pt x="1643" y="1406"/>
                    <a:pt x="1465" y="1465"/>
                    <a:pt x="1286" y="1465"/>
                  </a:cubicBezTo>
                  <a:cubicBezTo>
                    <a:pt x="751" y="1465"/>
                    <a:pt x="322" y="1037"/>
                    <a:pt x="322" y="501"/>
                  </a:cubicBezTo>
                  <a:cubicBezTo>
                    <a:pt x="322" y="322"/>
                    <a:pt x="381" y="156"/>
                    <a:pt x="465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61"/>
            <p:cNvSpPr/>
            <p:nvPr/>
          </p:nvSpPr>
          <p:spPr>
            <a:xfrm>
              <a:off x="6883235" y="2561270"/>
              <a:ext cx="57184" cy="57152"/>
            </a:xfrm>
            <a:custGeom>
              <a:avLst/>
              <a:gdLst/>
              <a:ahLst/>
              <a:cxnLst/>
              <a:rect l="l" t="t" r="r" b="b"/>
              <a:pathLst>
                <a:path w="1787" h="1786" extrusionOk="0">
                  <a:moveTo>
                    <a:pt x="465" y="0"/>
                  </a:moveTo>
                  <a:lnTo>
                    <a:pt x="465" y="0"/>
                  </a:lnTo>
                  <a:cubicBezTo>
                    <a:pt x="191" y="179"/>
                    <a:pt x="0" y="476"/>
                    <a:pt x="0" y="822"/>
                  </a:cubicBezTo>
                  <a:cubicBezTo>
                    <a:pt x="0" y="1357"/>
                    <a:pt x="429" y="1786"/>
                    <a:pt x="965" y="1786"/>
                  </a:cubicBezTo>
                  <a:cubicBezTo>
                    <a:pt x="1310" y="1786"/>
                    <a:pt x="1620" y="1595"/>
                    <a:pt x="1786" y="1322"/>
                  </a:cubicBezTo>
                  <a:lnTo>
                    <a:pt x="1786" y="1322"/>
                  </a:lnTo>
                  <a:cubicBezTo>
                    <a:pt x="1643" y="1417"/>
                    <a:pt x="1465" y="1464"/>
                    <a:pt x="1286" y="1464"/>
                  </a:cubicBezTo>
                  <a:cubicBezTo>
                    <a:pt x="751" y="1464"/>
                    <a:pt x="322" y="1036"/>
                    <a:pt x="322" y="500"/>
                  </a:cubicBezTo>
                  <a:cubicBezTo>
                    <a:pt x="322" y="321"/>
                    <a:pt x="381" y="155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61"/>
            <p:cNvSpPr/>
            <p:nvPr/>
          </p:nvSpPr>
          <p:spPr>
            <a:xfrm>
              <a:off x="6883235" y="2646230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5" y="0"/>
                  </a:moveTo>
                  <a:cubicBezTo>
                    <a:pt x="191" y="167"/>
                    <a:pt x="0" y="464"/>
                    <a:pt x="0" y="810"/>
                  </a:cubicBezTo>
                  <a:cubicBezTo>
                    <a:pt x="0" y="1346"/>
                    <a:pt x="429" y="1774"/>
                    <a:pt x="965" y="1774"/>
                  </a:cubicBezTo>
                  <a:cubicBezTo>
                    <a:pt x="1310" y="1774"/>
                    <a:pt x="1620" y="1584"/>
                    <a:pt x="1786" y="1310"/>
                  </a:cubicBezTo>
                  <a:lnTo>
                    <a:pt x="1786" y="1310"/>
                  </a:lnTo>
                  <a:cubicBezTo>
                    <a:pt x="1643" y="1405"/>
                    <a:pt x="1465" y="1453"/>
                    <a:pt x="1286" y="1453"/>
                  </a:cubicBezTo>
                  <a:cubicBezTo>
                    <a:pt x="751" y="1453"/>
                    <a:pt x="322" y="1024"/>
                    <a:pt x="322" y="488"/>
                  </a:cubicBezTo>
                  <a:cubicBezTo>
                    <a:pt x="322" y="310"/>
                    <a:pt x="381" y="143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61"/>
            <p:cNvSpPr/>
            <p:nvPr/>
          </p:nvSpPr>
          <p:spPr>
            <a:xfrm>
              <a:off x="6883235" y="2730806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5" y="0"/>
                  </a:moveTo>
                  <a:cubicBezTo>
                    <a:pt x="191" y="167"/>
                    <a:pt x="0" y="465"/>
                    <a:pt x="0" y="810"/>
                  </a:cubicBezTo>
                  <a:cubicBezTo>
                    <a:pt x="0" y="1346"/>
                    <a:pt x="429" y="1774"/>
                    <a:pt x="965" y="1774"/>
                  </a:cubicBezTo>
                  <a:cubicBezTo>
                    <a:pt x="1310" y="1774"/>
                    <a:pt x="1620" y="1596"/>
                    <a:pt x="1786" y="1310"/>
                  </a:cubicBezTo>
                  <a:lnTo>
                    <a:pt x="1786" y="1310"/>
                  </a:lnTo>
                  <a:cubicBezTo>
                    <a:pt x="1643" y="1405"/>
                    <a:pt x="1465" y="1453"/>
                    <a:pt x="1286" y="1453"/>
                  </a:cubicBezTo>
                  <a:cubicBezTo>
                    <a:pt x="751" y="1453"/>
                    <a:pt x="322" y="1024"/>
                    <a:pt x="322" y="500"/>
                  </a:cubicBezTo>
                  <a:cubicBezTo>
                    <a:pt x="322" y="310"/>
                    <a:pt x="381" y="143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61"/>
            <p:cNvSpPr/>
            <p:nvPr/>
          </p:nvSpPr>
          <p:spPr>
            <a:xfrm>
              <a:off x="6883235" y="2815382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5" y="0"/>
                  </a:moveTo>
                  <a:cubicBezTo>
                    <a:pt x="191" y="167"/>
                    <a:pt x="0" y="465"/>
                    <a:pt x="0" y="822"/>
                  </a:cubicBezTo>
                  <a:cubicBezTo>
                    <a:pt x="0" y="1346"/>
                    <a:pt x="429" y="1774"/>
                    <a:pt x="965" y="1774"/>
                  </a:cubicBezTo>
                  <a:cubicBezTo>
                    <a:pt x="1310" y="1774"/>
                    <a:pt x="1620" y="1596"/>
                    <a:pt x="1786" y="1310"/>
                  </a:cubicBezTo>
                  <a:lnTo>
                    <a:pt x="1786" y="1310"/>
                  </a:lnTo>
                  <a:cubicBezTo>
                    <a:pt x="1643" y="1405"/>
                    <a:pt x="1465" y="1453"/>
                    <a:pt x="1286" y="1453"/>
                  </a:cubicBezTo>
                  <a:cubicBezTo>
                    <a:pt x="751" y="1453"/>
                    <a:pt x="322" y="1024"/>
                    <a:pt x="322" y="501"/>
                  </a:cubicBezTo>
                  <a:cubicBezTo>
                    <a:pt x="322" y="310"/>
                    <a:pt x="381" y="143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61"/>
            <p:cNvSpPr/>
            <p:nvPr/>
          </p:nvSpPr>
          <p:spPr>
            <a:xfrm>
              <a:off x="6883235" y="2899958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5" y="1"/>
                  </a:moveTo>
                  <a:cubicBezTo>
                    <a:pt x="191" y="167"/>
                    <a:pt x="0" y="465"/>
                    <a:pt x="0" y="822"/>
                  </a:cubicBezTo>
                  <a:cubicBezTo>
                    <a:pt x="0" y="1346"/>
                    <a:pt x="429" y="1775"/>
                    <a:pt x="965" y="1775"/>
                  </a:cubicBezTo>
                  <a:cubicBezTo>
                    <a:pt x="1310" y="1775"/>
                    <a:pt x="1620" y="1596"/>
                    <a:pt x="1786" y="1322"/>
                  </a:cubicBezTo>
                  <a:lnTo>
                    <a:pt x="1786" y="1322"/>
                  </a:lnTo>
                  <a:cubicBezTo>
                    <a:pt x="1643" y="1406"/>
                    <a:pt x="1465" y="1453"/>
                    <a:pt x="1286" y="1453"/>
                  </a:cubicBezTo>
                  <a:cubicBezTo>
                    <a:pt x="1279" y="1453"/>
                    <a:pt x="1272" y="1453"/>
                    <a:pt x="1265" y="1453"/>
                  </a:cubicBezTo>
                  <a:cubicBezTo>
                    <a:pt x="739" y="1453"/>
                    <a:pt x="322" y="1018"/>
                    <a:pt x="322" y="501"/>
                  </a:cubicBezTo>
                  <a:cubicBezTo>
                    <a:pt x="322" y="310"/>
                    <a:pt x="381" y="144"/>
                    <a:pt x="465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61"/>
            <p:cNvSpPr/>
            <p:nvPr/>
          </p:nvSpPr>
          <p:spPr>
            <a:xfrm>
              <a:off x="6883235" y="2984534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5" y="1"/>
                  </a:moveTo>
                  <a:cubicBezTo>
                    <a:pt x="191" y="168"/>
                    <a:pt x="0" y="477"/>
                    <a:pt x="0" y="822"/>
                  </a:cubicBezTo>
                  <a:cubicBezTo>
                    <a:pt x="0" y="1346"/>
                    <a:pt x="429" y="1787"/>
                    <a:pt x="965" y="1787"/>
                  </a:cubicBezTo>
                  <a:cubicBezTo>
                    <a:pt x="1310" y="1787"/>
                    <a:pt x="1620" y="1596"/>
                    <a:pt x="1786" y="1322"/>
                  </a:cubicBezTo>
                  <a:lnTo>
                    <a:pt x="1786" y="1322"/>
                  </a:lnTo>
                  <a:cubicBezTo>
                    <a:pt x="1643" y="1406"/>
                    <a:pt x="1465" y="1465"/>
                    <a:pt x="1286" y="1465"/>
                  </a:cubicBezTo>
                  <a:cubicBezTo>
                    <a:pt x="751" y="1465"/>
                    <a:pt x="322" y="1025"/>
                    <a:pt x="322" y="501"/>
                  </a:cubicBezTo>
                  <a:cubicBezTo>
                    <a:pt x="322" y="310"/>
                    <a:pt x="381" y="144"/>
                    <a:pt x="465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61"/>
            <p:cNvSpPr/>
            <p:nvPr/>
          </p:nvSpPr>
          <p:spPr>
            <a:xfrm>
              <a:off x="6883235" y="3069142"/>
              <a:ext cx="57184" cy="57152"/>
            </a:xfrm>
            <a:custGeom>
              <a:avLst/>
              <a:gdLst/>
              <a:ahLst/>
              <a:cxnLst/>
              <a:rect l="l" t="t" r="r" b="b"/>
              <a:pathLst>
                <a:path w="1787" h="1786" extrusionOk="0">
                  <a:moveTo>
                    <a:pt x="465" y="0"/>
                  </a:moveTo>
                  <a:cubicBezTo>
                    <a:pt x="191" y="167"/>
                    <a:pt x="0" y="476"/>
                    <a:pt x="0" y="822"/>
                  </a:cubicBezTo>
                  <a:cubicBezTo>
                    <a:pt x="0" y="1357"/>
                    <a:pt x="429" y="1786"/>
                    <a:pt x="965" y="1786"/>
                  </a:cubicBezTo>
                  <a:cubicBezTo>
                    <a:pt x="1310" y="1786"/>
                    <a:pt x="1620" y="1595"/>
                    <a:pt x="1786" y="1322"/>
                  </a:cubicBezTo>
                  <a:lnTo>
                    <a:pt x="1786" y="1322"/>
                  </a:lnTo>
                  <a:cubicBezTo>
                    <a:pt x="1643" y="1405"/>
                    <a:pt x="1465" y="1464"/>
                    <a:pt x="1286" y="1464"/>
                  </a:cubicBezTo>
                  <a:cubicBezTo>
                    <a:pt x="751" y="1464"/>
                    <a:pt x="322" y="1036"/>
                    <a:pt x="322" y="500"/>
                  </a:cubicBezTo>
                  <a:cubicBezTo>
                    <a:pt x="322" y="321"/>
                    <a:pt x="381" y="143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61"/>
            <p:cNvSpPr/>
            <p:nvPr/>
          </p:nvSpPr>
          <p:spPr>
            <a:xfrm>
              <a:off x="6883235" y="3153718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5" y="0"/>
                  </a:moveTo>
                  <a:lnTo>
                    <a:pt x="465" y="0"/>
                  </a:lnTo>
                  <a:cubicBezTo>
                    <a:pt x="191" y="167"/>
                    <a:pt x="0" y="476"/>
                    <a:pt x="0" y="822"/>
                  </a:cubicBezTo>
                  <a:cubicBezTo>
                    <a:pt x="0" y="1358"/>
                    <a:pt x="429" y="1786"/>
                    <a:pt x="965" y="1786"/>
                  </a:cubicBezTo>
                  <a:cubicBezTo>
                    <a:pt x="1310" y="1786"/>
                    <a:pt x="1620" y="1596"/>
                    <a:pt x="1786" y="1322"/>
                  </a:cubicBezTo>
                  <a:lnTo>
                    <a:pt x="1786" y="1322"/>
                  </a:lnTo>
                  <a:cubicBezTo>
                    <a:pt x="1643" y="1405"/>
                    <a:pt x="1465" y="1465"/>
                    <a:pt x="1286" y="1465"/>
                  </a:cubicBezTo>
                  <a:cubicBezTo>
                    <a:pt x="751" y="1465"/>
                    <a:pt x="322" y="1036"/>
                    <a:pt x="322" y="500"/>
                  </a:cubicBezTo>
                  <a:cubicBezTo>
                    <a:pt x="322" y="322"/>
                    <a:pt x="381" y="143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61"/>
            <p:cNvSpPr/>
            <p:nvPr/>
          </p:nvSpPr>
          <p:spPr>
            <a:xfrm>
              <a:off x="6883235" y="3238294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5" y="0"/>
                  </a:moveTo>
                  <a:lnTo>
                    <a:pt x="465" y="0"/>
                  </a:lnTo>
                  <a:cubicBezTo>
                    <a:pt x="191" y="179"/>
                    <a:pt x="0" y="477"/>
                    <a:pt x="0" y="822"/>
                  </a:cubicBezTo>
                  <a:cubicBezTo>
                    <a:pt x="0" y="1358"/>
                    <a:pt x="429" y="1786"/>
                    <a:pt x="965" y="1786"/>
                  </a:cubicBezTo>
                  <a:cubicBezTo>
                    <a:pt x="1310" y="1786"/>
                    <a:pt x="1620" y="1596"/>
                    <a:pt x="1786" y="1322"/>
                  </a:cubicBezTo>
                  <a:lnTo>
                    <a:pt x="1786" y="1322"/>
                  </a:lnTo>
                  <a:cubicBezTo>
                    <a:pt x="1643" y="1405"/>
                    <a:pt x="1465" y="1465"/>
                    <a:pt x="1286" y="1465"/>
                  </a:cubicBezTo>
                  <a:cubicBezTo>
                    <a:pt x="751" y="1465"/>
                    <a:pt x="322" y="1036"/>
                    <a:pt x="322" y="500"/>
                  </a:cubicBezTo>
                  <a:cubicBezTo>
                    <a:pt x="322" y="322"/>
                    <a:pt x="381" y="155"/>
                    <a:pt x="465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61"/>
            <p:cNvSpPr/>
            <p:nvPr/>
          </p:nvSpPr>
          <p:spPr>
            <a:xfrm>
              <a:off x="6883235" y="3322870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5" y="1"/>
                  </a:moveTo>
                  <a:lnTo>
                    <a:pt x="465" y="1"/>
                  </a:lnTo>
                  <a:cubicBezTo>
                    <a:pt x="191" y="179"/>
                    <a:pt x="0" y="477"/>
                    <a:pt x="0" y="822"/>
                  </a:cubicBezTo>
                  <a:cubicBezTo>
                    <a:pt x="0" y="1358"/>
                    <a:pt x="429" y="1787"/>
                    <a:pt x="965" y="1787"/>
                  </a:cubicBezTo>
                  <a:cubicBezTo>
                    <a:pt x="1310" y="1787"/>
                    <a:pt x="1620" y="1596"/>
                    <a:pt x="1786" y="1322"/>
                  </a:cubicBezTo>
                  <a:lnTo>
                    <a:pt x="1786" y="1322"/>
                  </a:lnTo>
                  <a:cubicBezTo>
                    <a:pt x="1643" y="1417"/>
                    <a:pt x="1465" y="1465"/>
                    <a:pt x="1286" y="1465"/>
                  </a:cubicBezTo>
                  <a:cubicBezTo>
                    <a:pt x="751" y="1465"/>
                    <a:pt x="322" y="1036"/>
                    <a:pt x="322" y="501"/>
                  </a:cubicBezTo>
                  <a:cubicBezTo>
                    <a:pt x="322" y="322"/>
                    <a:pt x="381" y="155"/>
                    <a:pt x="465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61"/>
            <p:cNvSpPr/>
            <p:nvPr/>
          </p:nvSpPr>
          <p:spPr>
            <a:xfrm>
              <a:off x="6883235" y="3407830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5" y="1"/>
                  </a:moveTo>
                  <a:lnTo>
                    <a:pt x="465" y="1"/>
                  </a:lnTo>
                  <a:cubicBezTo>
                    <a:pt x="191" y="167"/>
                    <a:pt x="0" y="465"/>
                    <a:pt x="0" y="810"/>
                  </a:cubicBezTo>
                  <a:cubicBezTo>
                    <a:pt x="0" y="1346"/>
                    <a:pt x="429" y="1775"/>
                    <a:pt x="965" y="1775"/>
                  </a:cubicBezTo>
                  <a:cubicBezTo>
                    <a:pt x="1310" y="1775"/>
                    <a:pt x="1620" y="1584"/>
                    <a:pt x="1786" y="1310"/>
                  </a:cubicBezTo>
                  <a:lnTo>
                    <a:pt x="1786" y="1310"/>
                  </a:lnTo>
                  <a:cubicBezTo>
                    <a:pt x="1643" y="1406"/>
                    <a:pt x="1465" y="1453"/>
                    <a:pt x="1286" y="1453"/>
                  </a:cubicBezTo>
                  <a:cubicBezTo>
                    <a:pt x="751" y="1453"/>
                    <a:pt x="322" y="1025"/>
                    <a:pt x="322" y="489"/>
                  </a:cubicBezTo>
                  <a:cubicBezTo>
                    <a:pt x="322" y="310"/>
                    <a:pt x="381" y="144"/>
                    <a:pt x="465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61"/>
            <p:cNvSpPr/>
            <p:nvPr/>
          </p:nvSpPr>
          <p:spPr>
            <a:xfrm>
              <a:off x="6883235" y="3492406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5" y="1"/>
                  </a:moveTo>
                  <a:lnTo>
                    <a:pt x="465" y="1"/>
                  </a:lnTo>
                  <a:cubicBezTo>
                    <a:pt x="191" y="168"/>
                    <a:pt x="0" y="465"/>
                    <a:pt x="0" y="810"/>
                  </a:cubicBezTo>
                  <a:cubicBezTo>
                    <a:pt x="0" y="1346"/>
                    <a:pt x="429" y="1775"/>
                    <a:pt x="965" y="1775"/>
                  </a:cubicBezTo>
                  <a:cubicBezTo>
                    <a:pt x="1310" y="1775"/>
                    <a:pt x="1620" y="1596"/>
                    <a:pt x="1786" y="1311"/>
                  </a:cubicBezTo>
                  <a:lnTo>
                    <a:pt x="1786" y="1311"/>
                  </a:lnTo>
                  <a:cubicBezTo>
                    <a:pt x="1643" y="1406"/>
                    <a:pt x="1465" y="1453"/>
                    <a:pt x="1286" y="1453"/>
                  </a:cubicBezTo>
                  <a:cubicBezTo>
                    <a:pt x="751" y="1453"/>
                    <a:pt x="322" y="1025"/>
                    <a:pt x="322" y="489"/>
                  </a:cubicBezTo>
                  <a:cubicBezTo>
                    <a:pt x="322" y="310"/>
                    <a:pt x="381" y="144"/>
                    <a:pt x="465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61"/>
            <p:cNvSpPr/>
            <p:nvPr/>
          </p:nvSpPr>
          <p:spPr>
            <a:xfrm>
              <a:off x="7513411" y="2720886"/>
              <a:ext cx="61760" cy="501440"/>
            </a:xfrm>
            <a:custGeom>
              <a:avLst/>
              <a:gdLst/>
              <a:ahLst/>
              <a:cxnLst/>
              <a:rect l="l" t="t" r="r" b="b"/>
              <a:pathLst>
                <a:path w="1930" h="15670" extrusionOk="0">
                  <a:moveTo>
                    <a:pt x="131" y="1"/>
                  </a:moveTo>
                  <a:cubicBezTo>
                    <a:pt x="60" y="1"/>
                    <a:pt x="12" y="48"/>
                    <a:pt x="0" y="120"/>
                  </a:cubicBezTo>
                  <a:cubicBezTo>
                    <a:pt x="0" y="179"/>
                    <a:pt x="48" y="239"/>
                    <a:pt x="108" y="239"/>
                  </a:cubicBezTo>
                  <a:lnTo>
                    <a:pt x="1679" y="370"/>
                  </a:lnTo>
                  <a:lnTo>
                    <a:pt x="1679" y="15669"/>
                  </a:lnTo>
                  <a:lnTo>
                    <a:pt x="1929" y="15669"/>
                  </a:lnTo>
                  <a:lnTo>
                    <a:pt x="1929" y="144"/>
                  </a:lnTo>
                  <a:lnTo>
                    <a:pt x="1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61"/>
            <p:cNvSpPr/>
            <p:nvPr/>
          </p:nvSpPr>
          <p:spPr>
            <a:xfrm>
              <a:off x="7542755" y="2706038"/>
              <a:ext cx="61728" cy="61760"/>
            </a:xfrm>
            <a:custGeom>
              <a:avLst/>
              <a:gdLst/>
              <a:ahLst/>
              <a:cxnLst/>
              <a:rect l="l" t="t" r="r" b="b"/>
              <a:pathLst>
                <a:path w="1929" h="1930" extrusionOk="0">
                  <a:moveTo>
                    <a:pt x="965" y="0"/>
                  </a:moveTo>
                  <a:cubicBezTo>
                    <a:pt x="441" y="0"/>
                    <a:pt x="0" y="429"/>
                    <a:pt x="0" y="965"/>
                  </a:cubicBezTo>
                  <a:cubicBezTo>
                    <a:pt x="0" y="1489"/>
                    <a:pt x="441" y="1929"/>
                    <a:pt x="965" y="1929"/>
                  </a:cubicBezTo>
                  <a:cubicBezTo>
                    <a:pt x="1500" y="1929"/>
                    <a:pt x="1929" y="1489"/>
                    <a:pt x="1929" y="965"/>
                  </a:cubicBezTo>
                  <a:cubicBezTo>
                    <a:pt x="1929" y="429"/>
                    <a:pt x="1500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61"/>
            <p:cNvSpPr/>
            <p:nvPr/>
          </p:nvSpPr>
          <p:spPr>
            <a:xfrm>
              <a:off x="7542755" y="2790614"/>
              <a:ext cx="61728" cy="61760"/>
            </a:xfrm>
            <a:custGeom>
              <a:avLst/>
              <a:gdLst/>
              <a:ahLst/>
              <a:cxnLst/>
              <a:rect l="l" t="t" r="r" b="b"/>
              <a:pathLst>
                <a:path w="1929" h="1930" extrusionOk="0">
                  <a:moveTo>
                    <a:pt x="965" y="1"/>
                  </a:moveTo>
                  <a:cubicBezTo>
                    <a:pt x="441" y="1"/>
                    <a:pt x="0" y="429"/>
                    <a:pt x="0" y="965"/>
                  </a:cubicBezTo>
                  <a:cubicBezTo>
                    <a:pt x="0" y="1489"/>
                    <a:pt x="441" y="1929"/>
                    <a:pt x="965" y="1929"/>
                  </a:cubicBezTo>
                  <a:cubicBezTo>
                    <a:pt x="1500" y="1929"/>
                    <a:pt x="1929" y="1489"/>
                    <a:pt x="1929" y="965"/>
                  </a:cubicBezTo>
                  <a:cubicBezTo>
                    <a:pt x="1929" y="429"/>
                    <a:pt x="1500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61"/>
            <p:cNvSpPr/>
            <p:nvPr/>
          </p:nvSpPr>
          <p:spPr>
            <a:xfrm>
              <a:off x="7542755" y="2875190"/>
              <a:ext cx="61728" cy="61760"/>
            </a:xfrm>
            <a:custGeom>
              <a:avLst/>
              <a:gdLst/>
              <a:ahLst/>
              <a:cxnLst/>
              <a:rect l="l" t="t" r="r" b="b"/>
              <a:pathLst>
                <a:path w="1929" h="1930" extrusionOk="0">
                  <a:moveTo>
                    <a:pt x="965" y="1"/>
                  </a:moveTo>
                  <a:cubicBezTo>
                    <a:pt x="441" y="1"/>
                    <a:pt x="0" y="429"/>
                    <a:pt x="0" y="965"/>
                  </a:cubicBezTo>
                  <a:cubicBezTo>
                    <a:pt x="0" y="1501"/>
                    <a:pt x="441" y="1930"/>
                    <a:pt x="965" y="1930"/>
                  </a:cubicBezTo>
                  <a:cubicBezTo>
                    <a:pt x="1500" y="1930"/>
                    <a:pt x="1929" y="1501"/>
                    <a:pt x="1929" y="965"/>
                  </a:cubicBezTo>
                  <a:cubicBezTo>
                    <a:pt x="1929" y="429"/>
                    <a:pt x="1500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61"/>
            <p:cNvSpPr/>
            <p:nvPr/>
          </p:nvSpPr>
          <p:spPr>
            <a:xfrm>
              <a:off x="7542755" y="2959766"/>
              <a:ext cx="61728" cy="61760"/>
            </a:xfrm>
            <a:custGeom>
              <a:avLst/>
              <a:gdLst/>
              <a:ahLst/>
              <a:cxnLst/>
              <a:rect l="l" t="t" r="r" b="b"/>
              <a:pathLst>
                <a:path w="1929" h="1930" extrusionOk="0">
                  <a:moveTo>
                    <a:pt x="965" y="1"/>
                  </a:moveTo>
                  <a:cubicBezTo>
                    <a:pt x="441" y="1"/>
                    <a:pt x="0" y="430"/>
                    <a:pt x="0" y="965"/>
                  </a:cubicBezTo>
                  <a:cubicBezTo>
                    <a:pt x="0" y="1501"/>
                    <a:pt x="441" y="1930"/>
                    <a:pt x="965" y="1930"/>
                  </a:cubicBezTo>
                  <a:cubicBezTo>
                    <a:pt x="1500" y="1930"/>
                    <a:pt x="1929" y="1501"/>
                    <a:pt x="1929" y="965"/>
                  </a:cubicBezTo>
                  <a:cubicBezTo>
                    <a:pt x="1929" y="430"/>
                    <a:pt x="1500" y="1"/>
                    <a:pt x="965" y="1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61"/>
            <p:cNvSpPr/>
            <p:nvPr/>
          </p:nvSpPr>
          <p:spPr>
            <a:xfrm>
              <a:off x="7542755" y="3044374"/>
              <a:ext cx="61728" cy="61728"/>
            </a:xfrm>
            <a:custGeom>
              <a:avLst/>
              <a:gdLst/>
              <a:ahLst/>
              <a:cxnLst/>
              <a:rect l="l" t="t" r="r" b="b"/>
              <a:pathLst>
                <a:path w="1929" h="1929" extrusionOk="0">
                  <a:moveTo>
                    <a:pt x="965" y="0"/>
                  </a:moveTo>
                  <a:cubicBezTo>
                    <a:pt x="441" y="0"/>
                    <a:pt x="0" y="441"/>
                    <a:pt x="0" y="965"/>
                  </a:cubicBezTo>
                  <a:cubicBezTo>
                    <a:pt x="0" y="1500"/>
                    <a:pt x="441" y="1929"/>
                    <a:pt x="965" y="1929"/>
                  </a:cubicBezTo>
                  <a:cubicBezTo>
                    <a:pt x="1500" y="1929"/>
                    <a:pt x="1929" y="1500"/>
                    <a:pt x="1929" y="965"/>
                  </a:cubicBezTo>
                  <a:cubicBezTo>
                    <a:pt x="1929" y="441"/>
                    <a:pt x="1500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61"/>
            <p:cNvSpPr/>
            <p:nvPr/>
          </p:nvSpPr>
          <p:spPr>
            <a:xfrm>
              <a:off x="7542755" y="3129334"/>
              <a:ext cx="61728" cy="61376"/>
            </a:xfrm>
            <a:custGeom>
              <a:avLst/>
              <a:gdLst/>
              <a:ahLst/>
              <a:cxnLst/>
              <a:rect l="l" t="t" r="r" b="b"/>
              <a:pathLst>
                <a:path w="1929" h="1918" extrusionOk="0">
                  <a:moveTo>
                    <a:pt x="965" y="0"/>
                  </a:moveTo>
                  <a:cubicBezTo>
                    <a:pt x="441" y="0"/>
                    <a:pt x="0" y="429"/>
                    <a:pt x="0" y="953"/>
                  </a:cubicBezTo>
                  <a:cubicBezTo>
                    <a:pt x="0" y="1488"/>
                    <a:pt x="441" y="1917"/>
                    <a:pt x="965" y="1917"/>
                  </a:cubicBezTo>
                  <a:cubicBezTo>
                    <a:pt x="1500" y="1917"/>
                    <a:pt x="1929" y="1488"/>
                    <a:pt x="1929" y="953"/>
                  </a:cubicBezTo>
                  <a:cubicBezTo>
                    <a:pt x="1929" y="429"/>
                    <a:pt x="1500" y="0"/>
                    <a:pt x="965" y="0"/>
                  </a:cubicBezTo>
                  <a:close/>
                </a:path>
              </a:pathLst>
            </a:custGeom>
            <a:solidFill>
              <a:srgbClr val="F3E4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61"/>
            <p:cNvSpPr/>
            <p:nvPr/>
          </p:nvSpPr>
          <p:spPr>
            <a:xfrm>
              <a:off x="7542755" y="2710614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4" y="0"/>
                  </a:moveTo>
                  <a:lnTo>
                    <a:pt x="464" y="0"/>
                  </a:lnTo>
                  <a:cubicBezTo>
                    <a:pt x="191" y="167"/>
                    <a:pt x="0" y="477"/>
                    <a:pt x="0" y="822"/>
                  </a:cubicBezTo>
                  <a:cubicBezTo>
                    <a:pt x="0" y="1346"/>
                    <a:pt x="441" y="1786"/>
                    <a:pt x="965" y="1786"/>
                  </a:cubicBezTo>
                  <a:cubicBezTo>
                    <a:pt x="1310" y="1786"/>
                    <a:pt x="1619" y="1596"/>
                    <a:pt x="1786" y="1322"/>
                  </a:cubicBezTo>
                  <a:lnTo>
                    <a:pt x="1786" y="1322"/>
                  </a:lnTo>
                  <a:cubicBezTo>
                    <a:pt x="1643" y="1405"/>
                    <a:pt x="1477" y="1465"/>
                    <a:pt x="1286" y="1465"/>
                  </a:cubicBezTo>
                  <a:cubicBezTo>
                    <a:pt x="762" y="1465"/>
                    <a:pt x="322" y="1024"/>
                    <a:pt x="322" y="500"/>
                  </a:cubicBezTo>
                  <a:cubicBezTo>
                    <a:pt x="322" y="310"/>
                    <a:pt x="381" y="143"/>
                    <a:pt x="464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61"/>
            <p:cNvSpPr/>
            <p:nvPr/>
          </p:nvSpPr>
          <p:spPr>
            <a:xfrm>
              <a:off x="7542755" y="2795190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4" y="0"/>
                  </a:moveTo>
                  <a:lnTo>
                    <a:pt x="464" y="0"/>
                  </a:lnTo>
                  <a:cubicBezTo>
                    <a:pt x="191" y="167"/>
                    <a:pt x="0" y="477"/>
                    <a:pt x="0" y="822"/>
                  </a:cubicBezTo>
                  <a:cubicBezTo>
                    <a:pt x="0" y="1358"/>
                    <a:pt x="441" y="1786"/>
                    <a:pt x="965" y="1786"/>
                  </a:cubicBezTo>
                  <a:cubicBezTo>
                    <a:pt x="1310" y="1786"/>
                    <a:pt x="1619" y="1596"/>
                    <a:pt x="1786" y="1322"/>
                  </a:cubicBezTo>
                  <a:lnTo>
                    <a:pt x="1786" y="1322"/>
                  </a:lnTo>
                  <a:cubicBezTo>
                    <a:pt x="1643" y="1405"/>
                    <a:pt x="1477" y="1465"/>
                    <a:pt x="1286" y="1465"/>
                  </a:cubicBezTo>
                  <a:cubicBezTo>
                    <a:pt x="762" y="1465"/>
                    <a:pt x="322" y="1036"/>
                    <a:pt x="322" y="501"/>
                  </a:cubicBezTo>
                  <a:cubicBezTo>
                    <a:pt x="322" y="322"/>
                    <a:pt x="381" y="143"/>
                    <a:pt x="464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61"/>
            <p:cNvSpPr/>
            <p:nvPr/>
          </p:nvSpPr>
          <p:spPr>
            <a:xfrm>
              <a:off x="7542755" y="2879766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4" y="1"/>
                  </a:moveTo>
                  <a:lnTo>
                    <a:pt x="464" y="1"/>
                  </a:lnTo>
                  <a:cubicBezTo>
                    <a:pt x="191" y="167"/>
                    <a:pt x="0" y="477"/>
                    <a:pt x="0" y="822"/>
                  </a:cubicBezTo>
                  <a:cubicBezTo>
                    <a:pt x="0" y="1358"/>
                    <a:pt x="441" y="1787"/>
                    <a:pt x="965" y="1787"/>
                  </a:cubicBezTo>
                  <a:cubicBezTo>
                    <a:pt x="1310" y="1787"/>
                    <a:pt x="1619" y="1596"/>
                    <a:pt x="1786" y="1322"/>
                  </a:cubicBezTo>
                  <a:lnTo>
                    <a:pt x="1786" y="1322"/>
                  </a:lnTo>
                  <a:cubicBezTo>
                    <a:pt x="1643" y="1406"/>
                    <a:pt x="1477" y="1465"/>
                    <a:pt x="1286" y="1465"/>
                  </a:cubicBezTo>
                  <a:cubicBezTo>
                    <a:pt x="762" y="1465"/>
                    <a:pt x="322" y="1036"/>
                    <a:pt x="322" y="501"/>
                  </a:cubicBezTo>
                  <a:cubicBezTo>
                    <a:pt x="322" y="322"/>
                    <a:pt x="381" y="143"/>
                    <a:pt x="464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61"/>
            <p:cNvSpPr/>
            <p:nvPr/>
          </p:nvSpPr>
          <p:spPr>
            <a:xfrm>
              <a:off x="7542755" y="2964342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4" y="1"/>
                  </a:moveTo>
                  <a:lnTo>
                    <a:pt x="464" y="1"/>
                  </a:lnTo>
                  <a:cubicBezTo>
                    <a:pt x="191" y="167"/>
                    <a:pt x="0" y="477"/>
                    <a:pt x="0" y="822"/>
                  </a:cubicBezTo>
                  <a:cubicBezTo>
                    <a:pt x="0" y="1358"/>
                    <a:pt x="441" y="1787"/>
                    <a:pt x="965" y="1787"/>
                  </a:cubicBezTo>
                  <a:cubicBezTo>
                    <a:pt x="1310" y="1787"/>
                    <a:pt x="1619" y="1596"/>
                    <a:pt x="1786" y="1322"/>
                  </a:cubicBezTo>
                  <a:lnTo>
                    <a:pt x="1786" y="1322"/>
                  </a:lnTo>
                  <a:cubicBezTo>
                    <a:pt x="1643" y="1406"/>
                    <a:pt x="1477" y="1465"/>
                    <a:pt x="1286" y="1465"/>
                  </a:cubicBezTo>
                  <a:cubicBezTo>
                    <a:pt x="762" y="1465"/>
                    <a:pt x="322" y="1037"/>
                    <a:pt x="322" y="501"/>
                  </a:cubicBezTo>
                  <a:cubicBezTo>
                    <a:pt x="322" y="322"/>
                    <a:pt x="381" y="156"/>
                    <a:pt x="464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61"/>
            <p:cNvSpPr/>
            <p:nvPr/>
          </p:nvSpPr>
          <p:spPr>
            <a:xfrm>
              <a:off x="7542755" y="3048918"/>
              <a:ext cx="57184" cy="57184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464" y="1"/>
                  </a:moveTo>
                  <a:lnTo>
                    <a:pt x="464" y="1"/>
                  </a:lnTo>
                  <a:cubicBezTo>
                    <a:pt x="191" y="180"/>
                    <a:pt x="0" y="477"/>
                    <a:pt x="0" y="823"/>
                  </a:cubicBezTo>
                  <a:cubicBezTo>
                    <a:pt x="0" y="1358"/>
                    <a:pt x="441" y="1787"/>
                    <a:pt x="965" y="1787"/>
                  </a:cubicBezTo>
                  <a:cubicBezTo>
                    <a:pt x="1310" y="1787"/>
                    <a:pt x="1619" y="1596"/>
                    <a:pt x="1786" y="1323"/>
                  </a:cubicBezTo>
                  <a:lnTo>
                    <a:pt x="1786" y="1323"/>
                  </a:lnTo>
                  <a:cubicBezTo>
                    <a:pt x="1643" y="1418"/>
                    <a:pt x="1477" y="1465"/>
                    <a:pt x="1286" y="1465"/>
                  </a:cubicBezTo>
                  <a:cubicBezTo>
                    <a:pt x="762" y="1465"/>
                    <a:pt x="322" y="1037"/>
                    <a:pt x="322" y="501"/>
                  </a:cubicBezTo>
                  <a:cubicBezTo>
                    <a:pt x="322" y="322"/>
                    <a:pt x="381" y="156"/>
                    <a:pt x="464" y="1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61"/>
            <p:cNvSpPr/>
            <p:nvPr/>
          </p:nvSpPr>
          <p:spPr>
            <a:xfrm>
              <a:off x="7542755" y="3133910"/>
              <a:ext cx="57184" cy="5680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464" y="0"/>
                  </a:moveTo>
                  <a:lnTo>
                    <a:pt x="464" y="0"/>
                  </a:lnTo>
                  <a:cubicBezTo>
                    <a:pt x="191" y="167"/>
                    <a:pt x="0" y="464"/>
                    <a:pt x="0" y="810"/>
                  </a:cubicBezTo>
                  <a:cubicBezTo>
                    <a:pt x="0" y="1345"/>
                    <a:pt x="441" y="1774"/>
                    <a:pt x="965" y="1774"/>
                  </a:cubicBezTo>
                  <a:cubicBezTo>
                    <a:pt x="1310" y="1774"/>
                    <a:pt x="1619" y="1584"/>
                    <a:pt x="1786" y="1310"/>
                  </a:cubicBezTo>
                  <a:lnTo>
                    <a:pt x="1786" y="1310"/>
                  </a:lnTo>
                  <a:cubicBezTo>
                    <a:pt x="1643" y="1405"/>
                    <a:pt x="1477" y="1453"/>
                    <a:pt x="1286" y="1453"/>
                  </a:cubicBezTo>
                  <a:cubicBezTo>
                    <a:pt x="762" y="1453"/>
                    <a:pt x="322" y="1024"/>
                    <a:pt x="322" y="488"/>
                  </a:cubicBezTo>
                  <a:cubicBezTo>
                    <a:pt x="322" y="310"/>
                    <a:pt x="381" y="143"/>
                    <a:pt x="464" y="0"/>
                  </a:cubicBez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61"/>
            <p:cNvSpPr/>
            <p:nvPr/>
          </p:nvSpPr>
          <p:spPr>
            <a:xfrm>
              <a:off x="2888067" y="4660566"/>
              <a:ext cx="206144" cy="148608"/>
            </a:xfrm>
            <a:custGeom>
              <a:avLst/>
              <a:gdLst/>
              <a:ahLst/>
              <a:cxnLst/>
              <a:rect l="l" t="t" r="r" b="b"/>
              <a:pathLst>
                <a:path w="6442" h="4644" extrusionOk="0">
                  <a:moveTo>
                    <a:pt x="2492" y="1"/>
                  </a:moveTo>
                  <a:cubicBezTo>
                    <a:pt x="1588" y="1"/>
                    <a:pt x="817" y="369"/>
                    <a:pt x="501" y="1048"/>
                  </a:cubicBezTo>
                  <a:cubicBezTo>
                    <a:pt x="0" y="2120"/>
                    <a:pt x="810" y="3560"/>
                    <a:pt x="2310" y="4263"/>
                  </a:cubicBezTo>
                  <a:cubicBezTo>
                    <a:pt x="2860" y="4520"/>
                    <a:pt x="3427" y="4643"/>
                    <a:pt x="3950" y="4643"/>
                  </a:cubicBezTo>
                  <a:cubicBezTo>
                    <a:pt x="4854" y="4643"/>
                    <a:pt x="5625" y="4275"/>
                    <a:pt x="5942" y="3596"/>
                  </a:cubicBezTo>
                  <a:cubicBezTo>
                    <a:pt x="6442" y="2524"/>
                    <a:pt x="5632" y="1084"/>
                    <a:pt x="4132" y="381"/>
                  </a:cubicBezTo>
                  <a:cubicBezTo>
                    <a:pt x="3582" y="124"/>
                    <a:pt x="3015" y="1"/>
                    <a:pt x="2492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61"/>
            <p:cNvSpPr/>
            <p:nvPr/>
          </p:nvSpPr>
          <p:spPr>
            <a:xfrm>
              <a:off x="2884259" y="4667830"/>
              <a:ext cx="206144" cy="148576"/>
            </a:xfrm>
            <a:custGeom>
              <a:avLst/>
              <a:gdLst/>
              <a:ahLst/>
              <a:cxnLst/>
              <a:rect l="l" t="t" r="r" b="b"/>
              <a:pathLst>
                <a:path w="6442" h="4643" extrusionOk="0">
                  <a:moveTo>
                    <a:pt x="2487" y="0"/>
                  </a:moveTo>
                  <a:cubicBezTo>
                    <a:pt x="1584" y="0"/>
                    <a:pt x="817" y="368"/>
                    <a:pt x="500" y="1047"/>
                  </a:cubicBezTo>
                  <a:cubicBezTo>
                    <a:pt x="0" y="2119"/>
                    <a:pt x="810" y="3560"/>
                    <a:pt x="2310" y="4262"/>
                  </a:cubicBezTo>
                  <a:cubicBezTo>
                    <a:pt x="2860" y="4519"/>
                    <a:pt x="3427" y="4642"/>
                    <a:pt x="3950" y="4642"/>
                  </a:cubicBezTo>
                  <a:cubicBezTo>
                    <a:pt x="4854" y="4642"/>
                    <a:pt x="5625" y="4274"/>
                    <a:pt x="5942" y="3595"/>
                  </a:cubicBezTo>
                  <a:cubicBezTo>
                    <a:pt x="6442" y="2524"/>
                    <a:pt x="5632" y="1083"/>
                    <a:pt x="4132" y="381"/>
                  </a:cubicBezTo>
                  <a:cubicBezTo>
                    <a:pt x="3578" y="123"/>
                    <a:pt x="3010" y="0"/>
                    <a:pt x="24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61"/>
            <p:cNvSpPr/>
            <p:nvPr/>
          </p:nvSpPr>
          <p:spPr>
            <a:xfrm>
              <a:off x="2586691" y="4874390"/>
              <a:ext cx="206912" cy="145408"/>
            </a:xfrm>
            <a:custGeom>
              <a:avLst/>
              <a:gdLst/>
              <a:ahLst/>
              <a:cxnLst/>
              <a:rect l="l" t="t" r="r" b="b"/>
              <a:pathLst>
                <a:path w="6466" h="4544" extrusionOk="0">
                  <a:moveTo>
                    <a:pt x="3882" y="0"/>
                  </a:moveTo>
                  <a:cubicBezTo>
                    <a:pt x="3428" y="0"/>
                    <a:pt x="2944" y="87"/>
                    <a:pt x="2465" y="272"/>
                  </a:cubicBezTo>
                  <a:cubicBezTo>
                    <a:pt x="917" y="867"/>
                    <a:pt x="1" y="2236"/>
                    <a:pt x="429" y="3343"/>
                  </a:cubicBezTo>
                  <a:cubicBezTo>
                    <a:pt x="717" y="4108"/>
                    <a:pt x="1567" y="4543"/>
                    <a:pt x="2579" y="4543"/>
                  </a:cubicBezTo>
                  <a:cubicBezTo>
                    <a:pt x="3033" y="4543"/>
                    <a:pt x="3519" y="4456"/>
                    <a:pt x="4001" y="4272"/>
                  </a:cubicBezTo>
                  <a:cubicBezTo>
                    <a:pt x="5549" y="3677"/>
                    <a:pt x="6466" y="2308"/>
                    <a:pt x="6037" y="1200"/>
                  </a:cubicBezTo>
                  <a:cubicBezTo>
                    <a:pt x="5749" y="435"/>
                    <a:pt x="4893" y="0"/>
                    <a:pt x="3882" y="0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61"/>
            <p:cNvSpPr/>
            <p:nvPr/>
          </p:nvSpPr>
          <p:spPr>
            <a:xfrm>
              <a:off x="2589347" y="4882006"/>
              <a:ext cx="206560" cy="145408"/>
            </a:xfrm>
            <a:custGeom>
              <a:avLst/>
              <a:gdLst/>
              <a:ahLst/>
              <a:cxnLst/>
              <a:rect l="l" t="t" r="r" b="b"/>
              <a:pathLst>
                <a:path w="6455" h="4544" extrusionOk="0">
                  <a:moveTo>
                    <a:pt x="3880" y="0"/>
                  </a:moveTo>
                  <a:cubicBezTo>
                    <a:pt x="3428" y="0"/>
                    <a:pt x="2944" y="88"/>
                    <a:pt x="2466" y="272"/>
                  </a:cubicBezTo>
                  <a:cubicBezTo>
                    <a:pt x="906" y="855"/>
                    <a:pt x="1" y="2236"/>
                    <a:pt x="418" y="3343"/>
                  </a:cubicBezTo>
                  <a:cubicBezTo>
                    <a:pt x="714" y="4108"/>
                    <a:pt x="1566" y="4544"/>
                    <a:pt x="2576" y="4544"/>
                  </a:cubicBezTo>
                  <a:cubicBezTo>
                    <a:pt x="3027" y="4544"/>
                    <a:pt x="3511" y="4456"/>
                    <a:pt x="3990" y="4272"/>
                  </a:cubicBezTo>
                  <a:cubicBezTo>
                    <a:pt x="5537" y="3677"/>
                    <a:pt x="6454" y="2296"/>
                    <a:pt x="6037" y="1200"/>
                  </a:cubicBezTo>
                  <a:cubicBezTo>
                    <a:pt x="5741" y="436"/>
                    <a:pt x="4889" y="0"/>
                    <a:pt x="38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61"/>
            <p:cNvSpPr/>
            <p:nvPr/>
          </p:nvSpPr>
          <p:spPr>
            <a:xfrm>
              <a:off x="2549347" y="4706646"/>
              <a:ext cx="983392" cy="438592"/>
            </a:xfrm>
            <a:custGeom>
              <a:avLst/>
              <a:gdLst/>
              <a:ahLst/>
              <a:cxnLst/>
              <a:rect l="l" t="t" r="r" b="b"/>
              <a:pathLst>
                <a:path w="30731" h="13706" extrusionOk="0">
                  <a:moveTo>
                    <a:pt x="14584" y="1"/>
                  </a:moveTo>
                  <a:cubicBezTo>
                    <a:pt x="14360" y="1"/>
                    <a:pt x="14134" y="9"/>
                    <a:pt x="13907" y="25"/>
                  </a:cubicBezTo>
                  <a:cubicBezTo>
                    <a:pt x="9133" y="382"/>
                    <a:pt x="4073" y="6823"/>
                    <a:pt x="1" y="13705"/>
                  </a:cubicBezTo>
                  <a:lnTo>
                    <a:pt x="30731" y="13705"/>
                  </a:lnTo>
                  <a:cubicBezTo>
                    <a:pt x="28301" y="9309"/>
                    <a:pt x="22264" y="1"/>
                    <a:pt x="14584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61"/>
            <p:cNvSpPr/>
            <p:nvPr/>
          </p:nvSpPr>
          <p:spPr>
            <a:xfrm>
              <a:off x="2800067" y="4789174"/>
              <a:ext cx="225184" cy="146080"/>
            </a:xfrm>
            <a:custGeom>
              <a:avLst/>
              <a:gdLst/>
              <a:ahLst/>
              <a:cxnLst/>
              <a:rect l="l" t="t" r="r" b="b"/>
              <a:pathLst>
                <a:path w="7037" h="4565" extrusionOk="0">
                  <a:moveTo>
                    <a:pt x="4046" y="0"/>
                  </a:moveTo>
                  <a:cubicBezTo>
                    <a:pt x="3731" y="0"/>
                    <a:pt x="3404" y="33"/>
                    <a:pt x="3072" y="101"/>
                  </a:cubicBezTo>
                  <a:cubicBezTo>
                    <a:pt x="1262" y="470"/>
                    <a:pt x="0" y="1756"/>
                    <a:pt x="250" y="2958"/>
                  </a:cubicBezTo>
                  <a:cubicBezTo>
                    <a:pt x="443" y="3934"/>
                    <a:pt x="1577" y="4565"/>
                    <a:pt x="2964" y="4565"/>
                  </a:cubicBezTo>
                  <a:cubicBezTo>
                    <a:pt x="3287" y="4565"/>
                    <a:pt x="3623" y="4530"/>
                    <a:pt x="3965" y="4459"/>
                  </a:cubicBezTo>
                  <a:cubicBezTo>
                    <a:pt x="5775" y="4089"/>
                    <a:pt x="7037" y="2815"/>
                    <a:pt x="6787" y="1613"/>
                  </a:cubicBezTo>
                  <a:cubicBezTo>
                    <a:pt x="6583" y="632"/>
                    <a:pt x="5437" y="0"/>
                    <a:pt x="4046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61"/>
            <p:cNvSpPr/>
            <p:nvPr/>
          </p:nvSpPr>
          <p:spPr>
            <a:xfrm>
              <a:off x="2802723" y="4776182"/>
              <a:ext cx="225216" cy="145984"/>
            </a:xfrm>
            <a:custGeom>
              <a:avLst/>
              <a:gdLst/>
              <a:ahLst/>
              <a:cxnLst/>
              <a:rect l="l" t="t" r="r" b="b"/>
              <a:pathLst>
                <a:path w="7038" h="4562" extrusionOk="0">
                  <a:moveTo>
                    <a:pt x="4061" y="0"/>
                  </a:moveTo>
                  <a:cubicBezTo>
                    <a:pt x="3742" y="0"/>
                    <a:pt x="3410" y="33"/>
                    <a:pt x="3072" y="102"/>
                  </a:cubicBezTo>
                  <a:cubicBezTo>
                    <a:pt x="1263" y="471"/>
                    <a:pt x="0" y="1745"/>
                    <a:pt x="251" y="2948"/>
                  </a:cubicBezTo>
                  <a:cubicBezTo>
                    <a:pt x="454" y="3936"/>
                    <a:pt x="1595" y="4561"/>
                    <a:pt x="2982" y="4561"/>
                  </a:cubicBezTo>
                  <a:cubicBezTo>
                    <a:pt x="3300" y="4561"/>
                    <a:pt x="3630" y="4529"/>
                    <a:pt x="3965" y="4460"/>
                  </a:cubicBezTo>
                  <a:cubicBezTo>
                    <a:pt x="5775" y="4091"/>
                    <a:pt x="7037" y="2817"/>
                    <a:pt x="6787" y="1614"/>
                  </a:cubicBezTo>
                  <a:cubicBezTo>
                    <a:pt x="6593" y="626"/>
                    <a:pt x="5454" y="0"/>
                    <a:pt x="40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61"/>
            <p:cNvSpPr/>
            <p:nvPr/>
          </p:nvSpPr>
          <p:spPr>
            <a:xfrm>
              <a:off x="2771107" y="4974262"/>
              <a:ext cx="227488" cy="155840"/>
            </a:xfrm>
            <a:custGeom>
              <a:avLst/>
              <a:gdLst/>
              <a:ahLst/>
              <a:cxnLst/>
              <a:rect l="l" t="t" r="r" b="b"/>
              <a:pathLst>
                <a:path w="7109" h="4870" extrusionOk="0">
                  <a:moveTo>
                    <a:pt x="4477" y="1"/>
                  </a:moveTo>
                  <a:cubicBezTo>
                    <a:pt x="3911" y="1"/>
                    <a:pt x="3290" y="127"/>
                    <a:pt x="2679" y="389"/>
                  </a:cubicBezTo>
                  <a:cubicBezTo>
                    <a:pt x="977" y="1127"/>
                    <a:pt x="0" y="2627"/>
                    <a:pt x="488" y="3759"/>
                  </a:cubicBezTo>
                  <a:cubicBezTo>
                    <a:pt x="799" y="4478"/>
                    <a:pt x="1630" y="4870"/>
                    <a:pt x="2628" y="4870"/>
                  </a:cubicBezTo>
                  <a:cubicBezTo>
                    <a:pt x="3200" y="4870"/>
                    <a:pt x="3826" y="4742"/>
                    <a:pt x="4441" y="4473"/>
                  </a:cubicBezTo>
                  <a:cubicBezTo>
                    <a:pt x="6132" y="3747"/>
                    <a:pt x="7108" y="2235"/>
                    <a:pt x="6620" y="1115"/>
                  </a:cubicBezTo>
                  <a:cubicBezTo>
                    <a:pt x="6308" y="393"/>
                    <a:pt x="5477" y="1"/>
                    <a:pt x="4477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61"/>
            <p:cNvSpPr/>
            <p:nvPr/>
          </p:nvSpPr>
          <p:spPr>
            <a:xfrm>
              <a:off x="2771491" y="4961302"/>
              <a:ext cx="227488" cy="155872"/>
            </a:xfrm>
            <a:custGeom>
              <a:avLst/>
              <a:gdLst/>
              <a:ahLst/>
              <a:cxnLst/>
              <a:rect l="l" t="t" r="r" b="b"/>
              <a:pathLst>
                <a:path w="7109" h="4871" extrusionOk="0">
                  <a:moveTo>
                    <a:pt x="4481" y="1"/>
                  </a:moveTo>
                  <a:cubicBezTo>
                    <a:pt x="3913" y="1"/>
                    <a:pt x="3292" y="126"/>
                    <a:pt x="2679" y="389"/>
                  </a:cubicBezTo>
                  <a:cubicBezTo>
                    <a:pt x="988" y="1116"/>
                    <a:pt x="0" y="2628"/>
                    <a:pt x="488" y="3759"/>
                  </a:cubicBezTo>
                  <a:cubicBezTo>
                    <a:pt x="799" y="4478"/>
                    <a:pt x="1630" y="4870"/>
                    <a:pt x="2628" y="4870"/>
                  </a:cubicBezTo>
                  <a:cubicBezTo>
                    <a:pt x="3200" y="4870"/>
                    <a:pt x="3826" y="4742"/>
                    <a:pt x="4441" y="4473"/>
                  </a:cubicBezTo>
                  <a:cubicBezTo>
                    <a:pt x="6132" y="3747"/>
                    <a:pt x="7108" y="2235"/>
                    <a:pt x="6620" y="1104"/>
                  </a:cubicBezTo>
                  <a:cubicBezTo>
                    <a:pt x="6309" y="390"/>
                    <a:pt x="5479" y="1"/>
                    <a:pt x="44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61"/>
            <p:cNvSpPr/>
            <p:nvPr/>
          </p:nvSpPr>
          <p:spPr>
            <a:xfrm>
              <a:off x="3053411" y="4760982"/>
              <a:ext cx="219104" cy="170624"/>
            </a:xfrm>
            <a:custGeom>
              <a:avLst/>
              <a:gdLst/>
              <a:ahLst/>
              <a:cxnLst/>
              <a:rect l="l" t="t" r="r" b="b"/>
              <a:pathLst>
                <a:path w="6847" h="5332" extrusionOk="0">
                  <a:moveTo>
                    <a:pt x="2311" y="0"/>
                  </a:moveTo>
                  <a:cubicBezTo>
                    <a:pt x="1638" y="0"/>
                    <a:pt x="1057" y="230"/>
                    <a:pt x="715" y="696"/>
                  </a:cubicBezTo>
                  <a:cubicBezTo>
                    <a:pt x="1" y="1696"/>
                    <a:pt x="620" y="3375"/>
                    <a:pt x="2108" y="4470"/>
                  </a:cubicBezTo>
                  <a:cubicBezTo>
                    <a:pt x="2893" y="5042"/>
                    <a:pt x="3763" y="5331"/>
                    <a:pt x="4517" y="5331"/>
                  </a:cubicBezTo>
                  <a:cubicBezTo>
                    <a:pt x="5194" y="5331"/>
                    <a:pt x="5777" y="5098"/>
                    <a:pt x="6121" y="4625"/>
                  </a:cubicBezTo>
                  <a:cubicBezTo>
                    <a:pt x="6847" y="3637"/>
                    <a:pt x="6216" y="1946"/>
                    <a:pt x="4728" y="863"/>
                  </a:cubicBezTo>
                  <a:cubicBezTo>
                    <a:pt x="3941" y="290"/>
                    <a:pt x="3067" y="0"/>
                    <a:pt x="2311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61"/>
            <p:cNvSpPr/>
            <p:nvPr/>
          </p:nvSpPr>
          <p:spPr>
            <a:xfrm>
              <a:off x="3055715" y="4748118"/>
              <a:ext cx="219104" cy="170592"/>
            </a:xfrm>
            <a:custGeom>
              <a:avLst/>
              <a:gdLst/>
              <a:ahLst/>
              <a:cxnLst/>
              <a:rect l="l" t="t" r="r" b="b"/>
              <a:pathLst>
                <a:path w="6847" h="5331" extrusionOk="0">
                  <a:moveTo>
                    <a:pt x="2324" y="0"/>
                  </a:moveTo>
                  <a:cubicBezTo>
                    <a:pt x="1650" y="0"/>
                    <a:pt x="1069" y="234"/>
                    <a:pt x="727" y="705"/>
                  </a:cubicBezTo>
                  <a:cubicBezTo>
                    <a:pt x="0" y="1693"/>
                    <a:pt x="631" y="3384"/>
                    <a:pt x="2120" y="4468"/>
                  </a:cubicBezTo>
                  <a:cubicBezTo>
                    <a:pt x="2906" y="5040"/>
                    <a:pt x="3780" y="5330"/>
                    <a:pt x="4536" y="5330"/>
                  </a:cubicBezTo>
                  <a:cubicBezTo>
                    <a:pt x="5209" y="5330"/>
                    <a:pt x="5790" y="5100"/>
                    <a:pt x="6132" y="4634"/>
                  </a:cubicBezTo>
                  <a:cubicBezTo>
                    <a:pt x="6846" y="3634"/>
                    <a:pt x="6227" y="1955"/>
                    <a:pt x="4739" y="872"/>
                  </a:cubicBezTo>
                  <a:cubicBezTo>
                    <a:pt x="3953" y="293"/>
                    <a:pt x="3080" y="0"/>
                    <a:pt x="2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61"/>
            <p:cNvSpPr/>
            <p:nvPr/>
          </p:nvSpPr>
          <p:spPr>
            <a:xfrm>
              <a:off x="2798147" y="4733334"/>
              <a:ext cx="734592" cy="411904"/>
            </a:xfrm>
            <a:custGeom>
              <a:avLst/>
              <a:gdLst/>
              <a:ahLst/>
              <a:cxnLst/>
              <a:rect l="l" t="t" r="r" b="b"/>
              <a:pathLst>
                <a:path w="22956" h="12872" extrusionOk="0">
                  <a:moveTo>
                    <a:pt x="10800" y="0"/>
                  </a:moveTo>
                  <a:cubicBezTo>
                    <a:pt x="8764" y="5513"/>
                    <a:pt x="4858" y="9966"/>
                    <a:pt x="1" y="12871"/>
                  </a:cubicBezTo>
                  <a:lnTo>
                    <a:pt x="22956" y="12871"/>
                  </a:lnTo>
                  <a:cubicBezTo>
                    <a:pt x="20968" y="9263"/>
                    <a:pt x="16562" y="2370"/>
                    <a:pt x="10800" y="0"/>
                  </a:cubicBezTo>
                  <a:close/>
                </a:path>
              </a:pathLst>
            </a:custGeom>
            <a:solidFill>
              <a:schemeClr val="dk1">
                <a:alpha val="313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61"/>
            <p:cNvSpPr/>
            <p:nvPr/>
          </p:nvSpPr>
          <p:spPr>
            <a:xfrm>
              <a:off x="8648771" y="2550966"/>
              <a:ext cx="307520" cy="471712"/>
            </a:xfrm>
            <a:custGeom>
              <a:avLst/>
              <a:gdLst/>
              <a:ahLst/>
              <a:cxnLst/>
              <a:rect l="l" t="t" r="r" b="b"/>
              <a:pathLst>
                <a:path w="9610" h="14741" extrusionOk="0">
                  <a:moveTo>
                    <a:pt x="1409" y="0"/>
                  </a:moveTo>
                  <a:cubicBezTo>
                    <a:pt x="1064" y="0"/>
                    <a:pt x="726" y="148"/>
                    <a:pt x="489" y="429"/>
                  </a:cubicBezTo>
                  <a:cubicBezTo>
                    <a:pt x="1" y="1001"/>
                    <a:pt x="144" y="1870"/>
                    <a:pt x="787" y="2263"/>
                  </a:cubicBezTo>
                  <a:lnTo>
                    <a:pt x="3966" y="4168"/>
                  </a:lnTo>
                  <a:cubicBezTo>
                    <a:pt x="6311" y="6013"/>
                    <a:pt x="7216" y="9156"/>
                    <a:pt x="6204" y="11966"/>
                  </a:cubicBezTo>
                  <a:lnTo>
                    <a:pt x="5216" y="14740"/>
                  </a:lnTo>
                  <a:lnTo>
                    <a:pt x="7609" y="12883"/>
                  </a:lnTo>
                  <a:lnTo>
                    <a:pt x="7835" y="12502"/>
                  </a:lnTo>
                  <a:cubicBezTo>
                    <a:pt x="9609" y="8430"/>
                    <a:pt x="8050" y="3680"/>
                    <a:pt x="4216" y="1453"/>
                  </a:cubicBezTo>
                  <a:lnTo>
                    <a:pt x="2025" y="167"/>
                  </a:lnTo>
                  <a:cubicBezTo>
                    <a:pt x="1831" y="55"/>
                    <a:pt x="1619" y="0"/>
                    <a:pt x="1409" y="0"/>
                  </a:cubicBezTo>
                  <a:close/>
                </a:path>
              </a:pathLst>
            </a:custGeom>
            <a:solidFill>
              <a:srgbClr val="EA7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61"/>
            <p:cNvSpPr/>
            <p:nvPr/>
          </p:nvSpPr>
          <p:spPr>
            <a:xfrm>
              <a:off x="8523811" y="2607158"/>
              <a:ext cx="269024" cy="418944"/>
            </a:xfrm>
            <a:custGeom>
              <a:avLst/>
              <a:gdLst/>
              <a:ahLst/>
              <a:cxnLst/>
              <a:rect l="l" t="t" r="r" b="b"/>
              <a:pathLst>
                <a:path w="8407" h="13092" extrusionOk="0">
                  <a:moveTo>
                    <a:pt x="6532" y="1"/>
                  </a:moveTo>
                  <a:cubicBezTo>
                    <a:pt x="6096" y="1"/>
                    <a:pt x="5670" y="219"/>
                    <a:pt x="5430" y="614"/>
                  </a:cubicBezTo>
                  <a:cubicBezTo>
                    <a:pt x="3215" y="4257"/>
                    <a:pt x="1429" y="8103"/>
                    <a:pt x="1" y="12044"/>
                  </a:cubicBezTo>
                  <a:lnTo>
                    <a:pt x="2870" y="13092"/>
                  </a:lnTo>
                  <a:cubicBezTo>
                    <a:pt x="4239" y="9317"/>
                    <a:pt x="5942" y="5662"/>
                    <a:pt x="8037" y="2209"/>
                  </a:cubicBezTo>
                  <a:cubicBezTo>
                    <a:pt x="8407" y="1614"/>
                    <a:pt x="8228" y="840"/>
                    <a:pt x="7633" y="471"/>
                  </a:cubicBezTo>
                  <a:lnTo>
                    <a:pt x="7216" y="197"/>
                  </a:lnTo>
                  <a:cubicBezTo>
                    <a:pt x="7003" y="64"/>
                    <a:pt x="6766" y="1"/>
                    <a:pt x="6532" y="1"/>
                  </a:cubicBezTo>
                  <a:close/>
                </a:path>
              </a:pathLst>
            </a:custGeom>
            <a:solidFill>
              <a:srgbClr val="A7B1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61"/>
            <p:cNvSpPr/>
            <p:nvPr/>
          </p:nvSpPr>
          <p:spPr>
            <a:xfrm>
              <a:off x="8550883" y="2609270"/>
              <a:ext cx="241952" cy="416832"/>
            </a:xfrm>
            <a:custGeom>
              <a:avLst/>
              <a:gdLst/>
              <a:ahLst/>
              <a:cxnLst/>
              <a:rect l="l" t="t" r="r" b="b"/>
              <a:pathLst>
                <a:path w="7561" h="13026" extrusionOk="0">
                  <a:moveTo>
                    <a:pt x="6096" y="0"/>
                  </a:moveTo>
                  <a:cubicBezTo>
                    <a:pt x="4941" y="1869"/>
                    <a:pt x="2119" y="6680"/>
                    <a:pt x="0" y="12287"/>
                  </a:cubicBezTo>
                  <a:lnTo>
                    <a:pt x="2024" y="13026"/>
                  </a:lnTo>
                  <a:cubicBezTo>
                    <a:pt x="3393" y="9251"/>
                    <a:pt x="5096" y="5596"/>
                    <a:pt x="7191" y="2143"/>
                  </a:cubicBezTo>
                  <a:cubicBezTo>
                    <a:pt x="7561" y="1548"/>
                    <a:pt x="7370" y="774"/>
                    <a:pt x="6787" y="405"/>
                  </a:cubicBezTo>
                  <a:lnTo>
                    <a:pt x="6370" y="131"/>
                  </a:lnTo>
                  <a:cubicBezTo>
                    <a:pt x="6287" y="84"/>
                    <a:pt x="6191" y="36"/>
                    <a:pt x="6096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61"/>
            <p:cNvSpPr/>
            <p:nvPr/>
          </p:nvSpPr>
          <p:spPr>
            <a:xfrm>
              <a:off x="8372195" y="2896470"/>
              <a:ext cx="546368" cy="234432"/>
            </a:xfrm>
            <a:custGeom>
              <a:avLst/>
              <a:gdLst/>
              <a:ahLst/>
              <a:cxnLst/>
              <a:rect l="l" t="t" r="r" b="b"/>
              <a:pathLst>
                <a:path w="17074" h="7326" extrusionOk="0">
                  <a:moveTo>
                    <a:pt x="3935" y="1"/>
                  </a:moveTo>
                  <a:cubicBezTo>
                    <a:pt x="2468" y="1"/>
                    <a:pt x="1065" y="863"/>
                    <a:pt x="464" y="2312"/>
                  </a:cubicBezTo>
                  <a:cubicBezTo>
                    <a:pt x="0" y="3420"/>
                    <a:pt x="393" y="4705"/>
                    <a:pt x="1393" y="5348"/>
                  </a:cubicBezTo>
                  <a:lnTo>
                    <a:pt x="3941" y="7015"/>
                  </a:lnTo>
                  <a:lnTo>
                    <a:pt x="8537" y="7313"/>
                  </a:lnTo>
                  <a:cubicBezTo>
                    <a:pt x="8663" y="7321"/>
                    <a:pt x="8790" y="7325"/>
                    <a:pt x="8916" y="7325"/>
                  </a:cubicBezTo>
                  <a:cubicBezTo>
                    <a:pt x="11898" y="7325"/>
                    <a:pt x="14985" y="5080"/>
                    <a:pt x="16264" y="2396"/>
                  </a:cubicBezTo>
                  <a:lnTo>
                    <a:pt x="17074" y="336"/>
                  </a:lnTo>
                  <a:lnTo>
                    <a:pt x="14966" y="2181"/>
                  </a:lnTo>
                  <a:cubicBezTo>
                    <a:pt x="14187" y="2866"/>
                    <a:pt x="13203" y="3220"/>
                    <a:pt x="12210" y="3220"/>
                  </a:cubicBezTo>
                  <a:cubicBezTo>
                    <a:pt x="11563" y="3220"/>
                    <a:pt x="10912" y="3070"/>
                    <a:pt x="10311" y="2765"/>
                  </a:cubicBezTo>
                  <a:lnTo>
                    <a:pt x="5632" y="407"/>
                  </a:lnTo>
                  <a:cubicBezTo>
                    <a:pt x="5085" y="131"/>
                    <a:pt x="4506" y="1"/>
                    <a:pt x="39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61"/>
            <p:cNvSpPr/>
            <p:nvPr/>
          </p:nvSpPr>
          <p:spPr>
            <a:xfrm>
              <a:off x="8316547" y="2981494"/>
              <a:ext cx="329984" cy="2159168"/>
            </a:xfrm>
            <a:custGeom>
              <a:avLst/>
              <a:gdLst/>
              <a:ahLst/>
              <a:cxnLst/>
              <a:rect l="l" t="t" r="r" b="b"/>
              <a:pathLst>
                <a:path w="10312" h="67474" extrusionOk="0">
                  <a:moveTo>
                    <a:pt x="5513" y="1"/>
                  </a:moveTo>
                  <a:cubicBezTo>
                    <a:pt x="2715" y="7704"/>
                    <a:pt x="1263" y="15764"/>
                    <a:pt x="632" y="23515"/>
                  </a:cubicBezTo>
                  <a:cubicBezTo>
                    <a:pt x="1" y="31266"/>
                    <a:pt x="191" y="38720"/>
                    <a:pt x="727" y="45209"/>
                  </a:cubicBezTo>
                  <a:cubicBezTo>
                    <a:pt x="1810" y="58186"/>
                    <a:pt x="4239" y="67366"/>
                    <a:pt x="4263" y="67473"/>
                  </a:cubicBezTo>
                  <a:lnTo>
                    <a:pt x="9192" y="66152"/>
                  </a:lnTo>
                  <a:lnTo>
                    <a:pt x="9180" y="66116"/>
                  </a:lnTo>
                  <a:cubicBezTo>
                    <a:pt x="9180" y="66080"/>
                    <a:pt x="9169" y="66021"/>
                    <a:pt x="9145" y="65949"/>
                  </a:cubicBezTo>
                  <a:cubicBezTo>
                    <a:pt x="9109" y="65806"/>
                    <a:pt x="9049" y="65592"/>
                    <a:pt x="8978" y="65294"/>
                  </a:cubicBezTo>
                  <a:cubicBezTo>
                    <a:pt x="8847" y="64723"/>
                    <a:pt x="8645" y="63854"/>
                    <a:pt x="8407" y="62746"/>
                  </a:cubicBezTo>
                  <a:cubicBezTo>
                    <a:pt x="7942" y="60532"/>
                    <a:pt x="7335" y="57329"/>
                    <a:pt x="6787" y="53436"/>
                  </a:cubicBezTo>
                  <a:cubicBezTo>
                    <a:pt x="5680" y="45637"/>
                    <a:pt x="4811" y="35029"/>
                    <a:pt x="5716" y="23932"/>
                  </a:cubicBezTo>
                  <a:cubicBezTo>
                    <a:pt x="6311" y="16526"/>
                    <a:pt x="7704" y="8906"/>
                    <a:pt x="10312" y="1739"/>
                  </a:cubicBezTo>
                  <a:lnTo>
                    <a:pt x="5513" y="1"/>
                  </a:lnTo>
                  <a:close/>
                </a:path>
              </a:pathLst>
            </a:custGeom>
            <a:solidFill>
              <a:srgbClr val="A7B1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61"/>
            <p:cNvSpPr/>
            <p:nvPr/>
          </p:nvSpPr>
          <p:spPr>
            <a:xfrm>
              <a:off x="8361891" y="2998646"/>
              <a:ext cx="267872" cy="2122560"/>
            </a:xfrm>
            <a:custGeom>
              <a:avLst/>
              <a:gdLst/>
              <a:ahLst/>
              <a:cxnLst/>
              <a:rect l="l" t="t" r="r" b="b"/>
              <a:pathLst>
                <a:path w="8371" h="66330" extrusionOk="0">
                  <a:moveTo>
                    <a:pt x="5501" y="0"/>
                  </a:moveTo>
                  <a:cubicBezTo>
                    <a:pt x="2715" y="7704"/>
                    <a:pt x="1263" y="15740"/>
                    <a:pt x="632" y="23479"/>
                  </a:cubicBezTo>
                  <a:cubicBezTo>
                    <a:pt x="1" y="31230"/>
                    <a:pt x="191" y="38684"/>
                    <a:pt x="727" y="45173"/>
                  </a:cubicBezTo>
                  <a:cubicBezTo>
                    <a:pt x="1596" y="55579"/>
                    <a:pt x="3322" y="63520"/>
                    <a:pt x="4001" y="66330"/>
                  </a:cubicBezTo>
                  <a:lnTo>
                    <a:pt x="7263" y="65461"/>
                  </a:lnTo>
                  <a:lnTo>
                    <a:pt x="7263" y="65449"/>
                  </a:lnTo>
                  <a:lnTo>
                    <a:pt x="7251" y="65413"/>
                  </a:lnTo>
                  <a:cubicBezTo>
                    <a:pt x="7240" y="65377"/>
                    <a:pt x="7228" y="65330"/>
                    <a:pt x="7216" y="65258"/>
                  </a:cubicBezTo>
                  <a:cubicBezTo>
                    <a:pt x="7168" y="65116"/>
                    <a:pt x="7121" y="64889"/>
                    <a:pt x="7049" y="64604"/>
                  </a:cubicBezTo>
                  <a:cubicBezTo>
                    <a:pt x="6906" y="64020"/>
                    <a:pt x="6716" y="63163"/>
                    <a:pt x="6478" y="62056"/>
                  </a:cubicBezTo>
                  <a:cubicBezTo>
                    <a:pt x="6013" y="59841"/>
                    <a:pt x="5394" y="56638"/>
                    <a:pt x="4846" y="52733"/>
                  </a:cubicBezTo>
                  <a:cubicBezTo>
                    <a:pt x="3739" y="44934"/>
                    <a:pt x="2870" y="34338"/>
                    <a:pt x="3775" y="23241"/>
                  </a:cubicBezTo>
                  <a:cubicBezTo>
                    <a:pt x="4382" y="15836"/>
                    <a:pt x="5775" y="8216"/>
                    <a:pt x="8371" y="1048"/>
                  </a:cubicBezTo>
                  <a:lnTo>
                    <a:pt x="5501" y="0"/>
                  </a:lnTo>
                  <a:close/>
                </a:path>
              </a:pathLst>
            </a:custGeom>
            <a:solidFill>
              <a:srgbClr val="231F20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61"/>
            <p:cNvSpPr/>
            <p:nvPr/>
          </p:nvSpPr>
          <p:spPr>
            <a:xfrm>
              <a:off x="8484579" y="2997878"/>
              <a:ext cx="127648" cy="243872"/>
            </a:xfrm>
            <a:custGeom>
              <a:avLst/>
              <a:gdLst/>
              <a:ahLst/>
              <a:cxnLst/>
              <a:rect l="l" t="t" r="r" b="b"/>
              <a:pathLst>
                <a:path w="3989" h="7621" extrusionOk="0">
                  <a:moveTo>
                    <a:pt x="1679" y="1"/>
                  </a:moveTo>
                  <a:cubicBezTo>
                    <a:pt x="1048" y="1727"/>
                    <a:pt x="500" y="3477"/>
                    <a:pt x="0" y="5239"/>
                  </a:cubicBezTo>
                  <a:cubicBezTo>
                    <a:pt x="620" y="6037"/>
                    <a:pt x="1262" y="6835"/>
                    <a:pt x="1905" y="7621"/>
                  </a:cubicBezTo>
                  <a:cubicBezTo>
                    <a:pt x="2489" y="5323"/>
                    <a:pt x="3179" y="3060"/>
                    <a:pt x="3989" y="834"/>
                  </a:cubicBezTo>
                  <a:lnTo>
                    <a:pt x="1679" y="1"/>
                  </a:lnTo>
                  <a:close/>
                </a:path>
              </a:pathLst>
            </a:custGeom>
            <a:solidFill>
              <a:schemeClr val="dk1">
                <a:alpha val="564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61"/>
            <p:cNvSpPr/>
            <p:nvPr/>
          </p:nvSpPr>
          <p:spPr>
            <a:xfrm>
              <a:off x="8432387" y="3306486"/>
              <a:ext cx="80800" cy="151296"/>
            </a:xfrm>
            <a:custGeom>
              <a:avLst/>
              <a:gdLst/>
              <a:ahLst/>
              <a:cxnLst/>
              <a:rect l="l" t="t" r="r" b="b"/>
              <a:pathLst>
                <a:path w="2525" h="4728" extrusionOk="0">
                  <a:moveTo>
                    <a:pt x="512" y="1"/>
                  </a:moveTo>
                  <a:cubicBezTo>
                    <a:pt x="322" y="798"/>
                    <a:pt x="167" y="1596"/>
                    <a:pt x="0" y="2394"/>
                  </a:cubicBezTo>
                  <a:cubicBezTo>
                    <a:pt x="655" y="3203"/>
                    <a:pt x="1369" y="3977"/>
                    <a:pt x="2096" y="4727"/>
                  </a:cubicBezTo>
                  <a:cubicBezTo>
                    <a:pt x="2227" y="3965"/>
                    <a:pt x="2370" y="3191"/>
                    <a:pt x="2524" y="2429"/>
                  </a:cubicBezTo>
                  <a:cubicBezTo>
                    <a:pt x="1846" y="1632"/>
                    <a:pt x="1167" y="810"/>
                    <a:pt x="512" y="1"/>
                  </a:cubicBezTo>
                  <a:close/>
                </a:path>
              </a:pathLst>
            </a:custGeom>
            <a:solidFill>
              <a:schemeClr val="dk1">
                <a:alpha val="564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61"/>
            <p:cNvSpPr/>
            <p:nvPr/>
          </p:nvSpPr>
          <p:spPr>
            <a:xfrm>
              <a:off x="8389699" y="3534326"/>
              <a:ext cx="88416" cy="209952"/>
            </a:xfrm>
            <a:custGeom>
              <a:avLst/>
              <a:gdLst/>
              <a:ahLst/>
              <a:cxnLst/>
              <a:rect l="l" t="t" r="r" b="b"/>
              <a:pathLst>
                <a:path w="2763" h="6561" extrusionOk="0">
                  <a:moveTo>
                    <a:pt x="525" y="1"/>
                  </a:moveTo>
                  <a:cubicBezTo>
                    <a:pt x="322" y="1394"/>
                    <a:pt x="156" y="2798"/>
                    <a:pt x="1" y="4180"/>
                  </a:cubicBezTo>
                  <a:cubicBezTo>
                    <a:pt x="763" y="4989"/>
                    <a:pt x="1537" y="5787"/>
                    <a:pt x="2334" y="6561"/>
                  </a:cubicBezTo>
                  <a:cubicBezTo>
                    <a:pt x="2334" y="6466"/>
                    <a:pt x="2346" y="6358"/>
                    <a:pt x="2358" y="6263"/>
                  </a:cubicBezTo>
                  <a:cubicBezTo>
                    <a:pt x="2465" y="4918"/>
                    <a:pt x="2596" y="3560"/>
                    <a:pt x="2763" y="2203"/>
                  </a:cubicBezTo>
                  <a:cubicBezTo>
                    <a:pt x="1989" y="1489"/>
                    <a:pt x="1239" y="763"/>
                    <a:pt x="525" y="1"/>
                  </a:cubicBezTo>
                  <a:close/>
                </a:path>
              </a:pathLst>
            </a:custGeom>
            <a:solidFill>
              <a:schemeClr val="dk1">
                <a:alpha val="564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61"/>
            <p:cNvSpPr/>
            <p:nvPr/>
          </p:nvSpPr>
          <p:spPr>
            <a:xfrm>
              <a:off x="8369507" y="3823126"/>
              <a:ext cx="86144" cy="293408"/>
            </a:xfrm>
            <a:custGeom>
              <a:avLst/>
              <a:gdLst/>
              <a:ahLst/>
              <a:cxnLst/>
              <a:rect l="l" t="t" r="r" b="b"/>
              <a:pathLst>
                <a:path w="2692" h="9169" extrusionOk="0">
                  <a:moveTo>
                    <a:pt x="227" y="0"/>
                  </a:moveTo>
                  <a:cubicBezTo>
                    <a:pt x="96" y="2239"/>
                    <a:pt x="25" y="4453"/>
                    <a:pt x="1" y="6608"/>
                  </a:cubicBezTo>
                  <a:cubicBezTo>
                    <a:pt x="763" y="7370"/>
                    <a:pt x="1572" y="8097"/>
                    <a:pt x="2299" y="8835"/>
                  </a:cubicBezTo>
                  <a:cubicBezTo>
                    <a:pt x="2406" y="8954"/>
                    <a:pt x="2525" y="9061"/>
                    <a:pt x="2632" y="9168"/>
                  </a:cubicBezTo>
                  <a:cubicBezTo>
                    <a:pt x="2596" y="6989"/>
                    <a:pt x="2608" y="4739"/>
                    <a:pt x="2692" y="2465"/>
                  </a:cubicBezTo>
                  <a:cubicBezTo>
                    <a:pt x="1834" y="1679"/>
                    <a:pt x="1001" y="870"/>
                    <a:pt x="227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61"/>
            <p:cNvSpPr/>
            <p:nvPr/>
          </p:nvSpPr>
          <p:spPr>
            <a:xfrm>
              <a:off x="8369507" y="4084502"/>
              <a:ext cx="88064" cy="146336"/>
            </a:xfrm>
            <a:custGeom>
              <a:avLst/>
              <a:gdLst/>
              <a:ahLst/>
              <a:cxnLst/>
              <a:rect l="l" t="t" r="r" b="b"/>
              <a:pathLst>
                <a:path w="2752" h="4573" extrusionOk="0">
                  <a:moveTo>
                    <a:pt x="1" y="0"/>
                  </a:moveTo>
                  <a:cubicBezTo>
                    <a:pt x="1" y="750"/>
                    <a:pt x="13" y="1476"/>
                    <a:pt x="25" y="2203"/>
                  </a:cubicBezTo>
                  <a:cubicBezTo>
                    <a:pt x="906" y="3048"/>
                    <a:pt x="1858" y="3822"/>
                    <a:pt x="2751" y="4572"/>
                  </a:cubicBezTo>
                  <a:cubicBezTo>
                    <a:pt x="2715" y="3953"/>
                    <a:pt x="2692" y="3322"/>
                    <a:pt x="2680" y="2679"/>
                  </a:cubicBezTo>
                  <a:cubicBezTo>
                    <a:pt x="2060" y="2060"/>
                    <a:pt x="1441" y="1441"/>
                    <a:pt x="834" y="834"/>
                  </a:cubicBezTo>
                  <a:cubicBezTo>
                    <a:pt x="560" y="548"/>
                    <a:pt x="275" y="274"/>
                    <a:pt x="1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61"/>
            <p:cNvSpPr/>
            <p:nvPr/>
          </p:nvSpPr>
          <p:spPr>
            <a:xfrm>
              <a:off x="8371811" y="4206038"/>
              <a:ext cx="204608" cy="903744"/>
            </a:xfrm>
            <a:custGeom>
              <a:avLst/>
              <a:gdLst/>
              <a:ahLst/>
              <a:cxnLst/>
              <a:rect l="l" t="t" r="r" b="b"/>
              <a:pathLst>
                <a:path w="6394" h="28242" extrusionOk="0">
                  <a:moveTo>
                    <a:pt x="0" y="0"/>
                  </a:moveTo>
                  <a:lnTo>
                    <a:pt x="0" y="0"/>
                  </a:lnTo>
                  <a:cubicBezTo>
                    <a:pt x="83" y="2584"/>
                    <a:pt x="226" y="5072"/>
                    <a:pt x="417" y="7442"/>
                  </a:cubicBezTo>
                  <a:cubicBezTo>
                    <a:pt x="1250" y="17431"/>
                    <a:pt x="2881" y="25158"/>
                    <a:pt x="3596" y="28242"/>
                  </a:cubicBezTo>
                  <a:lnTo>
                    <a:pt x="6394" y="27492"/>
                  </a:lnTo>
                  <a:lnTo>
                    <a:pt x="6382" y="27456"/>
                  </a:lnTo>
                  <a:cubicBezTo>
                    <a:pt x="6382" y="27420"/>
                    <a:pt x="6358" y="27361"/>
                    <a:pt x="6346" y="27289"/>
                  </a:cubicBezTo>
                  <a:cubicBezTo>
                    <a:pt x="6310" y="27146"/>
                    <a:pt x="6251" y="26920"/>
                    <a:pt x="6179" y="26634"/>
                  </a:cubicBezTo>
                  <a:cubicBezTo>
                    <a:pt x="6049" y="26051"/>
                    <a:pt x="5846" y="25194"/>
                    <a:pt x="5608" y="24086"/>
                  </a:cubicBezTo>
                  <a:cubicBezTo>
                    <a:pt x="5144" y="21872"/>
                    <a:pt x="4536" y="18669"/>
                    <a:pt x="3977" y="14776"/>
                  </a:cubicBezTo>
                  <a:cubicBezTo>
                    <a:pt x="3465" y="11156"/>
                    <a:pt x="3012" y="6942"/>
                    <a:pt x="2750" y="2358"/>
                  </a:cubicBezTo>
                  <a:cubicBezTo>
                    <a:pt x="2536" y="2167"/>
                    <a:pt x="2322" y="1989"/>
                    <a:pt x="2096" y="1798"/>
                  </a:cubicBezTo>
                  <a:cubicBezTo>
                    <a:pt x="1417" y="1215"/>
                    <a:pt x="691" y="619"/>
                    <a:pt x="0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61"/>
            <p:cNvSpPr/>
            <p:nvPr/>
          </p:nvSpPr>
          <p:spPr>
            <a:xfrm>
              <a:off x="8395811" y="2546134"/>
              <a:ext cx="538752" cy="458880"/>
            </a:xfrm>
            <a:custGeom>
              <a:avLst/>
              <a:gdLst/>
              <a:ahLst/>
              <a:cxnLst/>
              <a:rect l="l" t="t" r="r" b="b"/>
              <a:pathLst>
                <a:path w="16836" h="14340" extrusionOk="0">
                  <a:moveTo>
                    <a:pt x="9296" y="0"/>
                  </a:moveTo>
                  <a:cubicBezTo>
                    <a:pt x="9201" y="0"/>
                    <a:pt x="9106" y="11"/>
                    <a:pt x="9013" y="32"/>
                  </a:cubicBezTo>
                  <a:cubicBezTo>
                    <a:pt x="9013" y="32"/>
                    <a:pt x="8799" y="116"/>
                    <a:pt x="8644" y="259"/>
                  </a:cubicBezTo>
                  <a:cubicBezTo>
                    <a:pt x="8573" y="330"/>
                    <a:pt x="8501" y="413"/>
                    <a:pt x="8466" y="485"/>
                  </a:cubicBezTo>
                  <a:cubicBezTo>
                    <a:pt x="8418" y="544"/>
                    <a:pt x="8394" y="580"/>
                    <a:pt x="8394" y="580"/>
                  </a:cubicBezTo>
                  <a:cubicBezTo>
                    <a:pt x="8394" y="580"/>
                    <a:pt x="8430" y="556"/>
                    <a:pt x="8489" y="509"/>
                  </a:cubicBezTo>
                  <a:cubicBezTo>
                    <a:pt x="8549" y="461"/>
                    <a:pt x="8632" y="413"/>
                    <a:pt x="8716" y="366"/>
                  </a:cubicBezTo>
                  <a:cubicBezTo>
                    <a:pt x="8894" y="294"/>
                    <a:pt x="9073" y="283"/>
                    <a:pt x="9073" y="283"/>
                  </a:cubicBezTo>
                  <a:cubicBezTo>
                    <a:pt x="9151" y="264"/>
                    <a:pt x="9230" y="255"/>
                    <a:pt x="9309" y="255"/>
                  </a:cubicBezTo>
                  <a:cubicBezTo>
                    <a:pt x="9483" y="255"/>
                    <a:pt x="9655" y="300"/>
                    <a:pt x="9811" y="390"/>
                  </a:cubicBezTo>
                  <a:lnTo>
                    <a:pt x="12061" y="1711"/>
                  </a:lnTo>
                  <a:lnTo>
                    <a:pt x="12252" y="1830"/>
                  </a:lnTo>
                  <a:cubicBezTo>
                    <a:pt x="13573" y="2664"/>
                    <a:pt x="14609" y="3819"/>
                    <a:pt x="15300" y="5140"/>
                  </a:cubicBezTo>
                  <a:cubicBezTo>
                    <a:pt x="16252" y="6950"/>
                    <a:pt x="16574" y="9081"/>
                    <a:pt x="16097" y="11177"/>
                  </a:cubicBezTo>
                  <a:cubicBezTo>
                    <a:pt x="16086" y="11236"/>
                    <a:pt x="16062" y="11296"/>
                    <a:pt x="16014" y="11343"/>
                  </a:cubicBezTo>
                  <a:lnTo>
                    <a:pt x="14562" y="12796"/>
                  </a:lnTo>
                  <a:cubicBezTo>
                    <a:pt x="14240" y="13106"/>
                    <a:pt x="13883" y="13367"/>
                    <a:pt x="13502" y="13570"/>
                  </a:cubicBezTo>
                  <a:cubicBezTo>
                    <a:pt x="12871" y="13909"/>
                    <a:pt x="12165" y="14082"/>
                    <a:pt x="11454" y="14082"/>
                  </a:cubicBezTo>
                  <a:cubicBezTo>
                    <a:pt x="10743" y="14082"/>
                    <a:pt x="10025" y="13909"/>
                    <a:pt x="9370" y="13558"/>
                  </a:cubicBezTo>
                  <a:lnTo>
                    <a:pt x="5025" y="11236"/>
                  </a:lnTo>
                  <a:cubicBezTo>
                    <a:pt x="4450" y="10928"/>
                    <a:pt x="3825" y="10779"/>
                    <a:pt x="3206" y="10779"/>
                  </a:cubicBezTo>
                  <a:cubicBezTo>
                    <a:pt x="2581" y="10779"/>
                    <a:pt x="1962" y="10931"/>
                    <a:pt x="1405" y="11224"/>
                  </a:cubicBezTo>
                  <a:cubicBezTo>
                    <a:pt x="1203" y="11331"/>
                    <a:pt x="1000" y="11462"/>
                    <a:pt x="810" y="11617"/>
                  </a:cubicBezTo>
                  <a:cubicBezTo>
                    <a:pt x="810" y="11617"/>
                    <a:pt x="750" y="11665"/>
                    <a:pt x="667" y="11760"/>
                  </a:cubicBezTo>
                  <a:cubicBezTo>
                    <a:pt x="572" y="11855"/>
                    <a:pt x="465" y="11986"/>
                    <a:pt x="357" y="12129"/>
                  </a:cubicBezTo>
                  <a:cubicBezTo>
                    <a:pt x="262" y="12272"/>
                    <a:pt x="179" y="12415"/>
                    <a:pt x="107" y="12522"/>
                  </a:cubicBezTo>
                  <a:cubicBezTo>
                    <a:pt x="36" y="12629"/>
                    <a:pt x="0" y="12701"/>
                    <a:pt x="0" y="12701"/>
                  </a:cubicBezTo>
                  <a:cubicBezTo>
                    <a:pt x="0" y="12701"/>
                    <a:pt x="48" y="12641"/>
                    <a:pt x="143" y="12546"/>
                  </a:cubicBezTo>
                  <a:cubicBezTo>
                    <a:pt x="226" y="12451"/>
                    <a:pt x="334" y="12320"/>
                    <a:pt x="453" y="12213"/>
                  </a:cubicBezTo>
                  <a:cubicBezTo>
                    <a:pt x="584" y="12105"/>
                    <a:pt x="703" y="11998"/>
                    <a:pt x="810" y="11927"/>
                  </a:cubicBezTo>
                  <a:cubicBezTo>
                    <a:pt x="905" y="11855"/>
                    <a:pt x="977" y="11808"/>
                    <a:pt x="977" y="11808"/>
                  </a:cubicBezTo>
                  <a:cubicBezTo>
                    <a:pt x="1143" y="11677"/>
                    <a:pt x="1334" y="11558"/>
                    <a:pt x="1524" y="11451"/>
                  </a:cubicBezTo>
                  <a:cubicBezTo>
                    <a:pt x="2048" y="11180"/>
                    <a:pt x="2629" y="11037"/>
                    <a:pt x="3216" y="11037"/>
                  </a:cubicBezTo>
                  <a:cubicBezTo>
                    <a:pt x="3790" y="11037"/>
                    <a:pt x="4370" y="11174"/>
                    <a:pt x="4906" y="11462"/>
                  </a:cubicBezTo>
                  <a:lnTo>
                    <a:pt x="9251" y="13784"/>
                  </a:lnTo>
                  <a:cubicBezTo>
                    <a:pt x="9945" y="14158"/>
                    <a:pt x="10698" y="14339"/>
                    <a:pt x="11445" y="14339"/>
                  </a:cubicBezTo>
                  <a:cubicBezTo>
                    <a:pt x="12198" y="14339"/>
                    <a:pt x="12946" y="14155"/>
                    <a:pt x="13621" y="13796"/>
                  </a:cubicBezTo>
                  <a:cubicBezTo>
                    <a:pt x="14026" y="13582"/>
                    <a:pt x="14407" y="13308"/>
                    <a:pt x="14740" y="12975"/>
                  </a:cubicBezTo>
                  <a:lnTo>
                    <a:pt x="16193" y="11522"/>
                  </a:lnTo>
                  <a:cubicBezTo>
                    <a:pt x="16264" y="11451"/>
                    <a:pt x="16324" y="11355"/>
                    <a:pt x="16348" y="11248"/>
                  </a:cubicBezTo>
                  <a:lnTo>
                    <a:pt x="16348" y="11236"/>
                  </a:lnTo>
                  <a:cubicBezTo>
                    <a:pt x="16836" y="9081"/>
                    <a:pt x="16514" y="6879"/>
                    <a:pt x="15526" y="5021"/>
                  </a:cubicBezTo>
                  <a:cubicBezTo>
                    <a:pt x="14812" y="3664"/>
                    <a:pt x="13740" y="2473"/>
                    <a:pt x="12383" y="1616"/>
                  </a:cubicBezTo>
                  <a:lnTo>
                    <a:pt x="12192" y="1485"/>
                  </a:lnTo>
                  <a:lnTo>
                    <a:pt x="9942" y="175"/>
                  </a:lnTo>
                  <a:cubicBezTo>
                    <a:pt x="9742" y="59"/>
                    <a:pt x="9519" y="0"/>
                    <a:pt x="9296" y="0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61"/>
            <p:cNvSpPr/>
            <p:nvPr/>
          </p:nvSpPr>
          <p:spPr>
            <a:xfrm>
              <a:off x="4498947" y="3596022"/>
              <a:ext cx="297184" cy="213824"/>
            </a:xfrm>
            <a:custGeom>
              <a:avLst/>
              <a:gdLst/>
              <a:ahLst/>
              <a:cxnLst/>
              <a:rect l="l" t="t" r="r" b="b"/>
              <a:pathLst>
                <a:path w="9287" h="6682" extrusionOk="0">
                  <a:moveTo>
                    <a:pt x="3586" y="0"/>
                  </a:moveTo>
                  <a:cubicBezTo>
                    <a:pt x="2285" y="0"/>
                    <a:pt x="1179" y="529"/>
                    <a:pt x="726" y="1502"/>
                  </a:cubicBezTo>
                  <a:cubicBezTo>
                    <a:pt x="0" y="3049"/>
                    <a:pt x="1167" y="5121"/>
                    <a:pt x="3334" y="6133"/>
                  </a:cubicBezTo>
                  <a:cubicBezTo>
                    <a:pt x="4129" y="6504"/>
                    <a:pt x="4946" y="6682"/>
                    <a:pt x="5698" y="6682"/>
                  </a:cubicBezTo>
                  <a:cubicBezTo>
                    <a:pt x="6997" y="6682"/>
                    <a:pt x="8101" y="6153"/>
                    <a:pt x="8561" y="5181"/>
                  </a:cubicBezTo>
                  <a:cubicBezTo>
                    <a:pt x="9287" y="3633"/>
                    <a:pt x="8120" y="1561"/>
                    <a:pt x="5953" y="549"/>
                  </a:cubicBezTo>
                  <a:cubicBezTo>
                    <a:pt x="5158" y="178"/>
                    <a:pt x="4340" y="0"/>
                    <a:pt x="3586" y="0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61"/>
            <p:cNvSpPr/>
            <p:nvPr/>
          </p:nvSpPr>
          <p:spPr>
            <a:xfrm>
              <a:off x="4493219" y="3605942"/>
              <a:ext cx="296832" cy="214080"/>
            </a:xfrm>
            <a:custGeom>
              <a:avLst/>
              <a:gdLst/>
              <a:ahLst/>
              <a:cxnLst/>
              <a:rect l="l" t="t" r="r" b="b"/>
              <a:pathLst>
                <a:path w="9276" h="6690" extrusionOk="0">
                  <a:moveTo>
                    <a:pt x="3586" y="1"/>
                  </a:moveTo>
                  <a:cubicBezTo>
                    <a:pt x="2286" y="1"/>
                    <a:pt x="1175" y="532"/>
                    <a:pt x="715" y="1513"/>
                  </a:cubicBezTo>
                  <a:cubicBezTo>
                    <a:pt x="1" y="3049"/>
                    <a:pt x="1167" y="5121"/>
                    <a:pt x="3334" y="6133"/>
                  </a:cubicBezTo>
                  <a:cubicBezTo>
                    <a:pt x="4127" y="6509"/>
                    <a:pt x="4946" y="6690"/>
                    <a:pt x="5701" y="6690"/>
                  </a:cubicBezTo>
                  <a:cubicBezTo>
                    <a:pt x="6996" y="6690"/>
                    <a:pt x="8102" y="6158"/>
                    <a:pt x="8561" y="5180"/>
                  </a:cubicBezTo>
                  <a:cubicBezTo>
                    <a:pt x="9275" y="3644"/>
                    <a:pt x="8109" y="1573"/>
                    <a:pt x="5942" y="549"/>
                  </a:cubicBezTo>
                  <a:cubicBezTo>
                    <a:pt x="5153" y="178"/>
                    <a:pt x="4338" y="1"/>
                    <a:pt x="35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61"/>
            <p:cNvSpPr/>
            <p:nvPr/>
          </p:nvSpPr>
          <p:spPr>
            <a:xfrm>
              <a:off x="4064579" y="3903926"/>
              <a:ext cx="297600" cy="209280"/>
            </a:xfrm>
            <a:custGeom>
              <a:avLst/>
              <a:gdLst/>
              <a:ahLst/>
              <a:cxnLst/>
              <a:rect l="l" t="t" r="r" b="b"/>
              <a:pathLst>
                <a:path w="9300" h="6540" extrusionOk="0">
                  <a:moveTo>
                    <a:pt x="5596" y="1"/>
                  </a:moveTo>
                  <a:cubicBezTo>
                    <a:pt x="4943" y="1"/>
                    <a:pt x="4243" y="127"/>
                    <a:pt x="3549" y="392"/>
                  </a:cubicBezTo>
                  <a:cubicBezTo>
                    <a:pt x="1323" y="1238"/>
                    <a:pt x="1" y="3226"/>
                    <a:pt x="608" y="4810"/>
                  </a:cubicBezTo>
                  <a:cubicBezTo>
                    <a:pt x="1037" y="5914"/>
                    <a:pt x="2269" y="6539"/>
                    <a:pt x="3726" y="6539"/>
                  </a:cubicBezTo>
                  <a:cubicBezTo>
                    <a:pt x="4374" y="6539"/>
                    <a:pt x="5066" y="6415"/>
                    <a:pt x="5752" y="6155"/>
                  </a:cubicBezTo>
                  <a:cubicBezTo>
                    <a:pt x="7990" y="5298"/>
                    <a:pt x="9300" y="3309"/>
                    <a:pt x="8693" y="1726"/>
                  </a:cubicBezTo>
                  <a:cubicBezTo>
                    <a:pt x="8274" y="625"/>
                    <a:pt x="7050" y="1"/>
                    <a:pt x="5596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61"/>
            <p:cNvSpPr/>
            <p:nvPr/>
          </p:nvSpPr>
          <p:spPr>
            <a:xfrm>
              <a:off x="4068035" y="3914966"/>
              <a:ext cx="297952" cy="209280"/>
            </a:xfrm>
            <a:custGeom>
              <a:avLst/>
              <a:gdLst/>
              <a:ahLst/>
              <a:cxnLst/>
              <a:rect l="l" t="t" r="r" b="b"/>
              <a:pathLst>
                <a:path w="9311" h="6540" extrusionOk="0">
                  <a:moveTo>
                    <a:pt x="5600" y="1"/>
                  </a:moveTo>
                  <a:cubicBezTo>
                    <a:pt x="4948" y="1"/>
                    <a:pt x="4250" y="127"/>
                    <a:pt x="3560" y="393"/>
                  </a:cubicBezTo>
                  <a:cubicBezTo>
                    <a:pt x="1322" y="1238"/>
                    <a:pt x="0" y="3226"/>
                    <a:pt x="619" y="4810"/>
                  </a:cubicBezTo>
                  <a:cubicBezTo>
                    <a:pt x="1040" y="5914"/>
                    <a:pt x="2270" y="6539"/>
                    <a:pt x="3729" y="6539"/>
                  </a:cubicBezTo>
                  <a:cubicBezTo>
                    <a:pt x="4379" y="6539"/>
                    <a:pt x="5074" y="6416"/>
                    <a:pt x="5763" y="6155"/>
                  </a:cubicBezTo>
                  <a:cubicBezTo>
                    <a:pt x="7989" y="5298"/>
                    <a:pt x="9311" y="3310"/>
                    <a:pt x="8704" y="1726"/>
                  </a:cubicBezTo>
                  <a:cubicBezTo>
                    <a:pt x="8276" y="625"/>
                    <a:pt x="7050" y="1"/>
                    <a:pt x="56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61"/>
            <p:cNvSpPr/>
            <p:nvPr/>
          </p:nvSpPr>
          <p:spPr>
            <a:xfrm>
              <a:off x="3763235" y="4419318"/>
              <a:ext cx="281952" cy="233952"/>
            </a:xfrm>
            <a:custGeom>
              <a:avLst/>
              <a:gdLst/>
              <a:ahLst/>
              <a:cxnLst/>
              <a:rect l="l" t="t" r="r" b="b"/>
              <a:pathLst>
                <a:path w="8811" h="7311" extrusionOk="0">
                  <a:moveTo>
                    <a:pt x="5647" y="0"/>
                  </a:moveTo>
                  <a:cubicBezTo>
                    <a:pt x="4609" y="0"/>
                    <a:pt x="3429" y="441"/>
                    <a:pt x="2417" y="1300"/>
                  </a:cubicBezTo>
                  <a:cubicBezTo>
                    <a:pt x="595" y="2848"/>
                    <a:pt x="0" y="5158"/>
                    <a:pt x="1107" y="6456"/>
                  </a:cubicBezTo>
                  <a:cubicBezTo>
                    <a:pt x="1592" y="7030"/>
                    <a:pt x="2329" y="7311"/>
                    <a:pt x="3158" y="7311"/>
                  </a:cubicBezTo>
                  <a:cubicBezTo>
                    <a:pt x="4201" y="7311"/>
                    <a:pt x="5390" y="6866"/>
                    <a:pt x="6406" y="6003"/>
                  </a:cubicBezTo>
                  <a:cubicBezTo>
                    <a:pt x="8227" y="4468"/>
                    <a:pt x="8811" y="2158"/>
                    <a:pt x="7703" y="860"/>
                  </a:cubicBezTo>
                  <a:cubicBezTo>
                    <a:pt x="7216" y="283"/>
                    <a:pt x="6477" y="0"/>
                    <a:pt x="5647" y="0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61"/>
            <p:cNvSpPr/>
            <p:nvPr/>
          </p:nvSpPr>
          <p:spPr>
            <a:xfrm>
              <a:off x="3770083" y="4428214"/>
              <a:ext cx="281984" cy="233856"/>
            </a:xfrm>
            <a:custGeom>
              <a:avLst/>
              <a:gdLst/>
              <a:ahLst/>
              <a:cxnLst/>
              <a:rect l="l" t="t" r="r" b="b"/>
              <a:pathLst>
                <a:path w="8812" h="7308" extrusionOk="0">
                  <a:moveTo>
                    <a:pt x="5658" y="1"/>
                  </a:moveTo>
                  <a:cubicBezTo>
                    <a:pt x="4618" y="1"/>
                    <a:pt x="3433" y="446"/>
                    <a:pt x="2417" y="1308"/>
                  </a:cubicBezTo>
                  <a:cubicBezTo>
                    <a:pt x="596" y="2844"/>
                    <a:pt x="0" y="5154"/>
                    <a:pt x="1108" y="6452"/>
                  </a:cubicBezTo>
                  <a:cubicBezTo>
                    <a:pt x="1593" y="7027"/>
                    <a:pt x="2330" y="7308"/>
                    <a:pt x="3159" y="7308"/>
                  </a:cubicBezTo>
                  <a:cubicBezTo>
                    <a:pt x="4199" y="7308"/>
                    <a:pt x="5386" y="6866"/>
                    <a:pt x="6406" y="6011"/>
                  </a:cubicBezTo>
                  <a:cubicBezTo>
                    <a:pt x="8228" y="4463"/>
                    <a:pt x="8811" y="2154"/>
                    <a:pt x="7704" y="856"/>
                  </a:cubicBezTo>
                  <a:cubicBezTo>
                    <a:pt x="7219" y="281"/>
                    <a:pt x="6484" y="1"/>
                    <a:pt x="56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61"/>
            <p:cNvSpPr/>
            <p:nvPr/>
          </p:nvSpPr>
          <p:spPr>
            <a:xfrm>
              <a:off x="3628739" y="3662710"/>
              <a:ext cx="1851296" cy="1410112"/>
            </a:xfrm>
            <a:custGeom>
              <a:avLst/>
              <a:gdLst/>
              <a:ahLst/>
              <a:cxnLst/>
              <a:rect l="l" t="t" r="r" b="b"/>
              <a:pathLst>
                <a:path w="57853" h="44066" extrusionOk="0">
                  <a:moveTo>
                    <a:pt x="32965" y="0"/>
                  </a:moveTo>
                  <a:cubicBezTo>
                    <a:pt x="32635" y="0"/>
                    <a:pt x="32303" y="12"/>
                    <a:pt x="31969" y="37"/>
                  </a:cubicBezTo>
                  <a:cubicBezTo>
                    <a:pt x="16967" y="1132"/>
                    <a:pt x="0" y="44066"/>
                    <a:pt x="0" y="44066"/>
                  </a:cubicBezTo>
                  <a:lnTo>
                    <a:pt x="57853" y="22956"/>
                  </a:lnTo>
                  <a:cubicBezTo>
                    <a:pt x="57853" y="22956"/>
                    <a:pt x="47439" y="0"/>
                    <a:pt x="32965" y="0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61"/>
            <p:cNvSpPr/>
            <p:nvPr/>
          </p:nvSpPr>
          <p:spPr>
            <a:xfrm>
              <a:off x="3628739" y="3706550"/>
              <a:ext cx="1851296" cy="1366272"/>
            </a:xfrm>
            <a:custGeom>
              <a:avLst/>
              <a:gdLst/>
              <a:ahLst/>
              <a:cxnLst/>
              <a:rect l="l" t="t" r="r" b="b"/>
              <a:pathLst>
                <a:path w="57853" h="42696" extrusionOk="0">
                  <a:moveTo>
                    <a:pt x="39124" y="0"/>
                  </a:moveTo>
                  <a:cubicBezTo>
                    <a:pt x="41565" y="2917"/>
                    <a:pt x="43601" y="6227"/>
                    <a:pt x="43744" y="9989"/>
                  </a:cubicBezTo>
                  <a:cubicBezTo>
                    <a:pt x="44101" y="20586"/>
                    <a:pt x="33969" y="27682"/>
                    <a:pt x="25206" y="31611"/>
                  </a:cubicBezTo>
                  <a:cubicBezTo>
                    <a:pt x="22405" y="32809"/>
                    <a:pt x="19570" y="33360"/>
                    <a:pt x="16787" y="33360"/>
                  </a:cubicBezTo>
                  <a:cubicBezTo>
                    <a:pt x="12850" y="33360"/>
                    <a:pt x="9017" y="32258"/>
                    <a:pt x="5537" y="30325"/>
                  </a:cubicBezTo>
                  <a:cubicBezTo>
                    <a:pt x="2131" y="37314"/>
                    <a:pt x="0" y="42696"/>
                    <a:pt x="0" y="42696"/>
                  </a:cubicBezTo>
                  <a:lnTo>
                    <a:pt x="57853" y="21586"/>
                  </a:lnTo>
                  <a:cubicBezTo>
                    <a:pt x="57853" y="21586"/>
                    <a:pt x="50304" y="4953"/>
                    <a:pt x="39124" y="0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61"/>
            <p:cNvSpPr/>
            <p:nvPr/>
          </p:nvSpPr>
          <p:spPr>
            <a:xfrm>
              <a:off x="4306915" y="3846998"/>
              <a:ext cx="324256" cy="210240"/>
            </a:xfrm>
            <a:custGeom>
              <a:avLst/>
              <a:gdLst/>
              <a:ahLst/>
              <a:cxnLst/>
              <a:rect l="l" t="t" r="r" b="b"/>
              <a:pathLst>
                <a:path w="10133" h="6570" extrusionOk="0">
                  <a:moveTo>
                    <a:pt x="5838" y="0"/>
                  </a:moveTo>
                  <a:cubicBezTo>
                    <a:pt x="5379" y="0"/>
                    <a:pt x="4902" y="48"/>
                    <a:pt x="4418" y="147"/>
                  </a:cubicBezTo>
                  <a:cubicBezTo>
                    <a:pt x="1822" y="683"/>
                    <a:pt x="0" y="2517"/>
                    <a:pt x="358" y="4255"/>
                  </a:cubicBezTo>
                  <a:cubicBezTo>
                    <a:pt x="648" y="5668"/>
                    <a:pt x="2284" y="6570"/>
                    <a:pt x="4287" y="6570"/>
                  </a:cubicBezTo>
                  <a:cubicBezTo>
                    <a:pt x="4747" y="6570"/>
                    <a:pt x="5228" y="6522"/>
                    <a:pt x="5715" y="6422"/>
                  </a:cubicBezTo>
                  <a:cubicBezTo>
                    <a:pt x="8311" y="5898"/>
                    <a:pt x="10133" y="4053"/>
                    <a:pt x="9775" y="2314"/>
                  </a:cubicBezTo>
                  <a:cubicBezTo>
                    <a:pt x="9485" y="909"/>
                    <a:pt x="7844" y="0"/>
                    <a:pt x="5838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61"/>
            <p:cNvSpPr/>
            <p:nvPr/>
          </p:nvSpPr>
          <p:spPr>
            <a:xfrm>
              <a:off x="4311491" y="3828342"/>
              <a:ext cx="324256" cy="210432"/>
            </a:xfrm>
            <a:custGeom>
              <a:avLst/>
              <a:gdLst/>
              <a:ahLst/>
              <a:cxnLst/>
              <a:rect l="l" t="t" r="r" b="b"/>
              <a:pathLst>
                <a:path w="10133" h="6576" extrusionOk="0">
                  <a:moveTo>
                    <a:pt x="5832" y="0"/>
                  </a:moveTo>
                  <a:cubicBezTo>
                    <a:pt x="5375" y="0"/>
                    <a:pt x="4899" y="47"/>
                    <a:pt x="4417" y="147"/>
                  </a:cubicBezTo>
                  <a:cubicBezTo>
                    <a:pt x="1810" y="683"/>
                    <a:pt x="0" y="2516"/>
                    <a:pt x="346" y="4255"/>
                  </a:cubicBezTo>
                  <a:cubicBezTo>
                    <a:pt x="637" y="5673"/>
                    <a:pt x="2291" y="6576"/>
                    <a:pt x="4300" y="6576"/>
                  </a:cubicBezTo>
                  <a:cubicBezTo>
                    <a:pt x="4754" y="6576"/>
                    <a:pt x="5225" y="6530"/>
                    <a:pt x="5703" y="6433"/>
                  </a:cubicBezTo>
                  <a:cubicBezTo>
                    <a:pt x="8311" y="5898"/>
                    <a:pt x="10132" y="4052"/>
                    <a:pt x="9775" y="2326"/>
                  </a:cubicBezTo>
                  <a:cubicBezTo>
                    <a:pt x="9484" y="910"/>
                    <a:pt x="7836" y="0"/>
                    <a:pt x="58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61"/>
            <p:cNvSpPr/>
            <p:nvPr/>
          </p:nvSpPr>
          <p:spPr>
            <a:xfrm>
              <a:off x="3975427" y="4137846"/>
              <a:ext cx="268640" cy="278720"/>
            </a:xfrm>
            <a:custGeom>
              <a:avLst/>
              <a:gdLst/>
              <a:ahLst/>
              <a:cxnLst/>
              <a:rect l="l" t="t" r="r" b="b"/>
              <a:pathLst>
                <a:path w="8395" h="8710" extrusionOk="0">
                  <a:moveTo>
                    <a:pt x="5586" y="0"/>
                  </a:moveTo>
                  <a:cubicBezTo>
                    <a:pt x="4249" y="0"/>
                    <a:pt x="2671" y="937"/>
                    <a:pt x="1561" y="2524"/>
                  </a:cubicBezTo>
                  <a:cubicBezTo>
                    <a:pt x="49" y="4715"/>
                    <a:pt x="1" y="7298"/>
                    <a:pt x="1465" y="8311"/>
                  </a:cubicBezTo>
                  <a:cubicBezTo>
                    <a:pt x="1859" y="8581"/>
                    <a:pt x="2322" y="8710"/>
                    <a:pt x="2818" y="8710"/>
                  </a:cubicBezTo>
                  <a:cubicBezTo>
                    <a:pt x="4155" y="8710"/>
                    <a:pt x="5732" y="7777"/>
                    <a:pt x="6835" y="6179"/>
                  </a:cubicBezTo>
                  <a:cubicBezTo>
                    <a:pt x="8347" y="4000"/>
                    <a:pt x="8395" y="1417"/>
                    <a:pt x="6942" y="405"/>
                  </a:cubicBezTo>
                  <a:cubicBezTo>
                    <a:pt x="6548" y="130"/>
                    <a:pt x="6084" y="0"/>
                    <a:pt x="5586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61"/>
            <p:cNvSpPr/>
            <p:nvPr/>
          </p:nvSpPr>
          <p:spPr>
            <a:xfrm>
              <a:off x="3966307" y="4121462"/>
              <a:ext cx="268256" cy="278880"/>
            </a:xfrm>
            <a:custGeom>
              <a:avLst/>
              <a:gdLst/>
              <a:ahLst/>
              <a:cxnLst/>
              <a:rect l="l" t="t" r="r" b="b"/>
              <a:pathLst>
                <a:path w="8383" h="8715" extrusionOk="0">
                  <a:moveTo>
                    <a:pt x="5575" y="0"/>
                  </a:moveTo>
                  <a:cubicBezTo>
                    <a:pt x="4238" y="0"/>
                    <a:pt x="2662" y="939"/>
                    <a:pt x="1560" y="2536"/>
                  </a:cubicBezTo>
                  <a:cubicBezTo>
                    <a:pt x="48" y="4715"/>
                    <a:pt x="0" y="7299"/>
                    <a:pt x="1453" y="8311"/>
                  </a:cubicBezTo>
                  <a:cubicBezTo>
                    <a:pt x="1847" y="8585"/>
                    <a:pt x="2311" y="8715"/>
                    <a:pt x="2808" y="8715"/>
                  </a:cubicBezTo>
                  <a:cubicBezTo>
                    <a:pt x="4144" y="8715"/>
                    <a:pt x="5720" y="7776"/>
                    <a:pt x="6822" y="6179"/>
                  </a:cubicBezTo>
                  <a:cubicBezTo>
                    <a:pt x="8335" y="4001"/>
                    <a:pt x="8382" y="1417"/>
                    <a:pt x="6930" y="405"/>
                  </a:cubicBezTo>
                  <a:cubicBezTo>
                    <a:pt x="6536" y="130"/>
                    <a:pt x="6072" y="0"/>
                    <a:pt x="55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61"/>
            <p:cNvSpPr/>
            <p:nvPr/>
          </p:nvSpPr>
          <p:spPr>
            <a:xfrm>
              <a:off x="4556099" y="4105430"/>
              <a:ext cx="327680" cy="224480"/>
            </a:xfrm>
            <a:custGeom>
              <a:avLst/>
              <a:gdLst/>
              <a:ahLst/>
              <a:cxnLst/>
              <a:rect l="l" t="t" r="r" b="b"/>
              <a:pathLst>
                <a:path w="10240" h="7015" extrusionOk="0">
                  <a:moveTo>
                    <a:pt x="6445" y="0"/>
                  </a:moveTo>
                  <a:cubicBezTo>
                    <a:pt x="5627" y="0"/>
                    <a:pt x="4729" y="181"/>
                    <a:pt x="3846" y="561"/>
                  </a:cubicBezTo>
                  <a:cubicBezTo>
                    <a:pt x="1405" y="1620"/>
                    <a:pt x="0" y="3787"/>
                    <a:pt x="703" y="5418"/>
                  </a:cubicBezTo>
                  <a:cubicBezTo>
                    <a:pt x="1151" y="6451"/>
                    <a:pt x="2350" y="7014"/>
                    <a:pt x="3794" y="7014"/>
                  </a:cubicBezTo>
                  <a:cubicBezTo>
                    <a:pt x="4613" y="7014"/>
                    <a:pt x="5510" y="6833"/>
                    <a:pt x="6394" y="6454"/>
                  </a:cubicBezTo>
                  <a:cubicBezTo>
                    <a:pt x="8834" y="5394"/>
                    <a:pt x="10239" y="3228"/>
                    <a:pt x="9537" y="1596"/>
                  </a:cubicBezTo>
                  <a:cubicBezTo>
                    <a:pt x="9089" y="563"/>
                    <a:pt x="7889" y="0"/>
                    <a:pt x="6445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61"/>
            <p:cNvSpPr/>
            <p:nvPr/>
          </p:nvSpPr>
          <p:spPr>
            <a:xfrm>
              <a:off x="4556835" y="4086262"/>
              <a:ext cx="327328" cy="224480"/>
            </a:xfrm>
            <a:custGeom>
              <a:avLst/>
              <a:gdLst/>
              <a:ahLst/>
              <a:cxnLst/>
              <a:rect l="l" t="t" r="r" b="b"/>
              <a:pathLst>
                <a:path w="10229" h="7015" extrusionOk="0">
                  <a:moveTo>
                    <a:pt x="6447" y="1"/>
                  </a:moveTo>
                  <a:cubicBezTo>
                    <a:pt x="5627" y="1"/>
                    <a:pt x="4729" y="184"/>
                    <a:pt x="3847" y="564"/>
                  </a:cubicBezTo>
                  <a:cubicBezTo>
                    <a:pt x="1406" y="1624"/>
                    <a:pt x="1" y="3791"/>
                    <a:pt x="703" y="5410"/>
                  </a:cubicBezTo>
                  <a:cubicBezTo>
                    <a:pt x="1151" y="6449"/>
                    <a:pt x="2347" y="7015"/>
                    <a:pt x="3784" y="7015"/>
                  </a:cubicBezTo>
                  <a:cubicBezTo>
                    <a:pt x="4603" y="7015"/>
                    <a:pt x="5501" y="6831"/>
                    <a:pt x="6383" y="6446"/>
                  </a:cubicBezTo>
                  <a:cubicBezTo>
                    <a:pt x="8823" y="5398"/>
                    <a:pt x="10228" y="3219"/>
                    <a:pt x="9526" y="1600"/>
                  </a:cubicBezTo>
                  <a:cubicBezTo>
                    <a:pt x="9079" y="562"/>
                    <a:pt x="7883" y="1"/>
                    <a:pt x="64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61"/>
            <p:cNvSpPr/>
            <p:nvPr/>
          </p:nvSpPr>
          <p:spPr>
            <a:xfrm>
              <a:off x="5123395" y="4392534"/>
              <a:ext cx="324640" cy="211072"/>
            </a:xfrm>
            <a:custGeom>
              <a:avLst/>
              <a:gdLst/>
              <a:ahLst/>
              <a:cxnLst/>
              <a:rect l="l" t="t" r="r" b="b"/>
              <a:pathLst>
                <a:path w="10145" h="6596" extrusionOk="0">
                  <a:moveTo>
                    <a:pt x="5882" y="1"/>
                  </a:moveTo>
                  <a:cubicBezTo>
                    <a:pt x="5406" y="1"/>
                    <a:pt x="4910" y="52"/>
                    <a:pt x="4406" y="161"/>
                  </a:cubicBezTo>
                  <a:cubicBezTo>
                    <a:pt x="1810" y="721"/>
                    <a:pt x="0" y="2578"/>
                    <a:pt x="370" y="4304"/>
                  </a:cubicBezTo>
                  <a:cubicBezTo>
                    <a:pt x="677" y="5705"/>
                    <a:pt x="2298" y="6596"/>
                    <a:pt x="4275" y="6596"/>
                  </a:cubicBezTo>
                  <a:cubicBezTo>
                    <a:pt x="4751" y="6596"/>
                    <a:pt x="5247" y="6544"/>
                    <a:pt x="5751" y="6436"/>
                  </a:cubicBezTo>
                  <a:cubicBezTo>
                    <a:pt x="8347" y="5876"/>
                    <a:pt x="10145" y="4019"/>
                    <a:pt x="9775" y="2292"/>
                  </a:cubicBezTo>
                  <a:cubicBezTo>
                    <a:pt x="9478" y="891"/>
                    <a:pt x="7858" y="1"/>
                    <a:pt x="5882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61"/>
            <p:cNvSpPr/>
            <p:nvPr/>
          </p:nvSpPr>
          <p:spPr>
            <a:xfrm>
              <a:off x="5127587" y="4374262"/>
              <a:ext cx="324640" cy="210912"/>
            </a:xfrm>
            <a:custGeom>
              <a:avLst/>
              <a:gdLst/>
              <a:ahLst/>
              <a:cxnLst/>
              <a:rect l="l" t="t" r="r" b="b"/>
              <a:pathLst>
                <a:path w="10145" h="6591" extrusionOk="0">
                  <a:moveTo>
                    <a:pt x="5882" y="0"/>
                  </a:moveTo>
                  <a:cubicBezTo>
                    <a:pt x="5406" y="0"/>
                    <a:pt x="4909" y="52"/>
                    <a:pt x="4406" y="161"/>
                  </a:cubicBezTo>
                  <a:cubicBezTo>
                    <a:pt x="1810" y="720"/>
                    <a:pt x="0" y="2577"/>
                    <a:pt x="370" y="4304"/>
                  </a:cubicBezTo>
                  <a:cubicBezTo>
                    <a:pt x="677" y="5707"/>
                    <a:pt x="2304" y="6591"/>
                    <a:pt x="4286" y="6591"/>
                  </a:cubicBezTo>
                  <a:cubicBezTo>
                    <a:pt x="4758" y="6591"/>
                    <a:pt x="5251" y="6541"/>
                    <a:pt x="5751" y="6435"/>
                  </a:cubicBezTo>
                  <a:cubicBezTo>
                    <a:pt x="8347" y="5876"/>
                    <a:pt x="10145" y="4018"/>
                    <a:pt x="9775" y="2292"/>
                  </a:cubicBezTo>
                  <a:cubicBezTo>
                    <a:pt x="9478" y="891"/>
                    <a:pt x="7858" y="0"/>
                    <a:pt x="58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61"/>
            <p:cNvSpPr/>
            <p:nvPr/>
          </p:nvSpPr>
          <p:spPr>
            <a:xfrm>
              <a:off x="3756739" y="4784374"/>
              <a:ext cx="325792" cy="230144"/>
            </a:xfrm>
            <a:custGeom>
              <a:avLst/>
              <a:gdLst/>
              <a:ahLst/>
              <a:cxnLst/>
              <a:rect l="l" t="t" r="r" b="b"/>
              <a:pathLst>
                <a:path w="10181" h="7192" extrusionOk="0">
                  <a:moveTo>
                    <a:pt x="6537" y="1"/>
                  </a:moveTo>
                  <a:cubicBezTo>
                    <a:pt x="5627" y="1"/>
                    <a:pt x="4612" y="242"/>
                    <a:pt x="3632" y="739"/>
                  </a:cubicBezTo>
                  <a:cubicBezTo>
                    <a:pt x="1263" y="1942"/>
                    <a:pt x="1" y="4204"/>
                    <a:pt x="810" y="5775"/>
                  </a:cubicBezTo>
                  <a:cubicBezTo>
                    <a:pt x="1279" y="6705"/>
                    <a:pt x="2358" y="7191"/>
                    <a:pt x="3649" y="7191"/>
                  </a:cubicBezTo>
                  <a:cubicBezTo>
                    <a:pt x="4558" y="7191"/>
                    <a:pt x="5571" y="6951"/>
                    <a:pt x="6549" y="6454"/>
                  </a:cubicBezTo>
                  <a:cubicBezTo>
                    <a:pt x="8907" y="5240"/>
                    <a:pt x="10181" y="2989"/>
                    <a:pt x="9371" y="1406"/>
                  </a:cubicBezTo>
                  <a:cubicBezTo>
                    <a:pt x="8903" y="484"/>
                    <a:pt x="7826" y="1"/>
                    <a:pt x="6537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61"/>
            <p:cNvSpPr/>
            <p:nvPr/>
          </p:nvSpPr>
          <p:spPr>
            <a:xfrm>
              <a:off x="3755971" y="4765430"/>
              <a:ext cx="325792" cy="230208"/>
            </a:xfrm>
            <a:custGeom>
              <a:avLst/>
              <a:gdLst/>
              <a:ahLst/>
              <a:cxnLst/>
              <a:rect l="l" t="t" r="r" b="b"/>
              <a:pathLst>
                <a:path w="10181" h="7194" extrusionOk="0">
                  <a:moveTo>
                    <a:pt x="6542" y="1"/>
                  </a:moveTo>
                  <a:cubicBezTo>
                    <a:pt x="5631" y="1"/>
                    <a:pt x="4614" y="244"/>
                    <a:pt x="3632" y="748"/>
                  </a:cubicBezTo>
                  <a:cubicBezTo>
                    <a:pt x="1275" y="1950"/>
                    <a:pt x="1" y="4212"/>
                    <a:pt x="811" y="5784"/>
                  </a:cubicBezTo>
                  <a:cubicBezTo>
                    <a:pt x="1279" y="6706"/>
                    <a:pt x="2358" y="7194"/>
                    <a:pt x="3649" y="7194"/>
                  </a:cubicBezTo>
                  <a:cubicBezTo>
                    <a:pt x="4557" y="7194"/>
                    <a:pt x="5571" y="6952"/>
                    <a:pt x="6549" y="6451"/>
                  </a:cubicBezTo>
                  <a:cubicBezTo>
                    <a:pt x="8919" y="5248"/>
                    <a:pt x="10181" y="2986"/>
                    <a:pt x="9371" y="1414"/>
                  </a:cubicBezTo>
                  <a:cubicBezTo>
                    <a:pt x="8904" y="487"/>
                    <a:pt x="7829" y="1"/>
                    <a:pt x="65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61"/>
            <p:cNvSpPr/>
            <p:nvPr/>
          </p:nvSpPr>
          <p:spPr>
            <a:xfrm>
              <a:off x="4736675" y="3740662"/>
              <a:ext cx="315488" cy="245728"/>
            </a:xfrm>
            <a:custGeom>
              <a:avLst/>
              <a:gdLst/>
              <a:ahLst/>
              <a:cxnLst/>
              <a:rect l="l" t="t" r="r" b="b"/>
              <a:pathLst>
                <a:path w="9859" h="7679" extrusionOk="0">
                  <a:moveTo>
                    <a:pt x="3335" y="0"/>
                  </a:moveTo>
                  <a:cubicBezTo>
                    <a:pt x="2368" y="0"/>
                    <a:pt x="1536" y="333"/>
                    <a:pt x="1048" y="1006"/>
                  </a:cubicBezTo>
                  <a:cubicBezTo>
                    <a:pt x="1" y="2446"/>
                    <a:pt x="894" y="4863"/>
                    <a:pt x="3049" y="6435"/>
                  </a:cubicBezTo>
                  <a:cubicBezTo>
                    <a:pt x="4182" y="7260"/>
                    <a:pt x="5439" y="7679"/>
                    <a:pt x="6526" y="7679"/>
                  </a:cubicBezTo>
                  <a:cubicBezTo>
                    <a:pt x="7495" y="7679"/>
                    <a:pt x="8329" y="7346"/>
                    <a:pt x="8823" y="6673"/>
                  </a:cubicBezTo>
                  <a:cubicBezTo>
                    <a:pt x="9859" y="5233"/>
                    <a:pt x="8966" y="2816"/>
                    <a:pt x="6811" y="1244"/>
                  </a:cubicBezTo>
                  <a:cubicBezTo>
                    <a:pt x="5678" y="419"/>
                    <a:pt x="4421" y="0"/>
                    <a:pt x="3335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61"/>
            <p:cNvSpPr/>
            <p:nvPr/>
          </p:nvSpPr>
          <p:spPr>
            <a:xfrm>
              <a:off x="4740099" y="3722102"/>
              <a:ext cx="315520" cy="245632"/>
            </a:xfrm>
            <a:custGeom>
              <a:avLst/>
              <a:gdLst/>
              <a:ahLst/>
              <a:cxnLst/>
              <a:rect l="l" t="t" r="r" b="b"/>
              <a:pathLst>
                <a:path w="9860" h="7676" extrusionOk="0">
                  <a:moveTo>
                    <a:pt x="3342" y="0"/>
                  </a:moveTo>
                  <a:cubicBezTo>
                    <a:pt x="2372" y="0"/>
                    <a:pt x="1537" y="335"/>
                    <a:pt x="1049" y="1014"/>
                  </a:cubicBezTo>
                  <a:cubicBezTo>
                    <a:pt x="1" y="2443"/>
                    <a:pt x="906" y="4872"/>
                    <a:pt x="3049" y="6432"/>
                  </a:cubicBezTo>
                  <a:cubicBezTo>
                    <a:pt x="4182" y="7257"/>
                    <a:pt x="5439" y="7675"/>
                    <a:pt x="6526" y="7675"/>
                  </a:cubicBezTo>
                  <a:cubicBezTo>
                    <a:pt x="7495" y="7675"/>
                    <a:pt x="8330" y="7343"/>
                    <a:pt x="8823" y="6670"/>
                  </a:cubicBezTo>
                  <a:cubicBezTo>
                    <a:pt x="9859" y="5241"/>
                    <a:pt x="8966" y="2812"/>
                    <a:pt x="6823" y="1252"/>
                  </a:cubicBezTo>
                  <a:cubicBezTo>
                    <a:pt x="5690" y="422"/>
                    <a:pt x="4431" y="0"/>
                    <a:pt x="33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61"/>
            <p:cNvSpPr/>
            <p:nvPr/>
          </p:nvSpPr>
          <p:spPr>
            <a:xfrm>
              <a:off x="5082243" y="4024790"/>
              <a:ext cx="260256" cy="289344"/>
            </a:xfrm>
            <a:custGeom>
              <a:avLst/>
              <a:gdLst/>
              <a:ahLst/>
              <a:cxnLst/>
              <a:rect l="l" t="t" r="r" b="b"/>
              <a:pathLst>
                <a:path w="8133" h="9042" extrusionOk="0">
                  <a:moveTo>
                    <a:pt x="2903" y="1"/>
                  </a:moveTo>
                  <a:cubicBezTo>
                    <a:pt x="2536" y="1"/>
                    <a:pt x="2182" y="80"/>
                    <a:pt x="1858" y="247"/>
                  </a:cubicBezTo>
                  <a:cubicBezTo>
                    <a:pt x="286" y="1068"/>
                    <a:pt x="1" y="3640"/>
                    <a:pt x="1215" y="5998"/>
                  </a:cubicBezTo>
                  <a:cubicBezTo>
                    <a:pt x="2179" y="7868"/>
                    <a:pt x="3803" y="9042"/>
                    <a:pt x="5223" y="9042"/>
                  </a:cubicBezTo>
                  <a:cubicBezTo>
                    <a:pt x="5593" y="9042"/>
                    <a:pt x="5948" y="8963"/>
                    <a:pt x="6275" y="8796"/>
                  </a:cubicBezTo>
                  <a:cubicBezTo>
                    <a:pt x="7847" y="7986"/>
                    <a:pt x="8133" y="5414"/>
                    <a:pt x="6906" y="3057"/>
                  </a:cubicBezTo>
                  <a:cubicBezTo>
                    <a:pt x="5942" y="1176"/>
                    <a:pt x="4318" y="1"/>
                    <a:pt x="2903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61"/>
            <p:cNvSpPr/>
            <p:nvPr/>
          </p:nvSpPr>
          <p:spPr>
            <a:xfrm>
              <a:off x="5093667" y="4009942"/>
              <a:ext cx="260256" cy="289344"/>
            </a:xfrm>
            <a:custGeom>
              <a:avLst/>
              <a:gdLst/>
              <a:ahLst/>
              <a:cxnLst/>
              <a:rect l="l" t="t" r="r" b="b"/>
              <a:pathLst>
                <a:path w="8133" h="9042" extrusionOk="0">
                  <a:moveTo>
                    <a:pt x="2904" y="0"/>
                  </a:moveTo>
                  <a:cubicBezTo>
                    <a:pt x="2536" y="0"/>
                    <a:pt x="2182" y="80"/>
                    <a:pt x="1858" y="247"/>
                  </a:cubicBezTo>
                  <a:cubicBezTo>
                    <a:pt x="287" y="1068"/>
                    <a:pt x="1" y="3640"/>
                    <a:pt x="1215" y="5997"/>
                  </a:cubicBezTo>
                  <a:cubicBezTo>
                    <a:pt x="2188" y="7868"/>
                    <a:pt x="3814" y="9042"/>
                    <a:pt x="5229" y="9042"/>
                  </a:cubicBezTo>
                  <a:cubicBezTo>
                    <a:pt x="5597" y="9042"/>
                    <a:pt x="5951" y="8962"/>
                    <a:pt x="6275" y="8795"/>
                  </a:cubicBezTo>
                  <a:cubicBezTo>
                    <a:pt x="7847" y="7986"/>
                    <a:pt x="8133" y="5414"/>
                    <a:pt x="6918" y="3056"/>
                  </a:cubicBezTo>
                  <a:cubicBezTo>
                    <a:pt x="5945" y="1176"/>
                    <a:pt x="4319" y="0"/>
                    <a:pt x="29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61"/>
            <p:cNvSpPr/>
            <p:nvPr/>
          </p:nvSpPr>
          <p:spPr>
            <a:xfrm>
              <a:off x="4205187" y="4352502"/>
              <a:ext cx="266720" cy="279520"/>
            </a:xfrm>
            <a:custGeom>
              <a:avLst/>
              <a:gdLst/>
              <a:ahLst/>
              <a:cxnLst/>
              <a:rect l="l" t="t" r="r" b="b"/>
              <a:pathLst>
                <a:path w="8335" h="8735" extrusionOk="0">
                  <a:moveTo>
                    <a:pt x="5539" y="1"/>
                  </a:moveTo>
                  <a:cubicBezTo>
                    <a:pt x="4196" y="1"/>
                    <a:pt x="2614" y="950"/>
                    <a:pt x="1512" y="2567"/>
                  </a:cubicBezTo>
                  <a:cubicBezTo>
                    <a:pt x="24" y="4758"/>
                    <a:pt x="0" y="7353"/>
                    <a:pt x="1465" y="8341"/>
                  </a:cubicBezTo>
                  <a:cubicBezTo>
                    <a:pt x="1855" y="8608"/>
                    <a:pt x="2313" y="8734"/>
                    <a:pt x="2802" y="8734"/>
                  </a:cubicBezTo>
                  <a:cubicBezTo>
                    <a:pt x="4147" y="8734"/>
                    <a:pt x="5731" y="7781"/>
                    <a:pt x="6823" y="6175"/>
                  </a:cubicBezTo>
                  <a:cubicBezTo>
                    <a:pt x="8311" y="3972"/>
                    <a:pt x="8335" y="1388"/>
                    <a:pt x="6870" y="388"/>
                  </a:cubicBezTo>
                  <a:cubicBezTo>
                    <a:pt x="6481" y="125"/>
                    <a:pt x="6026" y="1"/>
                    <a:pt x="5539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61"/>
            <p:cNvSpPr/>
            <p:nvPr/>
          </p:nvSpPr>
          <p:spPr>
            <a:xfrm>
              <a:off x="4195267" y="4336182"/>
              <a:ext cx="266752" cy="279456"/>
            </a:xfrm>
            <a:custGeom>
              <a:avLst/>
              <a:gdLst/>
              <a:ahLst/>
              <a:cxnLst/>
              <a:rect l="l" t="t" r="r" b="b"/>
              <a:pathLst>
                <a:path w="8336" h="8733" extrusionOk="0">
                  <a:moveTo>
                    <a:pt x="5545" y="0"/>
                  </a:moveTo>
                  <a:cubicBezTo>
                    <a:pt x="4202" y="0"/>
                    <a:pt x="2619" y="955"/>
                    <a:pt x="1525" y="2565"/>
                  </a:cubicBezTo>
                  <a:cubicBezTo>
                    <a:pt x="25" y="4768"/>
                    <a:pt x="1" y="7351"/>
                    <a:pt x="1465" y="8339"/>
                  </a:cubicBezTo>
                  <a:cubicBezTo>
                    <a:pt x="1856" y="8606"/>
                    <a:pt x="2313" y="8732"/>
                    <a:pt x="2803" y="8732"/>
                  </a:cubicBezTo>
                  <a:cubicBezTo>
                    <a:pt x="4148" y="8732"/>
                    <a:pt x="5732" y="7779"/>
                    <a:pt x="6823" y="6173"/>
                  </a:cubicBezTo>
                  <a:cubicBezTo>
                    <a:pt x="8311" y="3970"/>
                    <a:pt x="8335" y="1386"/>
                    <a:pt x="6871" y="386"/>
                  </a:cubicBezTo>
                  <a:cubicBezTo>
                    <a:pt x="6483" y="124"/>
                    <a:pt x="6030" y="0"/>
                    <a:pt x="5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61"/>
            <p:cNvSpPr/>
            <p:nvPr/>
          </p:nvSpPr>
          <p:spPr>
            <a:xfrm>
              <a:off x="3628739" y="3700438"/>
              <a:ext cx="1851296" cy="1372384"/>
            </a:xfrm>
            <a:custGeom>
              <a:avLst/>
              <a:gdLst/>
              <a:ahLst/>
              <a:cxnLst/>
              <a:rect l="l" t="t" r="r" b="b"/>
              <a:pathLst>
                <a:path w="57853" h="42887" extrusionOk="0">
                  <a:moveTo>
                    <a:pt x="38696" y="1"/>
                  </a:moveTo>
                  <a:cubicBezTo>
                    <a:pt x="33969" y="12776"/>
                    <a:pt x="22301" y="21622"/>
                    <a:pt x="9109" y="23551"/>
                  </a:cubicBezTo>
                  <a:cubicBezTo>
                    <a:pt x="3679" y="33600"/>
                    <a:pt x="0" y="42887"/>
                    <a:pt x="0" y="42887"/>
                  </a:cubicBezTo>
                  <a:lnTo>
                    <a:pt x="57853" y="21777"/>
                  </a:lnTo>
                  <a:cubicBezTo>
                    <a:pt x="57853" y="21777"/>
                    <a:pt x="50114" y="4704"/>
                    <a:pt x="38696" y="1"/>
                  </a:cubicBezTo>
                  <a:close/>
                </a:path>
              </a:pathLst>
            </a:custGeom>
            <a:solidFill>
              <a:schemeClr val="dk1">
                <a:alpha val="313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61"/>
            <p:cNvSpPr/>
            <p:nvPr/>
          </p:nvSpPr>
          <p:spPr>
            <a:xfrm>
              <a:off x="8219779" y="3729942"/>
              <a:ext cx="297600" cy="212192"/>
            </a:xfrm>
            <a:custGeom>
              <a:avLst/>
              <a:gdLst/>
              <a:ahLst/>
              <a:cxnLst/>
              <a:rect l="l" t="t" r="r" b="b"/>
              <a:pathLst>
                <a:path w="9300" h="6631" extrusionOk="0">
                  <a:moveTo>
                    <a:pt x="5677" y="1"/>
                  </a:moveTo>
                  <a:cubicBezTo>
                    <a:pt x="4957" y="1"/>
                    <a:pt x="4178" y="161"/>
                    <a:pt x="3418" y="495"/>
                  </a:cubicBezTo>
                  <a:cubicBezTo>
                    <a:pt x="1227" y="1448"/>
                    <a:pt x="1" y="3484"/>
                    <a:pt x="691" y="5044"/>
                  </a:cubicBezTo>
                  <a:cubicBezTo>
                    <a:pt x="1135" y="6064"/>
                    <a:pt x="2282" y="6631"/>
                    <a:pt x="3636" y="6631"/>
                  </a:cubicBezTo>
                  <a:cubicBezTo>
                    <a:pt x="4351" y="6631"/>
                    <a:pt x="5125" y="6473"/>
                    <a:pt x="5882" y="6139"/>
                  </a:cubicBezTo>
                  <a:cubicBezTo>
                    <a:pt x="8073" y="5187"/>
                    <a:pt x="9299" y="3151"/>
                    <a:pt x="8621" y="1591"/>
                  </a:cubicBezTo>
                  <a:cubicBezTo>
                    <a:pt x="8178" y="565"/>
                    <a:pt x="7030" y="1"/>
                    <a:pt x="5677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61"/>
            <p:cNvSpPr/>
            <p:nvPr/>
          </p:nvSpPr>
          <p:spPr>
            <a:xfrm>
              <a:off x="2913987" y="4254422"/>
              <a:ext cx="6230496" cy="890816"/>
            </a:xfrm>
            <a:custGeom>
              <a:avLst/>
              <a:gdLst/>
              <a:ahLst/>
              <a:cxnLst/>
              <a:rect l="l" t="t" r="r" b="b"/>
              <a:pathLst>
                <a:path w="194703" h="27838" extrusionOk="0">
                  <a:moveTo>
                    <a:pt x="90138" y="0"/>
                  </a:moveTo>
                  <a:cubicBezTo>
                    <a:pt x="52442" y="0"/>
                    <a:pt x="20960" y="14508"/>
                    <a:pt x="0" y="27837"/>
                  </a:cubicBezTo>
                  <a:lnTo>
                    <a:pt x="194703" y="27837"/>
                  </a:lnTo>
                  <a:lnTo>
                    <a:pt x="194703" y="26825"/>
                  </a:lnTo>
                  <a:cubicBezTo>
                    <a:pt x="172986" y="16490"/>
                    <a:pt x="144459" y="6203"/>
                    <a:pt x="110645" y="1441"/>
                  </a:cubicBezTo>
                  <a:cubicBezTo>
                    <a:pt x="103632" y="452"/>
                    <a:pt x="96788" y="0"/>
                    <a:pt x="90138" y="0"/>
                  </a:cubicBezTo>
                  <a:close/>
                </a:path>
              </a:pathLst>
            </a:custGeom>
            <a:solidFill>
              <a:srgbClr val="C6B2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61"/>
            <p:cNvSpPr/>
            <p:nvPr/>
          </p:nvSpPr>
          <p:spPr>
            <a:xfrm>
              <a:off x="2913987" y="4254582"/>
              <a:ext cx="3486176" cy="890656"/>
            </a:xfrm>
            <a:custGeom>
              <a:avLst/>
              <a:gdLst/>
              <a:ahLst/>
              <a:cxnLst/>
              <a:rect l="l" t="t" r="r" b="b"/>
              <a:pathLst>
                <a:path w="108943" h="27833" extrusionOk="0">
                  <a:moveTo>
                    <a:pt x="90150" y="1"/>
                  </a:moveTo>
                  <a:cubicBezTo>
                    <a:pt x="52449" y="1"/>
                    <a:pt x="20964" y="14512"/>
                    <a:pt x="0" y="27832"/>
                  </a:cubicBezTo>
                  <a:lnTo>
                    <a:pt x="50602" y="27832"/>
                  </a:lnTo>
                  <a:lnTo>
                    <a:pt x="108942" y="1210"/>
                  </a:lnTo>
                  <a:cubicBezTo>
                    <a:pt x="102527" y="382"/>
                    <a:pt x="96257" y="1"/>
                    <a:pt x="90150" y="1"/>
                  </a:cubicBezTo>
                  <a:close/>
                </a:path>
              </a:pathLst>
            </a:custGeom>
            <a:solidFill>
              <a:schemeClr val="dk1">
                <a:alpha val="313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61"/>
            <p:cNvSpPr/>
            <p:nvPr/>
          </p:nvSpPr>
          <p:spPr>
            <a:xfrm>
              <a:off x="6200483" y="4468918"/>
              <a:ext cx="2944000" cy="676320"/>
            </a:xfrm>
            <a:custGeom>
              <a:avLst/>
              <a:gdLst/>
              <a:ahLst/>
              <a:cxnLst/>
              <a:rect l="l" t="t" r="r" b="b"/>
              <a:pathLst>
                <a:path w="92000" h="21135" extrusionOk="0">
                  <a:moveTo>
                    <a:pt x="35398" y="0"/>
                  </a:moveTo>
                  <a:lnTo>
                    <a:pt x="0" y="21134"/>
                  </a:lnTo>
                  <a:lnTo>
                    <a:pt x="92000" y="21134"/>
                  </a:lnTo>
                  <a:lnTo>
                    <a:pt x="92000" y="20122"/>
                  </a:lnTo>
                  <a:cubicBezTo>
                    <a:pt x="76439" y="12716"/>
                    <a:pt x="57389" y="5346"/>
                    <a:pt x="35398" y="0"/>
                  </a:cubicBezTo>
                  <a:close/>
                </a:path>
              </a:pathLst>
            </a:custGeom>
            <a:solidFill>
              <a:schemeClr val="dk1">
                <a:alpha val="313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61"/>
            <p:cNvSpPr/>
            <p:nvPr/>
          </p:nvSpPr>
          <p:spPr>
            <a:xfrm>
              <a:off x="4875363" y="4359414"/>
              <a:ext cx="328064" cy="221920"/>
            </a:xfrm>
            <a:custGeom>
              <a:avLst/>
              <a:gdLst/>
              <a:ahLst/>
              <a:cxnLst/>
              <a:rect l="l" t="t" r="r" b="b"/>
              <a:pathLst>
                <a:path w="10252" h="6935" extrusionOk="0">
                  <a:moveTo>
                    <a:pt x="6390" y="1"/>
                  </a:moveTo>
                  <a:cubicBezTo>
                    <a:pt x="5616" y="1"/>
                    <a:pt x="4775" y="159"/>
                    <a:pt x="3941" y="494"/>
                  </a:cubicBezTo>
                  <a:cubicBezTo>
                    <a:pt x="1477" y="1470"/>
                    <a:pt x="0" y="3601"/>
                    <a:pt x="655" y="5244"/>
                  </a:cubicBezTo>
                  <a:cubicBezTo>
                    <a:pt x="1089" y="6332"/>
                    <a:pt x="2346" y="6934"/>
                    <a:pt x="3862" y="6934"/>
                  </a:cubicBezTo>
                  <a:cubicBezTo>
                    <a:pt x="4636" y="6934"/>
                    <a:pt x="5477" y="6777"/>
                    <a:pt x="6311" y="6447"/>
                  </a:cubicBezTo>
                  <a:cubicBezTo>
                    <a:pt x="8775" y="5470"/>
                    <a:pt x="10252" y="3339"/>
                    <a:pt x="9597" y="1696"/>
                  </a:cubicBezTo>
                  <a:cubicBezTo>
                    <a:pt x="9163" y="609"/>
                    <a:pt x="7906" y="1"/>
                    <a:pt x="6390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61"/>
            <p:cNvSpPr/>
            <p:nvPr/>
          </p:nvSpPr>
          <p:spPr>
            <a:xfrm>
              <a:off x="4876899" y="4340534"/>
              <a:ext cx="327680" cy="222016"/>
            </a:xfrm>
            <a:custGeom>
              <a:avLst/>
              <a:gdLst/>
              <a:ahLst/>
              <a:cxnLst/>
              <a:rect l="l" t="t" r="r" b="b"/>
              <a:pathLst>
                <a:path w="10240" h="6938" extrusionOk="0">
                  <a:moveTo>
                    <a:pt x="6384" y="1"/>
                  </a:moveTo>
                  <a:cubicBezTo>
                    <a:pt x="5609" y="1"/>
                    <a:pt x="4767" y="158"/>
                    <a:pt x="3929" y="488"/>
                  </a:cubicBezTo>
                  <a:cubicBezTo>
                    <a:pt x="1465" y="1476"/>
                    <a:pt x="0" y="3596"/>
                    <a:pt x="655" y="5251"/>
                  </a:cubicBezTo>
                  <a:cubicBezTo>
                    <a:pt x="1087" y="6335"/>
                    <a:pt x="2334" y="6937"/>
                    <a:pt x="3840" y="6937"/>
                  </a:cubicBezTo>
                  <a:cubicBezTo>
                    <a:pt x="4616" y="6937"/>
                    <a:pt x="5460" y="6777"/>
                    <a:pt x="6299" y="6441"/>
                  </a:cubicBezTo>
                  <a:cubicBezTo>
                    <a:pt x="8775" y="5465"/>
                    <a:pt x="10239" y="3334"/>
                    <a:pt x="9585" y="1691"/>
                  </a:cubicBezTo>
                  <a:cubicBezTo>
                    <a:pt x="9151" y="603"/>
                    <a:pt x="7899" y="1"/>
                    <a:pt x="63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61"/>
            <p:cNvSpPr/>
            <p:nvPr/>
          </p:nvSpPr>
          <p:spPr>
            <a:xfrm>
              <a:off x="5416003" y="4407222"/>
              <a:ext cx="327680" cy="221984"/>
            </a:xfrm>
            <a:custGeom>
              <a:avLst/>
              <a:gdLst/>
              <a:ahLst/>
              <a:cxnLst/>
              <a:rect l="l" t="t" r="r" b="b"/>
              <a:pathLst>
                <a:path w="10240" h="6937" extrusionOk="0">
                  <a:moveTo>
                    <a:pt x="6387" y="0"/>
                  </a:moveTo>
                  <a:cubicBezTo>
                    <a:pt x="5615" y="0"/>
                    <a:pt x="4775" y="158"/>
                    <a:pt x="3941" y="488"/>
                  </a:cubicBezTo>
                  <a:cubicBezTo>
                    <a:pt x="1465" y="1464"/>
                    <a:pt x="0" y="3595"/>
                    <a:pt x="655" y="5238"/>
                  </a:cubicBezTo>
                  <a:cubicBezTo>
                    <a:pt x="1088" y="6331"/>
                    <a:pt x="2336" y="6936"/>
                    <a:pt x="3843" y="6936"/>
                  </a:cubicBezTo>
                  <a:cubicBezTo>
                    <a:pt x="4618" y="6936"/>
                    <a:pt x="5462" y="6776"/>
                    <a:pt x="6299" y="6441"/>
                  </a:cubicBezTo>
                  <a:cubicBezTo>
                    <a:pt x="8775" y="5465"/>
                    <a:pt x="10240" y="3333"/>
                    <a:pt x="9585" y="1690"/>
                  </a:cubicBezTo>
                  <a:cubicBezTo>
                    <a:pt x="9152" y="603"/>
                    <a:pt x="7899" y="0"/>
                    <a:pt x="6387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61"/>
            <p:cNvSpPr/>
            <p:nvPr/>
          </p:nvSpPr>
          <p:spPr>
            <a:xfrm>
              <a:off x="5416387" y="4388566"/>
              <a:ext cx="328064" cy="221888"/>
            </a:xfrm>
            <a:custGeom>
              <a:avLst/>
              <a:gdLst/>
              <a:ahLst/>
              <a:cxnLst/>
              <a:rect l="l" t="t" r="r" b="b"/>
              <a:pathLst>
                <a:path w="10252" h="6934" extrusionOk="0">
                  <a:moveTo>
                    <a:pt x="6390" y="0"/>
                  </a:moveTo>
                  <a:cubicBezTo>
                    <a:pt x="5616" y="0"/>
                    <a:pt x="4775" y="157"/>
                    <a:pt x="3941" y="487"/>
                  </a:cubicBezTo>
                  <a:cubicBezTo>
                    <a:pt x="1477" y="1464"/>
                    <a:pt x="0" y="3595"/>
                    <a:pt x="655" y="5238"/>
                  </a:cubicBezTo>
                  <a:cubicBezTo>
                    <a:pt x="1089" y="6326"/>
                    <a:pt x="2346" y="6933"/>
                    <a:pt x="3862" y="6933"/>
                  </a:cubicBezTo>
                  <a:cubicBezTo>
                    <a:pt x="4636" y="6933"/>
                    <a:pt x="5477" y="6775"/>
                    <a:pt x="6311" y="6441"/>
                  </a:cubicBezTo>
                  <a:cubicBezTo>
                    <a:pt x="8775" y="5464"/>
                    <a:pt x="10252" y="3333"/>
                    <a:pt x="9597" y="1690"/>
                  </a:cubicBezTo>
                  <a:cubicBezTo>
                    <a:pt x="9163" y="602"/>
                    <a:pt x="7906" y="0"/>
                    <a:pt x="63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61"/>
            <p:cNvSpPr/>
            <p:nvPr/>
          </p:nvSpPr>
          <p:spPr>
            <a:xfrm>
              <a:off x="3973155" y="4776406"/>
              <a:ext cx="327680" cy="222112"/>
            </a:xfrm>
            <a:custGeom>
              <a:avLst/>
              <a:gdLst/>
              <a:ahLst/>
              <a:cxnLst/>
              <a:rect l="l" t="t" r="r" b="b"/>
              <a:pathLst>
                <a:path w="10240" h="6941" extrusionOk="0">
                  <a:moveTo>
                    <a:pt x="6384" y="1"/>
                  </a:moveTo>
                  <a:cubicBezTo>
                    <a:pt x="5610" y="1"/>
                    <a:pt x="4767" y="158"/>
                    <a:pt x="3930" y="488"/>
                  </a:cubicBezTo>
                  <a:cubicBezTo>
                    <a:pt x="1465" y="1476"/>
                    <a:pt x="0" y="3595"/>
                    <a:pt x="655" y="5250"/>
                  </a:cubicBezTo>
                  <a:cubicBezTo>
                    <a:pt x="1089" y="6338"/>
                    <a:pt x="2341" y="6940"/>
                    <a:pt x="3853" y="6940"/>
                  </a:cubicBezTo>
                  <a:cubicBezTo>
                    <a:pt x="4625" y="6940"/>
                    <a:pt x="5466" y="6783"/>
                    <a:pt x="6299" y="6453"/>
                  </a:cubicBezTo>
                  <a:cubicBezTo>
                    <a:pt x="8775" y="5465"/>
                    <a:pt x="10240" y="3334"/>
                    <a:pt x="9585" y="1690"/>
                  </a:cubicBezTo>
                  <a:cubicBezTo>
                    <a:pt x="9152" y="603"/>
                    <a:pt x="7899" y="1"/>
                    <a:pt x="6384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61"/>
            <p:cNvSpPr/>
            <p:nvPr/>
          </p:nvSpPr>
          <p:spPr>
            <a:xfrm>
              <a:off x="3973923" y="4757750"/>
              <a:ext cx="327680" cy="221984"/>
            </a:xfrm>
            <a:custGeom>
              <a:avLst/>
              <a:gdLst/>
              <a:ahLst/>
              <a:cxnLst/>
              <a:rect l="l" t="t" r="r" b="b"/>
              <a:pathLst>
                <a:path w="10240" h="6937" extrusionOk="0">
                  <a:moveTo>
                    <a:pt x="6384" y="0"/>
                  </a:moveTo>
                  <a:cubicBezTo>
                    <a:pt x="5610" y="0"/>
                    <a:pt x="4767" y="157"/>
                    <a:pt x="3929" y="488"/>
                  </a:cubicBezTo>
                  <a:cubicBezTo>
                    <a:pt x="1465" y="1476"/>
                    <a:pt x="0" y="3595"/>
                    <a:pt x="655" y="5238"/>
                  </a:cubicBezTo>
                  <a:cubicBezTo>
                    <a:pt x="1088" y="6331"/>
                    <a:pt x="2336" y="6936"/>
                    <a:pt x="3843" y="6936"/>
                  </a:cubicBezTo>
                  <a:cubicBezTo>
                    <a:pt x="4618" y="6936"/>
                    <a:pt x="5462" y="6776"/>
                    <a:pt x="6299" y="6441"/>
                  </a:cubicBezTo>
                  <a:cubicBezTo>
                    <a:pt x="8775" y="5464"/>
                    <a:pt x="10240" y="3333"/>
                    <a:pt x="9585" y="1690"/>
                  </a:cubicBezTo>
                  <a:cubicBezTo>
                    <a:pt x="9151" y="603"/>
                    <a:pt x="7899" y="0"/>
                    <a:pt x="6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61"/>
            <p:cNvSpPr/>
            <p:nvPr/>
          </p:nvSpPr>
          <p:spPr>
            <a:xfrm>
              <a:off x="5843875" y="4315830"/>
              <a:ext cx="323488" cy="209792"/>
            </a:xfrm>
            <a:custGeom>
              <a:avLst/>
              <a:gdLst/>
              <a:ahLst/>
              <a:cxnLst/>
              <a:rect l="l" t="t" r="r" b="b"/>
              <a:pathLst>
                <a:path w="10109" h="6556" extrusionOk="0">
                  <a:moveTo>
                    <a:pt x="4322" y="0"/>
                  </a:moveTo>
                  <a:cubicBezTo>
                    <a:pt x="2280" y="0"/>
                    <a:pt x="609" y="932"/>
                    <a:pt x="334" y="2368"/>
                  </a:cubicBezTo>
                  <a:cubicBezTo>
                    <a:pt x="0" y="4106"/>
                    <a:pt x="1846" y="5927"/>
                    <a:pt x="4453" y="6428"/>
                  </a:cubicBezTo>
                  <a:cubicBezTo>
                    <a:pt x="4905" y="6514"/>
                    <a:pt x="5349" y="6555"/>
                    <a:pt x="5778" y="6555"/>
                  </a:cubicBezTo>
                  <a:cubicBezTo>
                    <a:pt x="7824" y="6555"/>
                    <a:pt x="9500" y="5615"/>
                    <a:pt x="9775" y="4177"/>
                  </a:cubicBezTo>
                  <a:cubicBezTo>
                    <a:pt x="10109" y="2439"/>
                    <a:pt x="8263" y="629"/>
                    <a:pt x="5656" y="129"/>
                  </a:cubicBezTo>
                  <a:cubicBezTo>
                    <a:pt x="5201" y="42"/>
                    <a:pt x="4753" y="0"/>
                    <a:pt x="4322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61"/>
            <p:cNvSpPr/>
            <p:nvPr/>
          </p:nvSpPr>
          <p:spPr>
            <a:xfrm>
              <a:off x="5854915" y="4300598"/>
              <a:ext cx="323488" cy="209792"/>
            </a:xfrm>
            <a:custGeom>
              <a:avLst/>
              <a:gdLst/>
              <a:ahLst/>
              <a:cxnLst/>
              <a:rect l="l" t="t" r="r" b="b"/>
              <a:pathLst>
                <a:path w="10109" h="6556" extrusionOk="0">
                  <a:moveTo>
                    <a:pt x="4322" y="0"/>
                  </a:moveTo>
                  <a:cubicBezTo>
                    <a:pt x="2280" y="0"/>
                    <a:pt x="609" y="932"/>
                    <a:pt x="334" y="2367"/>
                  </a:cubicBezTo>
                  <a:cubicBezTo>
                    <a:pt x="0" y="4106"/>
                    <a:pt x="1846" y="5927"/>
                    <a:pt x="4453" y="6427"/>
                  </a:cubicBezTo>
                  <a:cubicBezTo>
                    <a:pt x="4905" y="6514"/>
                    <a:pt x="5350" y="6555"/>
                    <a:pt x="5778" y="6555"/>
                  </a:cubicBezTo>
                  <a:cubicBezTo>
                    <a:pt x="7824" y="6555"/>
                    <a:pt x="9500" y="5614"/>
                    <a:pt x="9775" y="4177"/>
                  </a:cubicBezTo>
                  <a:cubicBezTo>
                    <a:pt x="10109" y="2439"/>
                    <a:pt x="8263" y="629"/>
                    <a:pt x="5656" y="129"/>
                  </a:cubicBezTo>
                  <a:cubicBezTo>
                    <a:pt x="5201" y="42"/>
                    <a:pt x="4753" y="0"/>
                    <a:pt x="4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61"/>
            <p:cNvSpPr/>
            <p:nvPr/>
          </p:nvSpPr>
          <p:spPr>
            <a:xfrm>
              <a:off x="6898467" y="4782326"/>
              <a:ext cx="324640" cy="232704"/>
            </a:xfrm>
            <a:custGeom>
              <a:avLst/>
              <a:gdLst/>
              <a:ahLst/>
              <a:cxnLst/>
              <a:rect l="l" t="t" r="r" b="b"/>
              <a:pathLst>
                <a:path w="10145" h="7272" extrusionOk="0">
                  <a:moveTo>
                    <a:pt x="3593" y="0"/>
                  </a:moveTo>
                  <a:cubicBezTo>
                    <a:pt x="2361" y="0"/>
                    <a:pt x="1325" y="456"/>
                    <a:pt x="846" y="1339"/>
                  </a:cubicBezTo>
                  <a:cubicBezTo>
                    <a:pt x="1" y="2887"/>
                    <a:pt x="1203" y="5185"/>
                    <a:pt x="3537" y="6447"/>
                  </a:cubicBezTo>
                  <a:cubicBezTo>
                    <a:pt x="4552" y="7001"/>
                    <a:pt x="5613" y="7271"/>
                    <a:pt x="6557" y="7271"/>
                  </a:cubicBezTo>
                  <a:cubicBezTo>
                    <a:pt x="7784" y="7271"/>
                    <a:pt x="8815" y="6816"/>
                    <a:pt x="9299" y="5935"/>
                  </a:cubicBezTo>
                  <a:cubicBezTo>
                    <a:pt x="10145" y="4375"/>
                    <a:pt x="8942" y="2089"/>
                    <a:pt x="6609" y="815"/>
                  </a:cubicBezTo>
                  <a:cubicBezTo>
                    <a:pt x="5596" y="267"/>
                    <a:pt x="4537" y="0"/>
                    <a:pt x="3593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61"/>
            <p:cNvSpPr/>
            <p:nvPr/>
          </p:nvSpPr>
          <p:spPr>
            <a:xfrm>
              <a:off x="6899619" y="4763318"/>
              <a:ext cx="324640" cy="232736"/>
            </a:xfrm>
            <a:custGeom>
              <a:avLst/>
              <a:gdLst/>
              <a:ahLst/>
              <a:cxnLst/>
              <a:rect l="l" t="t" r="r" b="b"/>
              <a:pathLst>
                <a:path w="10145" h="7273" extrusionOk="0">
                  <a:moveTo>
                    <a:pt x="3584" y="1"/>
                  </a:moveTo>
                  <a:cubicBezTo>
                    <a:pt x="2355" y="1"/>
                    <a:pt x="1323" y="456"/>
                    <a:pt x="846" y="1337"/>
                  </a:cubicBezTo>
                  <a:cubicBezTo>
                    <a:pt x="0" y="2897"/>
                    <a:pt x="1203" y="5183"/>
                    <a:pt x="3537" y="6457"/>
                  </a:cubicBezTo>
                  <a:cubicBezTo>
                    <a:pt x="4549" y="7005"/>
                    <a:pt x="5606" y="7272"/>
                    <a:pt x="6548" y="7272"/>
                  </a:cubicBezTo>
                  <a:cubicBezTo>
                    <a:pt x="7779" y="7272"/>
                    <a:pt x="8814" y="6816"/>
                    <a:pt x="9299" y="5933"/>
                  </a:cubicBezTo>
                  <a:cubicBezTo>
                    <a:pt x="10145" y="4385"/>
                    <a:pt x="8942" y="2088"/>
                    <a:pt x="6608" y="826"/>
                  </a:cubicBezTo>
                  <a:cubicBezTo>
                    <a:pt x="5593" y="271"/>
                    <a:pt x="4530" y="1"/>
                    <a:pt x="35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61"/>
            <p:cNvSpPr/>
            <p:nvPr/>
          </p:nvSpPr>
          <p:spPr>
            <a:xfrm>
              <a:off x="8225123" y="3740118"/>
              <a:ext cx="297568" cy="212320"/>
            </a:xfrm>
            <a:custGeom>
              <a:avLst/>
              <a:gdLst/>
              <a:ahLst/>
              <a:cxnLst/>
              <a:rect l="l" t="t" r="r" b="b"/>
              <a:pathLst>
                <a:path w="9299" h="6635" extrusionOk="0">
                  <a:moveTo>
                    <a:pt x="5664" y="0"/>
                  </a:moveTo>
                  <a:cubicBezTo>
                    <a:pt x="4949" y="0"/>
                    <a:pt x="4175" y="158"/>
                    <a:pt x="3417" y="487"/>
                  </a:cubicBezTo>
                  <a:cubicBezTo>
                    <a:pt x="1227" y="1451"/>
                    <a:pt x="0" y="3487"/>
                    <a:pt x="679" y="5047"/>
                  </a:cubicBezTo>
                  <a:cubicBezTo>
                    <a:pt x="1123" y="6067"/>
                    <a:pt x="2275" y="6634"/>
                    <a:pt x="3632" y="6634"/>
                  </a:cubicBezTo>
                  <a:cubicBezTo>
                    <a:pt x="4350" y="6634"/>
                    <a:pt x="5124" y="6476"/>
                    <a:pt x="5882" y="6142"/>
                  </a:cubicBezTo>
                  <a:cubicBezTo>
                    <a:pt x="8073" y="5190"/>
                    <a:pt x="9299" y="3154"/>
                    <a:pt x="8608" y="1582"/>
                  </a:cubicBezTo>
                  <a:cubicBezTo>
                    <a:pt x="8165" y="562"/>
                    <a:pt x="7018" y="0"/>
                    <a:pt x="5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61"/>
            <p:cNvSpPr/>
            <p:nvPr/>
          </p:nvSpPr>
          <p:spPr>
            <a:xfrm>
              <a:off x="7517219" y="3794646"/>
              <a:ext cx="1627264" cy="1350592"/>
            </a:xfrm>
            <a:custGeom>
              <a:avLst/>
              <a:gdLst/>
              <a:ahLst/>
              <a:cxnLst/>
              <a:rect l="l" t="t" r="r" b="b"/>
              <a:pathLst>
                <a:path w="50852" h="42206" extrusionOk="0">
                  <a:moveTo>
                    <a:pt x="25137" y="1"/>
                  </a:moveTo>
                  <a:cubicBezTo>
                    <a:pt x="10841" y="1"/>
                    <a:pt x="0" y="22286"/>
                    <a:pt x="0" y="22286"/>
                  </a:cubicBezTo>
                  <a:lnTo>
                    <a:pt x="50352" y="42205"/>
                  </a:lnTo>
                  <a:lnTo>
                    <a:pt x="50852" y="42205"/>
                  </a:lnTo>
                  <a:lnTo>
                    <a:pt x="50852" y="29799"/>
                  </a:lnTo>
                  <a:cubicBezTo>
                    <a:pt x="44863" y="17119"/>
                    <a:pt x="35529" y="974"/>
                    <a:pt x="26504" y="69"/>
                  </a:cubicBezTo>
                  <a:cubicBezTo>
                    <a:pt x="26045" y="23"/>
                    <a:pt x="25589" y="1"/>
                    <a:pt x="25137" y="1"/>
                  </a:cubicBezTo>
                  <a:close/>
                </a:path>
              </a:pathLst>
            </a:custGeom>
            <a:solidFill>
              <a:srgbClr val="EE98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61"/>
            <p:cNvSpPr/>
            <p:nvPr/>
          </p:nvSpPr>
          <p:spPr>
            <a:xfrm>
              <a:off x="7517219" y="3833398"/>
              <a:ext cx="1627264" cy="1311840"/>
            </a:xfrm>
            <a:custGeom>
              <a:avLst/>
              <a:gdLst/>
              <a:ahLst/>
              <a:cxnLst/>
              <a:rect l="l" t="t" r="r" b="b"/>
              <a:pathLst>
                <a:path w="50852" h="40995" extrusionOk="0">
                  <a:moveTo>
                    <a:pt x="19312" y="1"/>
                  </a:moveTo>
                  <a:cubicBezTo>
                    <a:pt x="8001" y="4644"/>
                    <a:pt x="0" y="21075"/>
                    <a:pt x="0" y="21075"/>
                  </a:cubicBezTo>
                  <a:lnTo>
                    <a:pt x="50352" y="40994"/>
                  </a:lnTo>
                  <a:lnTo>
                    <a:pt x="50852" y="40994"/>
                  </a:lnTo>
                  <a:lnTo>
                    <a:pt x="50852" y="31814"/>
                  </a:lnTo>
                  <a:cubicBezTo>
                    <a:pt x="47830" y="33187"/>
                    <a:pt x="44597" y="33953"/>
                    <a:pt x="41302" y="33953"/>
                  </a:cubicBezTo>
                  <a:cubicBezTo>
                    <a:pt x="38340" y="33953"/>
                    <a:pt x="35327" y="33334"/>
                    <a:pt x="32374" y="31981"/>
                  </a:cubicBezTo>
                  <a:cubicBezTo>
                    <a:pt x="23718" y="27814"/>
                    <a:pt x="13788" y="20444"/>
                    <a:pt x="14431" y="9859"/>
                  </a:cubicBezTo>
                  <a:cubicBezTo>
                    <a:pt x="14657" y="6097"/>
                    <a:pt x="16800" y="2858"/>
                    <a:pt x="19312" y="1"/>
                  </a:cubicBezTo>
                  <a:close/>
                </a:path>
              </a:pathLst>
            </a:custGeom>
            <a:solidFill>
              <a:schemeClr val="dk1">
                <a:alpha val="313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61"/>
            <p:cNvSpPr/>
            <p:nvPr/>
          </p:nvSpPr>
          <p:spPr>
            <a:xfrm>
              <a:off x="8461731" y="3984086"/>
              <a:ext cx="326912" cy="227136"/>
            </a:xfrm>
            <a:custGeom>
              <a:avLst/>
              <a:gdLst/>
              <a:ahLst/>
              <a:cxnLst/>
              <a:rect l="l" t="t" r="r" b="b"/>
              <a:pathLst>
                <a:path w="10216" h="7098" extrusionOk="0">
                  <a:moveTo>
                    <a:pt x="3722" y="1"/>
                  </a:moveTo>
                  <a:cubicBezTo>
                    <a:pt x="2348" y="1"/>
                    <a:pt x="1204" y="530"/>
                    <a:pt x="750" y="1519"/>
                  </a:cubicBezTo>
                  <a:cubicBezTo>
                    <a:pt x="0" y="3126"/>
                    <a:pt x="1345" y="5341"/>
                    <a:pt x="3750" y="6460"/>
                  </a:cubicBezTo>
                  <a:cubicBezTo>
                    <a:pt x="4680" y="6890"/>
                    <a:pt x="5629" y="7097"/>
                    <a:pt x="6488" y="7097"/>
                  </a:cubicBezTo>
                  <a:cubicBezTo>
                    <a:pt x="7862" y="7097"/>
                    <a:pt x="9004" y="6568"/>
                    <a:pt x="9465" y="5579"/>
                  </a:cubicBezTo>
                  <a:cubicBezTo>
                    <a:pt x="10216" y="3972"/>
                    <a:pt x="8870" y="1757"/>
                    <a:pt x="6453" y="638"/>
                  </a:cubicBezTo>
                  <a:cubicBezTo>
                    <a:pt x="5528" y="207"/>
                    <a:pt x="4580" y="1"/>
                    <a:pt x="3722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61"/>
            <p:cNvSpPr/>
            <p:nvPr/>
          </p:nvSpPr>
          <p:spPr>
            <a:xfrm>
              <a:off x="8461731" y="3965430"/>
              <a:ext cx="326912" cy="226720"/>
            </a:xfrm>
            <a:custGeom>
              <a:avLst/>
              <a:gdLst/>
              <a:ahLst/>
              <a:cxnLst/>
              <a:rect l="l" t="t" r="r" b="b"/>
              <a:pathLst>
                <a:path w="10216" h="7085" extrusionOk="0">
                  <a:moveTo>
                    <a:pt x="3722" y="0"/>
                  </a:moveTo>
                  <a:cubicBezTo>
                    <a:pt x="2348" y="0"/>
                    <a:pt x="1204" y="529"/>
                    <a:pt x="750" y="1518"/>
                  </a:cubicBezTo>
                  <a:cubicBezTo>
                    <a:pt x="0" y="3126"/>
                    <a:pt x="1345" y="5328"/>
                    <a:pt x="3750" y="6448"/>
                  </a:cubicBezTo>
                  <a:cubicBezTo>
                    <a:pt x="4680" y="6878"/>
                    <a:pt x="5629" y="7085"/>
                    <a:pt x="6488" y="7085"/>
                  </a:cubicBezTo>
                  <a:cubicBezTo>
                    <a:pt x="7862" y="7085"/>
                    <a:pt x="9004" y="6556"/>
                    <a:pt x="9465" y="5567"/>
                  </a:cubicBezTo>
                  <a:cubicBezTo>
                    <a:pt x="10216" y="3959"/>
                    <a:pt x="8870" y="1757"/>
                    <a:pt x="6453" y="637"/>
                  </a:cubicBezTo>
                  <a:cubicBezTo>
                    <a:pt x="5528" y="207"/>
                    <a:pt x="4580" y="0"/>
                    <a:pt x="37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61"/>
            <p:cNvSpPr/>
            <p:nvPr/>
          </p:nvSpPr>
          <p:spPr>
            <a:xfrm>
              <a:off x="8752803" y="4298518"/>
              <a:ext cx="264832" cy="281024"/>
            </a:xfrm>
            <a:custGeom>
              <a:avLst/>
              <a:gdLst/>
              <a:ahLst/>
              <a:cxnLst/>
              <a:rect l="l" t="t" r="r" b="b"/>
              <a:pathLst>
                <a:path w="8276" h="8782" extrusionOk="0">
                  <a:moveTo>
                    <a:pt x="2802" y="1"/>
                  </a:moveTo>
                  <a:cubicBezTo>
                    <a:pt x="2330" y="1"/>
                    <a:pt x="1885" y="120"/>
                    <a:pt x="1501" y="373"/>
                  </a:cubicBezTo>
                  <a:cubicBezTo>
                    <a:pt x="24" y="1337"/>
                    <a:pt x="0" y="3921"/>
                    <a:pt x="1453" y="6147"/>
                  </a:cubicBezTo>
                  <a:cubicBezTo>
                    <a:pt x="2530" y="7798"/>
                    <a:pt x="4118" y="8781"/>
                    <a:pt x="5473" y="8781"/>
                  </a:cubicBezTo>
                  <a:cubicBezTo>
                    <a:pt x="5946" y="8781"/>
                    <a:pt x="6390" y="8662"/>
                    <a:pt x="6775" y="8409"/>
                  </a:cubicBezTo>
                  <a:cubicBezTo>
                    <a:pt x="8251" y="7445"/>
                    <a:pt x="8275" y="4861"/>
                    <a:pt x="6823" y="2635"/>
                  </a:cubicBezTo>
                  <a:cubicBezTo>
                    <a:pt x="5746" y="984"/>
                    <a:pt x="4158" y="1"/>
                    <a:pt x="2802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61"/>
            <p:cNvSpPr/>
            <p:nvPr/>
          </p:nvSpPr>
          <p:spPr>
            <a:xfrm>
              <a:off x="8763075" y="4281974"/>
              <a:ext cx="264832" cy="280960"/>
            </a:xfrm>
            <a:custGeom>
              <a:avLst/>
              <a:gdLst/>
              <a:ahLst/>
              <a:cxnLst/>
              <a:rect l="l" t="t" r="r" b="b"/>
              <a:pathLst>
                <a:path w="8276" h="8780" extrusionOk="0">
                  <a:moveTo>
                    <a:pt x="2798" y="1"/>
                  </a:moveTo>
                  <a:cubicBezTo>
                    <a:pt x="2330" y="1"/>
                    <a:pt x="1892" y="118"/>
                    <a:pt x="1513" y="366"/>
                  </a:cubicBezTo>
                  <a:cubicBezTo>
                    <a:pt x="25" y="1342"/>
                    <a:pt x="1" y="3926"/>
                    <a:pt x="1453" y="6152"/>
                  </a:cubicBezTo>
                  <a:cubicBezTo>
                    <a:pt x="2542" y="7798"/>
                    <a:pt x="4130" y="8779"/>
                    <a:pt x="5484" y="8779"/>
                  </a:cubicBezTo>
                  <a:cubicBezTo>
                    <a:pt x="5953" y="8779"/>
                    <a:pt x="6393" y="8662"/>
                    <a:pt x="6776" y="8414"/>
                  </a:cubicBezTo>
                  <a:cubicBezTo>
                    <a:pt x="8252" y="7450"/>
                    <a:pt x="8276" y="4854"/>
                    <a:pt x="6823" y="2640"/>
                  </a:cubicBezTo>
                  <a:cubicBezTo>
                    <a:pt x="5743" y="985"/>
                    <a:pt x="4151" y="1"/>
                    <a:pt x="27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61"/>
            <p:cNvSpPr/>
            <p:nvPr/>
          </p:nvSpPr>
          <p:spPr>
            <a:xfrm>
              <a:off x="8107779" y="4420310"/>
              <a:ext cx="326912" cy="226752"/>
            </a:xfrm>
            <a:custGeom>
              <a:avLst/>
              <a:gdLst/>
              <a:ahLst/>
              <a:cxnLst/>
              <a:rect l="l" t="t" r="r" b="b"/>
              <a:pathLst>
                <a:path w="10216" h="7086" extrusionOk="0">
                  <a:moveTo>
                    <a:pt x="3718" y="0"/>
                  </a:moveTo>
                  <a:cubicBezTo>
                    <a:pt x="2346" y="0"/>
                    <a:pt x="1204" y="527"/>
                    <a:pt x="750" y="1508"/>
                  </a:cubicBezTo>
                  <a:cubicBezTo>
                    <a:pt x="0" y="3115"/>
                    <a:pt x="1346" y="5329"/>
                    <a:pt x="3762" y="6449"/>
                  </a:cubicBezTo>
                  <a:cubicBezTo>
                    <a:pt x="4688" y="6879"/>
                    <a:pt x="5636" y="7086"/>
                    <a:pt x="6494" y="7086"/>
                  </a:cubicBezTo>
                  <a:cubicBezTo>
                    <a:pt x="7867" y="7086"/>
                    <a:pt x="9011" y="6557"/>
                    <a:pt x="9466" y="5568"/>
                  </a:cubicBezTo>
                  <a:cubicBezTo>
                    <a:pt x="10216" y="3960"/>
                    <a:pt x="8870" y="1746"/>
                    <a:pt x="6453" y="638"/>
                  </a:cubicBezTo>
                  <a:cubicBezTo>
                    <a:pt x="5527" y="207"/>
                    <a:pt x="4577" y="0"/>
                    <a:pt x="3718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61"/>
            <p:cNvSpPr/>
            <p:nvPr/>
          </p:nvSpPr>
          <p:spPr>
            <a:xfrm>
              <a:off x="8107779" y="4401270"/>
              <a:ext cx="326912" cy="226752"/>
            </a:xfrm>
            <a:custGeom>
              <a:avLst/>
              <a:gdLst/>
              <a:ahLst/>
              <a:cxnLst/>
              <a:rect l="l" t="t" r="r" b="b"/>
              <a:pathLst>
                <a:path w="10216" h="7086" extrusionOk="0">
                  <a:moveTo>
                    <a:pt x="3722" y="1"/>
                  </a:moveTo>
                  <a:cubicBezTo>
                    <a:pt x="2349" y="1"/>
                    <a:pt x="1204" y="530"/>
                    <a:pt x="750" y="1519"/>
                  </a:cubicBezTo>
                  <a:cubicBezTo>
                    <a:pt x="0" y="3127"/>
                    <a:pt x="1346" y="5329"/>
                    <a:pt x="3762" y="6448"/>
                  </a:cubicBezTo>
                  <a:cubicBezTo>
                    <a:pt x="4688" y="6879"/>
                    <a:pt x="5636" y="7086"/>
                    <a:pt x="6494" y="7086"/>
                  </a:cubicBezTo>
                  <a:cubicBezTo>
                    <a:pt x="7867" y="7086"/>
                    <a:pt x="9011" y="6556"/>
                    <a:pt x="9466" y="5567"/>
                  </a:cubicBezTo>
                  <a:cubicBezTo>
                    <a:pt x="10216" y="3972"/>
                    <a:pt x="8870" y="1757"/>
                    <a:pt x="6453" y="638"/>
                  </a:cubicBezTo>
                  <a:cubicBezTo>
                    <a:pt x="5528" y="208"/>
                    <a:pt x="4580" y="1"/>
                    <a:pt x="37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61"/>
            <p:cNvSpPr/>
            <p:nvPr/>
          </p:nvSpPr>
          <p:spPr>
            <a:xfrm>
              <a:off x="7958019" y="3868310"/>
              <a:ext cx="317792" cy="242976"/>
            </a:xfrm>
            <a:custGeom>
              <a:avLst/>
              <a:gdLst/>
              <a:ahLst/>
              <a:cxnLst/>
              <a:rect l="l" t="t" r="r" b="b"/>
              <a:pathLst>
                <a:path w="9931" h="7593" extrusionOk="0">
                  <a:moveTo>
                    <a:pt x="6546" y="0"/>
                  </a:moveTo>
                  <a:cubicBezTo>
                    <a:pt x="5488" y="0"/>
                    <a:pt x="4271" y="385"/>
                    <a:pt x="3156" y="1148"/>
                  </a:cubicBezTo>
                  <a:cubicBezTo>
                    <a:pt x="965" y="2660"/>
                    <a:pt x="1" y="5065"/>
                    <a:pt x="1013" y="6518"/>
                  </a:cubicBezTo>
                  <a:cubicBezTo>
                    <a:pt x="1503" y="7236"/>
                    <a:pt x="2373" y="7593"/>
                    <a:pt x="3391" y="7593"/>
                  </a:cubicBezTo>
                  <a:cubicBezTo>
                    <a:pt x="4451" y="7593"/>
                    <a:pt x="5670" y="7206"/>
                    <a:pt x="6788" y="6435"/>
                  </a:cubicBezTo>
                  <a:cubicBezTo>
                    <a:pt x="8978" y="4934"/>
                    <a:pt x="9931" y="2529"/>
                    <a:pt x="8931" y="1077"/>
                  </a:cubicBezTo>
                  <a:cubicBezTo>
                    <a:pt x="8440" y="358"/>
                    <a:pt x="7567" y="0"/>
                    <a:pt x="6546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61"/>
            <p:cNvSpPr/>
            <p:nvPr/>
          </p:nvSpPr>
          <p:spPr>
            <a:xfrm>
              <a:off x="7954979" y="3849686"/>
              <a:ext cx="317792" cy="242944"/>
            </a:xfrm>
            <a:custGeom>
              <a:avLst/>
              <a:gdLst/>
              <a:ahLst/>
              <a:cxnLst/>
              <a:rect l="l" t="t" r="r" b="b"/>
              <a:pathLst>
                <a:path w="9931" h="7592" extrusionOk="0">
                  <a:moveTo>
                    <a:pt x="6552" y="0"/>
                  </a:moveTo>
                  <a:cubicBezTo>
                    <a:pt x="5493" y="0"/>
                    <a:pt x="4273" y="388"/>
                    <a:pt x="3156" y="1159"/>
                  </a:cubicBezTo>
                  <a:cubicBezTo>
                    <a:pt x="965" y="2659"/>
                    <a:pt x="1" y="5064"/>
                    <a:pt x="1013" y="6517"/>
                  </a:cubicBezTo>
                  <a:cubicBezTo>
                    <a:pt x="1503" y="7234"/>
                    <a:pt x="2373" y="7592"/>
                    <a:pt x="3391" y="7592"/>
                  </a:cubicBezTo>
                  <a:cubicBezTo>
                    <a:pt x="4451" y="7592"/>
                    <a:pt x="5670" y="7204"/>
                    <a:pt x="6787" y="6433"/>
                  </a:cubicBezTo>
                  <a:cubicBezTo>
                    <a:pt x="8978" y="4933"/>
                    <a:pt x="9931" y="2528"/>
                    <a:pt x="8930" y="1075"/>
                  </a:cubicBezTo>
                  <a:cubicBezTo>
                    <a:pt x="8440" y="358"/>
                    <a:pt x="7570" y="0"/>
                    <a:pt x="65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61"/>
            <p:cNvSpPr/>
            <p:nvPr/>
          </p:nvSpPr>
          <p:spPr>
            <a:xfrm>
              <a:off x="7660483" y="4143798"/>
              <a:ext cx="261760" cy="287136"/>
            </a:xfrm>
            <a:custGeom>
              <a:avLst/>
              <a:gdLst/>
              <a:ahLst/>
              <a:cxnLst/>
              <a:rect l="l" t="t" r="r" b="b"/>
              <a:pathLst>
                <a:path w="8180" h="8973" extrusionOk="0">
                  <a:moveTo>
                    <a:pt x="5293" y="0"/>
                  </a:moveTo>
                  <a:cubicBezTo>
                    <a:pt x="3895" y="0"/>
                    <a:pt x="2277" y="1123"/>
                    <a:pt x="1274" y="2933"/>
                  </a:cubicBezTo>
                  <a:cubicBezTo>
                    <a:pt x="0" y="5267"/>
                    <a:pt x="214" y="7839"/>
                    <a:pt x="1762" y="8696"/>
                  </a:cubicBezTo>
                  <a:cubicBezTo>
                    <a:pt x="2104" y="8884"/>
                    <a:pt x="2480" y="8973"/>
                    <a:pt x="2874" y="8973"/>
                  </a:cubicBezTo>
                  <a:cubicBezTo>
                    <a:pt x="4276" y="8973"/>
                    <a:pt x="5890" y="7842"/>
                    <a:pt x="6894" y="6029"/>
                  </a:cubicBezTo>
                  <a:cubicBezTo>
                    <a:pt x="8180" y="3707"/>
                    <a:pt x="7954" y="1124"/>
                    <a:pt x="6406" y="278"/>
                  </a:cubicBezTo>
                  <a:cubicBezTo>
                    <a:pt x="6065" y="90"/>
                    <a:pt x="5688" y="0"/>
                    <a:pt x="5293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61"/>
            <p:cNvSpPr/>
            <p:nvPr/>
          </p:nvSpPr>
          <p:spPr>
            <a:xfrm>
              <a:off x="7649411" y="4128758"/>
              <a:ext cx="261792" cy="287328"/>
            </a:xfrm>
            <a:custGeom>
              <a:avLst/>
              <a:gdLst/>
              <a:ahLst/>
              <a:cxnLst/>
              <a:rect l="l" t="t" r="r" b="b"/>
              <a:pathLst>
                <a:path w="8181" h="8979" extrusionOk="0">
                  <a:moveTo>
                    <a:pt x="5305" y="0"/>
                  </a:moveTo>
                  <a:cubicBezTo>
                    <a:pt x="3905" y="0"/>
                    <a:pt x="2283" y="1124"/>
                    <a:pt x="1287" y="2939"/>
                  </a:cubicBezTo>
                  <a:cubicBezTo>
                    <a:pt x="1" y="5273"/>
                    <a:pt x="215" y="7844"/>
                    <a:pt x="1775" y="8702"/>
                  </a:cubicBezTo>
                  <a:cubicBezTo>
                    <a:pt x="2114" y="8889"/>
                    <a:pt x="2489" y="8978"/>
                    <a:pt x="2881" y="8978"/>
                  </a:cubicBezTo>
                  <a:cubicBezTo>
                    <a:pt x="4280" y="8978"/>
                    <a:pt x="5900" y="7848"/>
                    <a:pt x="6895" y="6035"/>
                  </a:cubicBezTo>
                  <a:cubicBezTo>
                    <a:pt x="8180" y="3713"/>
                    <a:pt x="7966" y="1129"/>
                    <a:pt x="6406" y="272"/>
                  </a:cubicBezTo>
                  <a:cubicBezTo>
                    <a:pt x="6069" y="88"/>
                    <a:pt x="5695" y="0"/>
                    <a:pt x="53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61"/>
            <p:cNvSpPr/>
            <p:nvPr/>
          </p:nvSpPr>
          <p:spPr>
            <a:xfrm>
              <a:off x="8853763" y="4717814"/>
              <a:ext cx="264448" cy="281760"/>
            </a:xfrm>
            <a:custGeom>
              <a:avLst/>
              <a:gdLst/>
              <a:ahLst/>
              <a:cxnLst/>
              <a:rect l="l" t="t" r="r" b="b"/>
              <a:pathLst>
                <a:path w="8264" h="8805" extrusionOk="0">
                  <a:moveTo>
                    <a:pt x="2802" y="0"/>
                  </a:moveTo>
                  <a:cubicBezTo>
                    <a:pt x="2343" y="0"/>
                    <a:pt x="1912" y="114"/>
                    <a:pt x="1536" y="354"/>
                  </a:cubicBezTo>
                  <a:cubicBezTo>
                    <a:pt x="48" y="1307"/>
                    <a:pt x="1" y="3891"/>
                    <a:pt x="1429" y="6129"/>
                  </a:cubicBezTo>
                  <a:cubicBezTo>
                    <a:pt x="2498" y="7803"/>
                    <a:pt x="4093" y="8805"/>
                    <a:pt x="5456" y="8805"/>
                  </a:cubicBezTo>
                  <a:cubicBezTo>
                    <a:pt x="5916" y="8805"/>
                    <a:pt x="6349" y="8691"/>
                    <a:pt x="6728" y="8451"/>
                  </a:cubicBezTo>
                  <a:cubicBezTo>
                    <a:pt x="8216" y="7486"/>
                    <a:pt x="8263" y="4903"/>
                    <a:pt x="6823" y="2664"/>
                  </a:cubicBezTo>
                  <a:cubicBezTo>
                    <a:pt x="5755" y="999"/>
                    <a:pt x="4160" y="0"/>
                    <a:pt x="2802" y="0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61"/>
            <p:cNvSpPr/>
            <p:nvPr/>
          </p:nvSpPr>
          <p:spPr>
            <a:xfrm>
              <a:off x="8863683" y="4701814"/>
              <a:ext cx="264448" cy="281760"/>
            </a:xfrm>
            <a:custGeom>
              <a:avLst/>
              <a:gdLst/>
              <a:ahLst/>
              <a:cxnLst/>
              <a:rect l="l" t="t" r="r" b="b"/>
              <a:pathLst>
                <a:path w="8264" h="8805" extrusionOk="0">
                  <a:moveTo>
                    <a:pt x="2807" y="1"/>
                  </a:moveTo>
                  <a:cubicBezTo>
                    <a:pt x="2348" y="1"/>
                    <a:pt x="1914" y="114"/>
                    <a:pt x="1536" y="354"/>
                  </a:cubicBezTo>
                  <a:cubicBezTo>
                    <a:pt x="48" y="1307"/>
                    <a:pt x="0" y="3902"/>
                    <a:pt x="1441" y="6129"/>
                  </a:cubicBezTo>
                  <a:cubicBezTo>
                    <a:pt x="2509" y="7803"/>
                    <a:pt x="4104" y="8804"/>
                    <a:pt x="5463" y="8804"/>
                  </a:cubicBezTo>
                  <a:cubicBezTo>
                    <a:pt x="5921" y="8804"/>
                    <a:pt x="6352" y="8691"/>
                    <a:pt x="6727" y="8451"/>
                  </a:cubicBezTo>
                  <a:cubicBezTo>
                    <a:pt x="8215" y="7498"/>
                    <a:pt x="8263" y="4914"/>
                    <a:pt x="6834" y="2676"/>
                  </a:cubicBezTo>
                  <a:cubicBezTo>
                    <a:pt x="5766" y="1002"/>
                    <a:pt x="4171" y="1"/>
                    <a:pt x="28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61"/>
            <p:cNvSpPr/>
            <p:nvPr/>
          </p:nvSpPr>
          <p:spPr>
            <a:xfrm>
              <a:off x="5353507" y="374043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A7B1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61"/>
            <p:cNvSpPr/>
            <p:nvPr/>
          </p:nvSpPr>
          <p:spPr>
            <a:xfrm>
              <a:off x="7546179" y="4507542"/>
              <a:ext cx="325792" cy="212352"/>
            </a:xfrm>
            <a:custGeom>
              <a:avLst/>
              <a:gdLst/>
              <a:ahLst/>
              <a:cxnLst/>
              <a:rect l="l" t="t" r="r" b="b"/>
              <a:pathLst>
                <a:path w="10181" h="6636" extrusionOk="0">
                  <a:moveTo>
                    <a:pt x="4208" y="1"/>
                  </a:moveTo>
                  <a:cubicBezTo>
                    <a:pt x="2305" y="1"/>
                    <a:pt x="743" y="834"/>
                    <a:pt x="417" y="2187"/>
                  </a:cubicBezTo>
                  <a:cubicBezTo>
                    <a:pt x="0" y="3901"/>
                    <a:pt x="1751" y="5806"/>
                    <a:pt x="4322" y="6437"/>
                  </a:cubicBezTo>
                  <a:cubicBezTo>
                    <a:pt x="4882" y="6571"/>
                    <a:pt x="5434" y="6635"/>
                    <a:pt x="5960" y="6635"/>
                  </a:cubicBezTo>
                  <a:cubicBezTo>
                    <a:pt x="7864" y="6635"/>
                    <a:pt x="9425" y="5801"/>
                    <a:pt x="9752" y="4449"/>
                  </a:cubicBezTo>
                  <a:cubicBezTo>
                    <a:pt x="10180" y="2734"/>
                    <a:pt x="8418" y="829"/>
                    <a:pt x="5846" y="198"/>
                  </a:cubicBezTo>
                  <a:cubicBezTo>
                    <a:pt x="5287" y="64"/>
                    <a:pt x="4734" y="1"/>
                    <a:pt x="4208" y="1"/>
                  </a:cubicBezTo>
                  <a:close/>
                </a:path>
              </a:pathLst>
            </a:custGeom>
            <a:solidFill>
              <a:schemeClr val="dk1">
                <a:alpha val="6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61"/>
            <p:cNvSpPr/>
            <p:nvPr/>
          </p:nvSpPr>
          <p:spPr>
            <a:xfrm>
              <a:off x="7542371" y="4489110"/>
              <a:ext cx="325792" cy="212256"/>
            </a:xfrm>
            <a:custGeom>
              <a:avLst/>
              <a:gdLst/>
              <a:ahLst/>
              <a:cxnLst/>
              <a:rect l="l" t="t" r="r" b="b"/>
              <a:pathLst>
                <a:path w="10181" h="6633" extrusionOk="0">
                  <a:moveTo>
                    <a:pt x="4198" y="0"/>
                  </a:moveTo>
                  <a:cubicBezTo>
                    <a:pt x="2299" y="0"/>
                    <a:pt x="743" y="839"/>
                    <a:pt x="417" y="2179"/>
                  </a:cubicBezTo>
                  <a:cubicBezTo>
                    <a:pt x="0" y="3906"/>
                    <a:pt x="1750" y="5811"/>
                    <a:pt x="4334" y="6430"/>
                  </a:cubicBezTo>
                  <a:cubicBezTo>
                    <a:pt x="4897" y="6567"/>
                    <a:pt x="5453" y="6633"/>
                    <a:pt x="5982" y="6633"/>
                  </a:cubicBezTo>
                  <a:cubicBezTo>
                    <a:pt x="7881" y="6633"/>
                    <a:pt x="9437" y="5794"/>
                    <a:pt x="9763" y="4453"/>
                  </a:cubicBezTo>
                  <a:cubicBezTo>
                    <a:pt x="10180" y="2739"/>
                    <a:pt x="8430" y="834"/>
                    <a:pt x="5846" y="203"/>
                  </a:cubicBezTo>
                  <a:cubicBezTo>
                    <a:pt x="5283" y="65"/>
                    <a:pt x="4727" y="0"/>
                    <a:pt x="4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61"/>
            <p:cNvSpPr/>
            <p:nvPr/>
          </p:nvSpPr>
          <p:spPr>
            <a:xfrm>
              <a:off x="7144300" y="3249853"/>
              <a:ext cx="534543" cy="455348"/>
            </a:xfrm>
            <a:custGeom>
              <a:avLst/>
              <a:gdLst/>
              <a:ahLst/>
              <a:cxnLst/>
              <a:rect l="l" t="t" r="r" b="b"/>
              <a:pathLst>
                <a:path w="10111" h="8613" extrusionOk="0">
                  <a:moveTo>
                    <a:pt x="9527" y="2967"/>
                  </a:moveTo>
                  <a:cubicBezTo>
                    <a:pt x="9109" y="2269"/>
                    <a:pt x="8418" y="1707"/>
                    <a:pt x="7719" y="1297"/>
                  </a:cubicBezTo>
                  <a:cubicBezTo>
                    <a:pt x="6942" y="843"/>
                    <a:pt x="5998" y="145"/>
                    <a:pt x="5070" y="80"/>
                  </a:cubicBezTo>
                  <a:cubicBezTo>
                    <a:pt x="3788" y="1"/>
                    <a:pt x="1232" y="310"/>
                    <a:pt x="706" y="1765"/>
                  </a:cubicBezTo>
                  <a:cubicBezTo>
                    <a:pt x="0" y="3716"/>
                    <a:pt x="2981" y="4033"/>
                    <a:pt x="4213" y="4177"/>
                  </a:cubicBezTo>
                  <a:cubicBezTo>
                    <a:pt x="4191" y="4393"/>
                    <a:pt x="3910" y="4595"/>
                    <a:pt x="3809" y="4796"/>
                  </a:cubicBezTo>
                  <a:cubicBezTo>
                    <a:pt x="3593" y="5228"/>
                    <a:pt x="3421" y="5696"/>
                    <a:pt x="3205" y="6136"/>
                  </a:cubicBezTo>
                  <a:cubicBezTo>
                    <a:pt x="2909" y="6755"/>
                    <a:pt x="2535" y="7216"/>
                    <a:pt x="2117" y="7756"/>
                  </a:cubicBezTo>
                  <a:cubicBezTo>
                    <a:pt x="2801" y="7842"/>
                    <a:pt x="3478" y="8008"/>
                    <a:pt x="4169" y="8008"/>
                  </a:cubicBezTo>
                  <a:cubicBezTo>
                    <a:pt x="4465" y="7309"/>
                    <a:pt x="4443" y="6503"/>
                    <a:pt x="4832" y="5840"/>
                  </a:cubicBezTo>
                  <a:cubicBezTo>
                    <a:pt x="5034" y="6488"/>
                    <a:pt x="4227" y="7338"/>
                    <a:pt x="4479" y="7965"/>
                  </a:cubicBezTo>
                  <a:cubicBezTo>
                    <a:pt x="5271" y="8073"/>
                    <a:pt x="6070" y="8173"/>
                    <a:pt x="6863" y="8281"/>
                  </a:cubicBezTo>
                  <a:cubicBezTo>
                    <a:pt x="6690" y="7525"/>
                    <a:pt x="6502" y="6776"/>
                    <a:pt x="6301" y="6035"/>
                  </a:cubicBezTo>
                  <a:cubicBezTo>
                    <a:pt x="6596" y="5948"/>
                    <a:pt x="6920" y="7929"/>
                    <a:pt x="7064" y="8260"/>
                  </a:cubicBezTo>
                  <a:cubicBezTo>
                    <a:pt x="7230" y="8613"/>
                    <a:pt x="8569" y="8577"/>
                    <a:pt x="8879" y="8548"/>
                  </a:cubicBezTo>
                  <a:cubicBezTo>
                    <a:pt x="8238" y="7187"/>
                    <a:pt x="7568" y="5848"/>
                    <a:pt x="6827" y="4537"/>
                  </a:cubicBezTo>
                  <a:cubicBezTo>
                    <a:pt x="7539" y="4710"/>
                    <a:pt x="8238" y="5012"/>
                    <a:pt x="8987" y="4904"/>
                  </a:cubicBezTo>
                  <a:cubicBezTo>
                    <a:pt x="10110" y="4753"/>
                    <a:pt x="9980" y="3716"/>
                    <a:pt x="9527" y="2967"/>
                  </a:cubicBezTo>
                  <a:close/>
                  <a:moveTo>
                    <a:pt x="4522" y="2470"/>
                  </a:moveTo>
                  <a:cubicBezTo>
                    <a:pt x="4054" y="3536"/>
                    <a:pt x="2254" y="3082"/>
                    <a:pt x="2628" y="1981"/>
                  </a:cubicBezTo>
                  <a:cubicBezTo>
                    <a:pt x="2592" y="2082"/>
                    <a:pt x="2556" y="2168"/>
                    <a:pt x="2628" y="1966"/>
                  </a:cubicBezTo>
                  <a:cubicBezTo>
                    <a:pt x="2700" y="1757"/>
                    <a:pt x="2664" y="1858"/>
                    <a:pt x="2628" y="1959"/>
                  </a:cubicBezTo>
                  <a:cubicBezTo>
                    <a:pt x="3017" y="879"/>
                    <a:pt x="5048" y="1282"/>
                    <a:pt x="4522" y="2470"/>
                  </a:cubicBezTo>
                  <a:close/>
                  <a:moveTo>
                    <a:pt x="6092" y="5307"/>
                  </a:moveTo>
                  <a:cubicBezTo>
                    <a:pt x="5847" y="5048"/>
                    <a:pt x="5610" y="4782"/>
                    <a:pt x="5365" y="4523"/>
                  </a:cubicBezTo>
                  <a:cubicBezTo>
                    <a:pt x="5199" y="4645"/>
                    <a:pt x="4954" y="4940"/>
                    <a:pt x="4717" y="4818"/>
                  </a:cubicBezTo>
                  <a:cubicBezTo>
                    <a:pt x="4904" y="4407"/>
                    <a:pt x="5026" y="3983"/>
                    <a:pt x="5343" y="3622"/>
                  </a:cubicBezTo>
                  <a:cubicBezTo>
                    <a:pt x="5782" y="3925"/>
                    <a:pt x="6250" y="4760"/>
                    <a:pt x="6092" y="5307"/>
                  </a:cubicBezTo>
                  <a:close/>
                  <a:moveTo>
                    <a:pt x="6956" y="3817"/>
                  </a:moveTo>
                  <a:cubicBezTo>
                    <a:pt x="6848" y="3767"/>
                    <a:pt x="6812" y="3745"/>
                    <a:pt x="6812" y="3745"/>
                  </a:cubicBezTo>
                  <a:cubicBezTo>
                    <a:pt x="6394" y="3514"/>
                    <a:pt x="6013" y="3126"/>
                    <a:pt x="6078" y="2607"/>
                  </a:cubicBezTo>
                  <a:cubicBezTo>
                    <a:pt x="6128" y="2161"/>
                    <a:pt x="7007" y="1556"/>
                    <a:pt x="7439" y="1779"/>
                  </a:cubicBezTo>
                  <a:cubicBezTo>
                    <a:pt x="7705" y="1909"/>
                    <a:pt x="8216" y="2881"/>
                    <a:pt x="8187" y="3198"/>
                  </a:cubicBezTo>
                  <a:cubicBezTo>
                    <a:pt x="8130" y="3903"/>
                    <a:pt x="7496" y="3889"/>
                    <a:pt x="6956" y="3817"/>
                  </a:cubicBezTo>
                  <a:close/>
                </a:path>
              </a:pathLst>
            </a:custGeom>
            <a:solidFill>
              <a:schemeClr val="dk1">
                <a:alpha val="5019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61"/>
            <p:cNvSpPr/>
            <p:nvPr/>
          </p:nvSpPr>
          <p:spPr>
            <a:xfrm>
              <a:off x="7235285" y="3684211"/>
              <a:ext cx="351780" cy="329735"/>
            </a:xfrm>
            <a:custGeom>
              <a:avLst/>
              <a:gdLst/>
              <a:ahLst/>
              <a:cxnLst/>
              <a:rect l="l" t="t" r="r" b="b"/>
              <a:pathLst>
                <a:path w="6654" h="6237" extrusionOk="0">
                  <a:moveTo>
                    <a:pt x="6157" y="1664"/>
                  </a:moveTo>
                  <a:cubicBezTo>
                    <a:pt x="6106" y="1606"/>
                    <a:pt x="6006" y="1592"/>
                    <a:pt x="5905" y="1556"/>
                  </a:cubicBezTo>
                  <a:cubicBezTo>
                    <a:pt x="5926" y="1527"/>
                    <a:pt x="5934" y="1484"/>
                    <a:pt x="5962" y="1470"/>
                  </a:cubicBezTo>
                  <a:cubicBezTo>
                    <a:pt x="6070" y="1419"/>
                    <a:pt x="6099" y="1318"/>
                    <a:pt x="6099" y="1225"/>
                  </a:cubicBezTo>
                  <a:cubicBezTo>
                    <a:pt x="6114" y="951"/>
                    <a:pt x="6056" y="706"/>
                    <a:pt x="5862" y="505"/>
                  </a:cubicBezTo>
                  <a:cubicBezTo>
                    <a:pt x="5739" y="382"/>
                    <a:pt x="5602" y="382"/>
                    <a:pt x="5509" y="526"/>
                  </a:cubicBezTo>
                  <a:cubicBezTo>
                    <a:pt x="5444" y="634"/>
                    <a:pt x="5394" y="757"/>
                    <a:pt x="5372" y="872"/>
                  </a:cubicBezTo>
                  <a:cubicBezTo>
                    <a:pt x="5336" y="1102"/>
                    <a:pt x="5329" y="1340"/>
                    <a:pt x="5307" y="1578"/>
                  </a:cubicBezTo>
                  <a:cubicBezTo>
                    <a:pt x="4940" y="1678"/>
                    <a:pt x="4645" y="1894"/>
                    <a:pt x="4357" y="2103"/>
                  </a:cubicBezTo>
                  <a:cubicBezTo>
                    <a:pt x="4018" y="2355"/>
                    <a:pt x="3644" y="2564"/>
                    <a:pt x="3377" y="2903"/>
                  </a:cubicBezTo>
                  <a:cubicBezTo>
                    <a:pt x="3370" y="2910"/>
                    <a:pt x="3363" y="2917"/>
                    <a:pt x="3356" y="2924"/>
                  </a:cubicBezTo>
                  <a:cubicBezTo>
                    <a:pt x="3349" y="2917"/>
                    <a:pt x="3341" y="2910"/>
                    <a:pt x="3341" y="2895"/>
                  </a:cubicBezTo>
                  <a:cubicBezTo>
                    <a:pt x="3132" y="2521"/>
                    <a:pt x="2801" y="2240"/>
                    <a:pt x="2513" y="1938"/>
                  </a:cubicBezTo>
                  <a:cubicBezTo>
                    <a:pt x="2268" y="1678"/>
                    <a:pt x="2024" y="1419"/>
                    <a:pt x="1678" y="1254"/>
                  </a:cubicBezTo>
                  <a:cubicBezTo>
                    <a:pt x="1700" y="1009"/>
                    <a:pt x="1736" y="778"/>
                    <a:pt x="1736" y="548"/>
                  </a:cubicBezTo>
                  <a:cubicBezTo>
                    <a:pt x="1743" y="425"/>
                    <a:pt x="1714" y="296"/>
                    <a:pt x="1664" y="181"/>
                  </a:cubicBezTo>
                  <a:cubicBezTo>
                    <a:pt x="1599" y="22"/>
                    <a:pt x="1462" y="1"/>
                    <a:pt x="1325" y="94"/>
                  </a:cubicBezTo>
                  <a:cubicBezTo>
                    <a:pt x="1095" y="260"/>
                    <a:pt x="994" y="497"/>
                    <a:pt x="958" y="764"/>
                  </a:cubicBezTo>
                  <a:cubicBezTo>
                    <a:pt x="943" y="857"/>
                    <a:pt x="958" y="958"/>
                    <a:pt x="1051" y="1030"/>
                  </a:cubicBezTo>
                  <a:cubicBezTo>
                    <a:pt x="1073" y="1052"/>
                    <a:pt x="1080" y="1095"/>
                    <a:pt x="1087" y="1124"/>
                  </a:cubicBezTo>
                  <a:cubicBezTo>
                    <a:pt x="987" y="1146"/>
                    <a:pt x="879" y="1138"/>
                    <a:pt x="821" y="1182"/>
                  </a:cubicBezTo>
                  <a:cubicBezTo>
                    <a:pt x="655" y="1318"/>
                    <a:pt x="490" y="1470"/>
                    <a:pt x="353" y="1635"/>
                  </a:cubicBezTo>
                  <a:cubicBezTo>
                    <a:pt x="216" y="1794"/>
                    <a:pt x="216" y="1952"/>
                    <a:pt x="317" y="2082"/>
                  </a:cubicBezTo>
                  <a:cubicBezTo>
                    <a:pt x="418" y="2204"/>
                    <a:pt x="583" y="2247"/>
                    <a:pt x="763" y="2168"/>
                  </a:cubicBezTo>
                  <a:cubicBezTo>
                    <a:pt x="915" y="2096"/>
                    <a:pt x="1044" y="1981"/>
                    <a:pt x="1181" y="1887"/>
                  </a:cubicBezTo>
                  <a:cubicBezTo>
                    <a:pt x="1217" y="1866"/>
                    <a:pt x="1253" y="1830"/>
                    <a:pt x="1275" y="1808"/>
                  </a:cubicBezTo>
                  <a:cubicBezTo>
                    <a:pt x="1469" y="1981"/>
                    <a:pt x="1656" y="2132"/>
                    <a:pt x="1822" y="2305"/>
                  </a:cubicBezTo>
                  <a:cubicBezTo>
                    <a:pt x="2139" y="2622"/>
                    <a:pt x="2484" y="2903"/>
                    <a:pt x="2801" y="3219"/>
                  </a:cubicBezTo>
                  <a:cubicBezTo>
                    <a:pt x="2772" y="3241"/>
                    <a:pt x="2744" y="3263"/>
                    <a:pt x="2715" y="3284"/>
                  </a:cubicBezTo>
                  <a:cubicBezTo>
                    <a:pt x="2628" y="3342"/>
                    <a:pt x="2542" y="3399"/>
                    <a:pt x="2456" y="3464"/>
                  </a:cubicBezTo>
                  <a:cubicBezTo>
                    <a:pt x="2168" y="3666"/>
                    <a:pt x="1880" y="3875"/>
                    <a:pt x="1592" y="4076"/>
                  </a:cubicBezTo>
                  <a:cubicBezTo>
                    <a:pt x="1419" y="4199"/>
                    <a:pt x="1239" y="4321"/>
                    <a:pt x="1044" y="4458"/>
                  </a:cubicBezTo>
                  <a:cubicBezTo>
                    <a:pt x="843" y="4271"/>
                    <a:pt x="605" y="4227"/>
                    <a:pt x="360" y="4220"/>
                  </a:cubicBezTo>
                  <a:cubicBezTo>
                    <a:pt x="288" y="4220"/>
                    <a:pt x="209" y="4235"/>
                    <a:pt x="137" y="4263"/>
                  </a:cubicBezTo>
                  <a:cubicBezTo>
                    <a:pt x="22" y="4314"/>
                    <a:pt x="0" y="4386"/>
                    <a:pt x="29" y="4508"/>
                  </a:cubicBezTo>
                  <a:cubicBezTo>
                    <a:pt x="94" y="4811"/>
                    <a:pt x="346" y="5020"/>
                    <a:pt x="655" y="5048"/>
                  </a:cubicBezTo>
                  <a:cubicBezTo>
                    <a:pt x="799" y="5063"/>
                    <a:pt x="922" y="5034"/>
                    <a:pt x="994" y="4890"/>
                  </a:cubicBezTo>
                  <a:cubicBezTo>
                    <a:pt x="1001" y="4861"/>
                    <a:pt x="1037" y="4847"/>
                    <a:pt x="1080" y="4804"/>
                  </a:cubicBezTo>
                  <a:cubicBezTo>
                    <a:pt x="1095" y="4861"/>
                    <a:pt x="1109" y="4904"/>
                    <a:pt x="1102" y="4940"/>
                  </a:cubicBezTo>
                  <a:cubicBezTo>
                    <a:pt x="1073" y="5099"/>
                    <a:pt x="1037" y="5257"/>
                    <a:pt x="1001" y="5416"/>
                  </a:cubicBezTo>
                  <a:cubicBezTo>
                    <a:pt x="958" y="5624"/>
                    <a:pt x="1195" y="5898"/>
                    <a:pt x="1404" y="5876"/>
                  </a:cubicBezTo>
                  <a:cubicBezTo>
                    <a:pt x="1440" y="5876"/>
                    <a:pt x="1476" y="5862"/>
                    <a:pt x="1505" y="5840"/>
                  </a:cubicBezTo>
                  <a:cubicBezTo>
                    <a:pt x="1678" y="5732"/>
                    <a:pt x="1779" y="5466"/>
                    <a:pt x="1728" y="5272"/>
                  </a:cubicBezTo>
                  <a:cubicBezTo>
                    <a:pt x="1692" y="5120"/>
                    <a:pt x="1656" y="4969"/>
                    <a:pt x="1520" y="4861"/>
                  </a:cubicBezTo>
                  <a:cubicBezTo>
                    <a:pt x="1541" y="4825"/>
                    <a:pt x="1563" y="4789"/>
                    <a:pt x="1584" y="4775"/>
                  </a:cubicBezTo>
                  <a:cubicBezTo>
                    <a:pt x="1916" y="4559"/>
                    <a:pt x="2240" y="4335"/>
                    <a:pt x="2578" y="4127"/>
                  </a:cubicBezTo>
                  <a:cubicBezTo>
                    <a:pt x="2808" y="3983"/>
                    <a:pt x="3053" y="3860"/>
                    <a:pt x="3284" y="3716"/>
                  </a:cubicBezTo>
                  <a:cubicBezTo>
                    <a:pt x="3485" y="3896"/>
                    <a:pt x="3709" y="4062"/>
                    <a:pt x="3910" y="4249"/>
                  </a:cubicBezTo>
                  <a:cubicBezTo>
                    <a:pt x="4205" y="4515"/>
                    <a:pt x="4486" y="4789"/>
                    <a:pt x="4767" y="5063"/>
                  </a:cubicBezTo>
                  <a:cubicBezTo>
                    <a:pt x="4789" y="5084"/>
                    <a:pt x="4803" y="5120"/>
                    <a:pt x="4825" y="5156"/>
                  </a:cubicBezTo>
                  <a:cubicBezTo>
                    <a:pt x="4666" y="5236"/>
                    <a:pt x="4601" y="5380"/>
                    <a:pt x="4537" y="5524"/>
                  </a:cubicBezTo>
                  <a:cubicBezTo>
                    <a:pt x="4457" y="5711"/>
                    <a:pt x="4508" y="5984"/>
                    <a:pt x="4659" y="6128"/>
                  </a:cubicBezTo>
                  <a:cubicBezTo>
                    <a:pt x="4688" y="6150"/>
                    <a:pt x="4717" y="6164"/>
                    <a:pt x="4753" y="6179"/>
                  </a:cubicBezTo>
                  <a:cubicBezTo>
                    <a:pt x="4954" y="6236"/>
                    <a:pt x="5235" y="6006"/>
                    <a:pt x="5228" y="5790"/>
                  </a:cubicBezTo>
                  <a:cubicBezTo>
                    <a:pt x="5221" y="5632"/>
                    <a:pt x="5214" y="5466"/>
                    <a:pt x="5214" y="5308"/>
                  </a:cubicBezTo>
                  <a:cubicBezTo>
                    <a:pt x="5214" y="5272"/>
                    <a:pt x="5242" y="5236"/>
                    <a:pt x="5264" y="5178"/>
                  </a:cubicBezTo>
                  <a:cubicBezTo>
                    <a:pt x="5300" y="5228"/>
                    <a:pt x="5329" y="5250"/>
                    <a:pt x="5336" y="5279"/>
                  </a:cubicBezTo>
                  <a:cubicBezTo>
                    <a:pt x="5372" y="5437"/>
                    <a:pt x="5494" y="5480"/>
                    <a:pt x="5638" y="5495"/>
                  </a:cubicBezTo>
                  <a:cubicBezTo>
                    <a:pt x="5948" y="5524"/>
                    <a:pt x="6229" y="5358"/>
                    <a:pt x="6351" y="5077"/>
                  </a:cubicBezTo>
                  <a:cubicBezTo>
                    <a:pt x="6402" y="4955"/>
                    <a:pt x="6387" y="4890"/>
                    <a:pt x="6286" y="4818"/>
                  </a:cubicBezTo>
                  <a:cubicBezTo>
                    <a:pt x="6222" y="4775"/>
                    <a:pt x="6150" y="4746"/>
                    <a:pt x="6070" y="4732"/>
                  </a:cubicBezTo>
                  <a:cubicBezTo>
                    <a:pt x="5833" y="4696"/>
                    <a:pt x="5595" y="4696"/>
                    <a:pt x="5358" y="4847"/>
                  </a:cubicBezTo>
                  <a:cubicBezTo>
                    <a:pt x="5192" y="4681"/>
                    <a:pt x="5041" y="4523"/>
                    <a:pt x="4882" y="4371"/>
                  </a:cubicBezTo>
                  <a:cubicBezTo>
                    <a:pt x="4637" y="4119"/>
                    <a:pt x="4393" y="3867"/>
                    <a:pt x="4148" y="3615"/>
                  </a:cubicBezTo>
                  <a:cubicBezTo>
                    <a:pt x="4076" y="3536"/>
                    <a:pt x="3997" y="3464"/>
                    <a:pt x="3925" y="3392"/>
                  </a:cubicBezTo>
                  <a:cubicBezTo>
                    <a:pt x="3896" y="3363"/>
                    <a:pt x="3874" y="3335"/>
                    <a:pt x="3845" y="3313"/>
                  </a:cubicBezTo>
                  <a:cubicBezTo>
                    <a:pt x="4220" y="3061"/>
                    <a:pt x="4609" y="2845"/>
                    <a:pt x="4976" y="2586"/>
                  </a:cubicBezTo>
                  <a:cubicBezTo>
                    <a:pt x="5170" y="2449"/>
                    <a:pt x="5379" y="2334"/>
                    <a:pt x="5602" y="2197"/>
                  </a:cubicBezTo>
                  <a:cubicBezTo>
                    <a:pt x="5624" y="2218"/>
                    <a:pt x="5653" y="2262"/>
                    <a:pt x="5682" y="2290"/>
                  </a:cubicBezTo>
                  <a:cubicBezTo>
                    <a:pt x="5804" y="2413"/>
                    <a:pt x="5912" y="2542"/>
                    <a:pt x="6042" y="2636"/>
                  </a:cubicBezTo>
                  <a:cubicBezTo>
                    <a:pt x="6207" y="2758"/>
                    <a:pt x="6380" y="2737"/>
                    <a:pt x="6495" y="2636"/>
                  </a:cubicBezTo>
                  <a:cubicBezTo>
                    <a:pt x="6618" y="2521"/>
                    <a:pt x="6654" y="2377"/>
                    <a:pt x="6546" y="2190"/>
                  </a:cubicBezTo>
                  <a:cubicBezTo>
                    <a:pt x="6438" y="2002"/>
                    <a:pt x="6301" y="1822"/>
                    <a:pt x="6157" y="1664"/>
                  </a:cubicBezTo>
                  <a:close/>
                </a:path>
              </a:pathLst>
            </a:custGeom>
            <a:solidFill>
              <a:schemeClr val="dk1">
                <a:alpha val="5019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1" name="Google Shape;1771;p61"/>
          <p:cNvGrpSpPr/>
          <p:nvPr/>
        </p:nvGrpSpPr>
        <p:grpSpPr>
          <a:xfrm>
            <a:off x="349475" y="3931702"/>
            <a:ext cx="462176" cy="437792"/>
            <a:chOff x="349475" y="3931702"/>
            <a:chExt cx="462176" cy="437792"/>
          </a:xfrm>
        </p:grpSpPr>
        <p:sp>
          <p:nvSpPr>
            <p:cNvPr id="1772" name="Google Shape;1772;p61"/>
            <p:cNvSpPr/>
            <p:nvPr/>
          </p:nvSpPr>
          <p:spPr>
            <a:xfrm>
              <a:off x="349475" y="4001046"/>
              <a:ext cx="462176" cy="292640"/>
            </a:xfrm>
            <a:custGeom>
              <a:avLst/>
              <a:gdLst/>
              <a:ahLst/>
              <a:cxnLst/>
              <a:rect l="l" t="t" r="r" b="b"/>
              <a:pathLst>
                <a:path w="14443" h="9145" extrusionOk="0">
                  <a:moveTo>
                    <a:pt x="11954" y="1"/>
                  </a:moveTo>
                  <a:cubicBezTo>
                    <a:pt x="11371" y="739"/>
                    <a:pt x="0" y="7775"/>
                    <a:pt x="0" y="7775"/>
                  </a:cubicBezTo>
                  <a:lnTo>
                    <a:pt x="1429" y="9145"/>
                  </a:lnTo>
                  <a:lnTo>
                    <a:pt x="14442" y="2465"/>
                  </a:lnTo>
                  <a:lnTo>
                    <a:pt x="1195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61"/>
            <p:cNvSpPr/>
            <p:nvPr/>
          </p:nvSpPr>
          <p:spPr>
            <a:xfrm>
              <a:off x="419171" y="3931702"/>
              <a:ext cx="331904" cy="437792"/>
            </a:xfrm>
            <a:custGeom>
              <a:avLst/>
              <a:gdLst/>
              <a:ahLst/>
              <a:cxnLst/>
              <a:rect l="l" t="t" r="r" b="b"/>
              <a:pathLst>
                <a:path w="10372" h="13681" extrusionOk="0">
                  <a:moveTo>
                    <a:pt x="1192" y="1"/>
                  </a:moveTo>
                  <a:lnTo>
                    <a:pt x="1" y="1584"/>
                  </a:lnTo>
                  <a:lnTo>
                    <a:pt x="8228" y="13681"/>
                  </a:lnTo>
                  <a:lnTo>
                    <a:pt x="10371" y="10919"/>
                  </a:lnTo>
                  <a:cubicBezTo>
                    <a:pt x="9574" y="10419"/>
                    <a:pt x="1192" y="1"/>
                    <a:pt x="1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4" name="Google Shape;1774;p61">
            <a:hlinkClick r:id="" action="ppaction://hlinkshowjump?jump=nextslide"/>
          </p:cNvPr>
          <p:cNvSpPr/>
          <p:nvPr/>
        </p:nvSpPr>
        <p:spPr>
          <a:xfrm>
            <a:off x="1799125" y="3778700"/>
            <a:ext cx="1425115" cy="627214"/>
          </a:xfrm>
          <a:custGeom>
            <a:avLst/>
            <a:gdLst/>
            <a:ahLst/>
            <a:cxnLst/>
            <a:rect l="l" t="t" r="r" b="b"/>
            <a:pathLst>
              <a:path w="120339" h="52963" extrusionOk="0">
                <a:moveTo>
                  <a:pt x="3678" y="0"/>
                </a:moveTo>
                <a:cubicBezTo>
                  <a:pt x="1662" y="0"/>
                  <a:pt x="1" y="1661"/>
                  <a:pt x="1" y="3677"/>
                </a:cubicBezTo>
                <a:lnTo>
                  <a:pt x="1" y="49227"/>
                </a:lnTo>
                <a:cubicBezTo>
                  <a:pt x="1" y="51302"/>
                  <a:pt x="1662" y="52963"/>
                  <a:pt x="3678" y="52963"/>
                </a:cubicBezTo>
                <a:lnTo>
                  <a:pt x="95429" y="52963"/>
                </a:lnTo>
                <a:cubicBezTo>
                  <a:pt x="96200" y="52963"/>
                  <a:pt x="96912" y="52489"/>
                  <a:pt x="97267" y="51777"/>
                </a:cubicBezTo>
                <a:lnTo>
                  <a:pt x="99462" y="47329"/>
                </a:lnTo>
                <a:lnTo>
                  <a:pt x="101716" y="51777"/>
                </a:lnTo>
                <a:cubicBezTo>
                  <a:pt x="102071" y="52489"/>
                  <a:pt x="102783" y="52963"/>
                  <a:pt x="103554" y="52963"/>
                </a:cubicBezTo>
                <a:lnTo>
                  <a:pt x="116602" y="52963"/>
                </a:lnTo>
                <a:cubicBezTo>
                  <a:pt x="118678" y="52963"/>
                  <a:pt x="120339" y="51302"/>
                  <a:pt x="120339" y="49227"/>
                </a:cubicBezTo>
                <a:lnTo>
                  <a:pt x="120339" y="3677"/>
                </a:lnTo>
                <a:cubicBezTo>
                  <a:pt x="120279" y="1661"/>
                  <a:pt x="118678" y="0"/>
                  <a:pt x="116602" y="0"/>
                </a:cubicBezTo>
                <a:lnTo>
                  <a:pt x="24851" y="0"/>
                </a:lnTo>
                <a:cubicBezTo>
                  <a:pt x="24080" y="0"/>
                  <a:pt x="23428" y="415"/>
                  <a:pt x="23013" y="1127"/>
                </a:cubicBezTo>
                <a:lnTo>
                  <a:pt x="20818" y="5575"/>
                </a:lnTo>
                <a:lnTo>
                  <a:pt x="18565" y="1127"/>
                </a:lnTo>
                <a:cubicBezTo>
                  <a:pt x="18209" y="415"/>
                  <a:pt x="17556" y="0"/>
                  <a:pt x="167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47625" dir="3000000" algn="bl" rotWithShape="0">
              <a:schemeClr val="accent2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hlink"/>
                </a:solidFill>
                <a:uFill>
                  <a:noFill/>
                </a:uFill>
                <a:latin typeface="Pirata One"/>
                <a:ea typeface="Pirata One"/>
                <a:cs typeface="Pirata One"/>
                <a:sym typeface="Pirata One"/>
                <a:hlinkClick r:id="" action="ppaction://hlinkshowjump?jump=nextslide"/>
              </a:rPr>
              <a:t>Let's start</a:t>
            </a:r>
            <a:endParaRPr sz="1600" dirty="0">
              <a:solidFill>
                <a:schemeClr val="dk1"/>
              </a:solidFill>
            </a:endParaRPr>
          </a:p>
        </p:txBody>
      </p:sp>
      <p:grpSp>
        <p:nvGrpSpPr>
          <p:cNvPr id="1775" name="Google Shape;1775;p61"/>
          <p:cNvGrpSpPr/>
          <p:nvPr/>
        </p:nvGrpSpPr>
        <p:grpSpPr>
          <a:xfrm>
            <a:off x="7985091" y="426902"/>
            <a:ext cx="691552" cy="759744"/>
            <a:chOff x="6943641" y="462327"/>
            <a:chExt cx="691552" cy="759744"/>
          </a:xfrm>
        </p:grpSpPr>
        <p:sp>
          <p:nvSpPr>
            <p:cNvPr id="1776" name="Google Shape;1776;p61"/>
            <p:cNvSpPr/>
            <p:nvPr/>
          </p:nvSpPr>
          <p:spPr>
            <a:xfrm>
              <a:off x="7035475" y="588200"/>
              <a:ext cx="507900" cy="507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61"/>
            <p:cNvSpPr/>
            <p:nvPr/>
          </p:nvSpPr>
          <p:spPr>
            <a:xfrm>
              <a:off x="7090375" y="643150"/>
              <a:ext cx="398100" cy="3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78" name="Google Shape;1778;p61"/>
            <p:cNvGrpSpPr/>
            <p:nvPr/>
          </p:nvGrpSpPr>
          <p:grpSpPr>
            <a:xfrm>
              <a:off x="6943641" y="462327"/>
              <a:ext cx="691552" cy="759744"/>
              <a:chOff x="7216391" y="426902"/>
              <a:chExt cx="691552" cy="759744"/>
            </a:xfrm>
          </p:grpSpPr>
          <p:sp>
            <p:nvSpPr>
              <p:cNvPr id="1779" name="Google Shape;1779;p61"/>
              <p:cNvSpPr/>
              <p:nvPr/>
            </p:nvSpPr>
            <p:spPr>
              <a:xfrm>
                <a:off x="7458311" y="482518"/>
                <a:ext cx="207680" cy="648512"/>
              </a:xfrm>
              <a:custGeom>
                <a:avLst/>
                <a:gdLst/>
                <a:ahLst/>
                <a:cxnLst/>
                <a:rect l="l" t="t" r="r" b="b"/>
                <a:pathLst>
                  <a:path w="6490" h="20266" extrusionOk="0">
                    <a:moveTo>
                      <a:pt x="1" y="1"/>
                    </a:moveTo>
                    <a:lnTo>
                      <a:pt x="1906" y="10561"/>
                    </a:lnTo>
                    <a:lnTo>
                      <a:pt x="6490" y="20265"/>
                    </a:lnTo>
                    <a:lnTo>
                      <a:pt x="4573" y="97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61"/>
              <p:cNvSpPr/>
              <p:nvPr/>
            </p:nvSpPr>
            <p:spPr>
              <a:xfrm>
                <a:off x="7237735" y="703126"/>
                <a:ext cx="648480" cy="207680"/>
              </a:xfrm>
              <a:custGeom>
                <a:avLst/>
                <a:gdLst/>
                <a:ahLst/>
                <a:cxnLst/>
                <a:rect l="l" t="t" r="r" b="b"/>
                <a:pathLst>
                  <a:path w="20265" h="6490" extrusionOk="0">
                    <a:moveTo>
                      <a:pt x="20264" y="0"/>
                    </a:moveTo>
                    <a:lnTo>
                      <a:pt x="9704" y="1905"/>
                    </a:lnTo>
                    <a:lnTo>
                      <a:pt x="0" y="6489"/>
                    </a:lnTo>
                    <a:lnTo>
                      <a:pt x="10561" y="4572"/>
                    </a:lnTo>
                    <a:lnTo>
                      <a:pt x="202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61"/>
              <p:cNvSpPr/>
              <p:nvPr/>
            </p:nvSpPr>
            <p:spPr>
              <a:xfrm>
                <a:off x="7366503" y="426902"/>
                <a:ext cx="390944" cy="759744"/>
              </a:xfrm>
              <a:custGeom>
                <a:avLst/>
                <a:gdLst/>
                <a:ahLst/>
                <a:cxnLst/>
                <a:rect l="l" t="t" r="r" b="b"/>
                <a:pathLst>
                  <a:path w="12217" h="23742" extrusionOk="0">
                    <a:moveTo>
                      <a:pt x="12216" y="0"/>
                    </a:moveTo>
                    <a:lnTo>
                      <a:pt x="4870" y="11228"/>
                    </a:lnTo>
                    <a:lnTo>
                      <a:pt x="0" y="23741"/>
                    </a:lnTo>
                    <a:lnTo>
                      <a:pt x="7358" y="12514"/>
                    </a:lnTo>
                    <a:lnTo>
                      <a:pt x="122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61"/>
              <p:cNvSpPr/>
              <p:nvPr/>
            </p:nvSpPr>
            <p:spPr>
              <a:xfrm>
                <a:off x="7216391" y="628822"/>
                <a:ext cx="691552" cy="355904"/>
              </a:xfrm>
              <a:custGeom>
                <a:avLst/>
                <a:gdLst/>
                <a:ahLst/>
                <a:cxnLst/>
                <a:rect l="l" t="t" r="r" b="b"/>
                <a:pathLst>
                  <a:path w="21611" h="11122" extrusionOk="0">
                    <a:moveTo>
                      <a:pt x="0" y="1"/>
                    </a:moveTo>
                    <a:lnTo>
                      <a:pt x="10156" y="6811"/>
                    </a:lnTo>
                    <a:lnTo>
                      <a:pt x="21610" y="11121"/>
                    </a:lnTo>
                    <a:lnTo>
                      <a:pt x="11442" y="432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83" name="Google Shape;1783;p61"/>
          <p:cNvGrpSpPr/>
          <p:nvPr/>
        </p:nvGrpSpPr>
        <p:grpSpPr>
          <a:xfrm>
            <a:off x="489434" y="173376"/>
            <a:ext cx="635357" cy="635357"/>
            <a:chOff x="3922789" y="109320"/>
            <a:chExt cx="683400" cy="683400"/>
          </a:xfrm>
        </p:grpSpPr>
        <p:sp>
          <p:nvSpPr>
            <p:cNvPr id="1784" name="Google Shape;1784;p61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61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86" name="Google Shape;1786;p61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1787" name="Google Shape;1787;p61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61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89" name="Google Shape;1789;p61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16FAA33-3FD1-135A-5B55-F62472FCC676}"/>
              </a:ext>
            </a:extLst>
          </p:cNvPr>
          <p:cNvSpPr txBox="1"/>
          <p:nvPr/>
        </p:nvSpPr>
        <p:spPr>
          <a:xfrm>
            <a:off x="515613" y="1036413"/>
            <a:ext cx="421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6000" dirty="0">
                <a:solidFill>
                  <a:srgbClr val="7030A0"/>
                </a:solidFill>
              </a:rPr>
              <a:t>كيفية إعداد لعبة </a:t>
            </a:r>
            <a:r>
              <a:rPr lang="ar-JO" sz="6000" dirty="0">
                <a:solidFill>
                  <a:schemeClr val="accent4">
                    <a:lumMod val="75000"/>
                  </a:schemeClr>
                </a:solidFill>
              </a:rPr>
              <a:t>البحث عن الكنز</a:t>
            </a:r>
            <a:endParaRPr lang="en-US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8F4A1C-4DC2-A791-C34A-6E5AD4FA7700}"/>
              </a:ext>
            </a:extLst>
          </p:cNvPr>
          <p:cNvSpPr txBox="1"/>
          <p:nvPr/>
        </p:nvSpPr>
        <p:spPr>
          <a:xfrm>
            <a:off x="971007" y="2927906"/>
            <a:ext cx="3498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1" dirty="0">
                <a:solidFill>
                  <a:schemeClr val="accent5">
                    <a:lumMod val="50000"/>
                  </a:schemeClr>
                </a:solidFill>
              </a:rPr>
              <a:t>جلسة تدريبية ضمن البرنامج التأهيلي لقادة مجموعة شقائق الخنساء الإرشادية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8" name="Google Shape;1828;p63"/>
          <p:cNvGrpSpPr/>
          <p:nvPr/>
        </p:nvGrpSpPr>
        <p:grpSpPr>
          <a:xfrm>
            <a:off x="753822" y="1763217"/>
            <a:ext cx="2513655" cy="1008154"/>
            <a:chOff x="753822" y="1763217"/>
            <a:chExt cx="2513655" cy="1008154"/>
          </a:xfrm>
        </p:grpSpPr>
        <p:sp>
          <p:nvSpPr>
            <p:cNvPr id="1829" name="Google Shape;1829;p63"/>
            <p:cNvSpPr/>
            <p:nvPr/>
          </p:nvSpPr>
          <p:spPr>
            <a:xfrm>
              <a:off x="786787" y="2639469"/>
              <a:ext cx="65962" cy="131903"/>
            </a:xfrm>
            <a:custGeom>
              <a:avLst/>
              <a:gdLst/>
              <a:ahLst/>
              <a:cxnLst/>
              <a:rect l="l" t="t" r="r" b="b"/>
              <a:pathLst>
                <a:path w="2049" h="4097" extrusionOk="0">
                  <a:moveTo>
                    <a:pt x="1024" y="1"/>
                  </a:moveTo>
                  <a:cubicBezTo>
                    <a:pt x="453" y="1"/>
                    <a:pt x="0" y="453"/>
                    <a:pt x="0" y="1025"/>
                  </a:cubicBezTo>
                  <a:lnTo>
                    <a:pt x="0" y="3073"/>
                  </a:lnTo>
                  <a:cubicBezTo>
                    <a:pt x="0" y="3644"/>
                    <a:pt x="453" y="4097"/>
                    <a:pt x="1024" y="4097"/>
                  </a:cubicBezTo>
                  <a:cubicBezTo>
                    <a:pt x="1596" y="4097"/>
                    <a:pt x="2048" y="3644"/>
                    <a:pt x="2048" y="3073"/>
                  </a:cubicBezTo>
                  <a:lnTo>
                    <a:pt x="2048" y="1025"/>
                  </a:lnTo>
                  <a:cubicBezTo>
                    <a:pt x="2048" y="453"/>
                    <a:pt x="1596" y="1"/>
                    <a:pt x="1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63"/>
            <p:cNvSpPr/>
            <p:nvPr/>
          </p:nvSpPr>
          <p:spPr>
            <a:xfrm>
              <a:off x="835076" y="1879345"/>
              <a:ext cx="2355751" cy="773195"/>
            </a:xfrm>
            <a:custGeom>
              <a:avLst/>
              <a:gdLst/>
              <a:ahLst/>
              <a:cxnLst/>
              <a:rect l="l" t="t" r="r" b="b"/>
              <a:pathLst>
                <a:path w="73177" h="24016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143" y="12014"/>
                  </a:lnTo>
                  <a:lnTo>
                    <a:pt x="143" y="24016"/>
                  </a:lnTo>
                  <a:lnTo>
                    <a:pt x="54329" y="24016"/>
                  </a:lnTo>
                  <a:cubicBezTo>
                    <a:pt x="54876" y="24016"/>
                    <a:pt x="55376" y="23694"/>
                    <a:pt x="55626" y="23206"/>
                  </a:cubicBezTo>
                  <a:lnTo>
                    <a:pt x="57222" y="20039"/>
                  </a:lnTo>
                  <a:lnTo>
                    <a:pt x="58805" y="23206"/>
                  </a:lnTo>
                  <a:cubicBezTo>
                    <a:pt x="59067" y="23694"/>
                    <a:pt x="59555" y="24016"/>
                    <a:pt x="60103" y="24016"/>
                  </a:cubicBezTo>
                  <a:lnTo>
                    <a:pt x="73176" y="24016"/>
                  </a:lnTo>
                  <a:lnTo>
                    <a:pt x="73176" y="22004"/>
                  </a:lnTo>
                  <a:lnTo>
                    <a:pt x="73176" y="18848"/>
                  </a:lnTo>
                  <a:lnTo>
                    <a:pt x="73176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63"/>
            <p:cNvSpPr/>
            <p:nvPr/>
          </p:nvSpPr>
          <p:spPr>
            <a:xfrm>
              <a:off x="835076" y="1879345"/>
              <a:ext cx="2351147" cy="386823"/>
            </a:xfrm>
            <a:custGeom>
              <a:avLst/>
              <a:gdLst/>
              <a:ahLst/>
              <a:cxnLst/>
              <a:rect l="l" t="t" r="r" b="b"/>
              <a:pathLst>
                <a:path w="73034" h="12015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63"/>
            <p:cNvSpPr/>
            <p:nvPr/>
          </p:nvSpPr>
          <p:spPr>
            <a:xfrm>
              <a:off x="786787" y="1763217"/>
              <a:ext cx="65962" cy="132257"/>
            </a:xfrm>
            <a:custGeom>
              <a:avLst/>
              <a:gdLst/>
              <a:ahLst/>
              <a:cxnLst/>
              <a:rect l="l" t="t" r="r" b="b"/>
              <a:pathLst>
                <a:path w="2049" h="4108" extrusionOk="0">
                  <a:moveTo>
                    <a:pt x="1024" y="0"/>
                  </a:moveTo>
                  <a:cubicBezTo>
                    <a:pt x="453" y="0"/>
                    <a:pt x="0" y="465"/>
                    <a:pt x="0" y="1024"/>
                  </a:cubicBezTo>
                  <a:lnTo>
                    <a:pt x="0" y="3084"/>
                  </a:lnTo>
                  <a:cubicBezTo>
                    <a:pt x="0" y="3644"/>
                    <a:pt x="453" y="4108"/>
                    <a:pt x="1024" y="4108"/>
                  </a:cubicBezTo>
                  <a:cubicBezTo>
                    <a:pt x="1596" y="4108"/>
                    <a:pt x="2048" y="3644"/>
                    <a:pt x="2048" y="3084"/>
                  </a:cubicBezTo>
                  <a:lnTo>
                    <a:pt x="2048" y="1024"/>
                  </a:lnTo>
                  <a:cubicBezTo>
                    <a:pt x="2048" y="465"/>
                    <a:pt x="1596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63"/>
            <p:cNvSpPr/>
            <p:nvPr/>
          </p:nvSpPr>
          <p:spPr>
            <a:xfrm>
              <a:off x="753822" y="1829153"/>
              <a:ext cx="132247" cy="876284"/>
            </a:xfrm>
            <a:custGeom>
              <a:avLst/>
              <a:gdLst/>
              <a:ahLst/>
              <a:cxnLst/>
              <a:rect l="l" t="t" r="r" b="b"/>
              <a:pathLst>
                <a:path w="4108" h="27218" extrusionOk="0">
                  <a:moveTo>
                    <a:pt x="2048" y="0"/>
                  </a:moveTo>
                  <a:cubicBezTo>
                    <a:pt x="917" y="0"/>
                    <a:pt x="0" y="929"/>
                    <a:pt x="0" y="2060"/>
                  </a:cubicBezTo>
                  <a:lnTo>
                    <a:pt x="0" y="11752"/>
                  </a:lnTo>
                  <a:lnTo>
                    <a:pt x="0" y="13609"/>
                  </a:lnTo>
                  <a:lnTo>
                    <a:pt x="0" y="15478"/>
                  </a:lnTo>
                  <a:lnTo>
                    <a:pt x="0" y="25170"/>
                  </a:lnTo>
                  <a:cubicBezTo>
                    <a:pt x="0" y="26289"/>
                    <a:pt x="917" y="27218"/>
                    <a:pt x="2048" y="27218"/>
                  </a:cubicBezTo>
                  <a:cubicBezTo>
                    <a:pt x="3179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79" y="0"/>
                    <a:pt x="2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63"/>
            <p:cNvSpPr/>
            <p:nvPr/>
          </p:nvSpPr>
          <p:spPr>
            <a:xfrm>
              <a:off x="753822" y="2267262"/>
              <a:ext cx="132247" cy="438174"/>
            </a:xfrm>
            <a:custGeom>
              <a:avLst/>
              <a:gdLst/>
              <a:ahLst/>
              <a:cxnLst/>
              <a:rect l="l" t="t" r="r" b="b"/>
              <a:pathLst>
                <a:path w="4108" h="13610" extrusionOk="0">
                  <a:moveTo>
                    <a:pt x="0" y="1"/>
                  </a:moveTo>
                  <a:lnTo>
                    <a:pt x="0" y="1870"/>
                  </a:lnTo>
                  <a:lnTo>
                    <a:pt x="0" y="11562"/>
                  </a:lnTo>
                  <a:cubicBezTo>
                    <a:pt x="0" y="12681"/>
                    <a:pt x="917" y="13610"/>
                    <a:pt x="2048" y="13610"/>
                  </a:cubicBezTo>
                  <a:cubicBezTo>
                    <a:pt x="3179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63"/>
            <p:cNvSpPr/>
            <p:nvPr/>
          </p:nvSpPr>
          <p:spPr>
            <a:xfrm>
              <a:off x="3168163" y="1763217"/>
              <a:ext cx="66349" cy="132257"/>
            </a:xfrm>
            <a:custGeom>
              <a:avLst/>
              <a:gdLst/>
              <a:ahLst/>
              <a:cxnLst/>
              <a:rect l="l" t="t" r="r" b="b"/>
              <a:pathLst>
                <a:path w="2061" h="4108" extrusionOk="0">
                  <a:moveTo>
                    <a:pt x="1037" y="0"/>
                  </a:moveTo>
                  <a:cubicBezTo>
                    <a:pt x="465" y="0"/>
                    <a:pt x="1" y="465"/>
                    <a:pt x="1" y="1024"/>
                  </a:cubicBezTo>
                  <a:lnTo>
                    <a:pt x="1" y="3084"/>
                  </a:lnTo>
                  <a:cubicBezTo>
                    <a:pt x="1" y="3644"/>
                    <a:pt x="465" y="4108"/>
                    <a:pt x="1037" y="4108"/>
                  </a:cubicBezTo>
                  <a:cubicBezTo>
                    <a:pt x="1596" y="4108"/>
                    <a:pt x="2060" y="3644"/>
                    <a:pt x="2060" y="3084"/>
                  </a:cubicBezTo>
                  <a:lnTo>
                    <a:pt x="2060" y="1024"/>
                  </a:lnTo>
                  <a:cubicBezTo>
                    <a:pt x="2060" y="465"/>
                    <a:pt x="1596" y="0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63"/>
            <p:cNvSpPr/>
            <p:nvPr/>
          </p:nvSpPr>
          <p:spPr>
            <a:xfrm>
              <a:off x="3168163" y="2639469"/>
              <a:ext cx="66349" cy="131903"/>
            </a:xfrm>
            <a:custGeom>
              <a:avLst/>
              <a:gdLst/>
              <a:ahLst/>
              <a:cxnLst/>
              <a:rect l="l" t="t" r="r" b="b"/>
              <a:pathLst>
                <a:path w="2061" h="4097" extrusionOk="0">
                  <a:moveTo>
                    <a:pt x="1037" y="1"/>
                  </a:moveTo>
                  <a:cubicBezTo>
                    <a:pt x="465" y="1"/>
                    <a:pt x="1" y="453"/>
                    <a:pt x="1" y="1025"/>
                  </a:cubicBezTo>
                  <a:lnTo>
                    <a:pt x="1" y="3073"/>
                  </a:lnTo>
                  <a:cubicBezTo>
                    <a:pt x="1" y="3644"/>
                    <a:pt x="465" y="4097"/>
                    <a:pt x="1037" y="4097"/>
                  </a:cubicBezTo>
                  <a:cubicBezTo>
                    <a:pt x="1596" y="4097"/>
                    <a:pt x="2060" y="3644"/>
                    <a:pt x="2060" y="3073"/>
                  </a:cubicBezTo>
                  <a:lnTo>
                    <a:pt x="2060" y="1025"/>
                  </a:lnTo>
                  <a:cubicBezTo>
                    <a:pt x="2060" y="453"/>
                    <a:pt x="1596" y="1"/>
                    <a:pt x="1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63"/>
            <p:cNvSpPr/>
            <p:nvPr/>
          </p:nvSpPr>
          <p:spPr>
            <a:xfrm>
              <a:off x="3135197" y="1829153"/>
              <a:ext cx="132279" cy="876284"/>
            </a:xfrm>
            <a:custGeom>
              <a:avLst/>
              <a:gdLst/>
              <a:ahLst/>
              <a:cxnLst/>
              <a:rect l="l" t="t" r="r" b="b"/>
              <a:pathLst>
                <a:path w="4109" h="27218" extrusionOk="0">
                  <a:moveTo>
                    <a:pt x="2061" y="0"/>
                  </a:moveTo>
                  <a:cubicBezTo>
                    <a:pt x="929" y="0"/>
                    <a:pt x="1" y="929"/>
                    <a:pt x="1" y="2060"/>
                  </a:cubicBezTo>
                  <a:lnTo>
                    <a:pt x="1" y="11752"/>
                  </a:lnTo>
                  <a:lnTo>
                    <a:pt x="1" y="13609"/>
                  </a:lnTo>
                  <a:lnTo>
                    <a:pt x="1" y="15478"/>
                  </a:lnTo>
                  <a:lnTo>
                    <a:pt x="1" y="25170"/>
                  </a:lnTo>
                  <a:cubicBezTo>
                    <a:pt x="1" y="26289"/>
                    <a:pt x="929" y="27218"/>
                    <a:pt x="2061" y="27218"/>
                  </a:cubicBezTo>
                  <a:cubicBezTo>
                    <a:pt x="3180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80" y="0"/>
                    <a:pt x="20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63"/>
            <p:cNvSpPr/>
            <p:nvPr/>
          </p:nvSpPr>
          <p:spPr>
            <a:xfrm>
              <a:off x="3135197" y="2267262"/>
              <a:ext cx="132279" cy="438174"/>
            </a:xfrm>
            <a:custGeom>
              <a:avLst/>
              <a:gdLst/>
              <a:ahLst/>
              <a:cxnLst/>
              <a:rect l="l" t="t" r="r" b="b"/>
              <a:pathLst>
                <a:path w="4109" h="13610" extrusionOk="0">
                  <a:moveTo>
                    <a:pt x="1" y="1"/>
                  </a:moveTo>
                  <a:lnTo>
                    <a:pt x="1" y="1870"/>
                  </a:lnTo>
                  <a:lnTo>
                    <a:pt x="1" y="11562"/>
                  </a:lnTo>
                  <a:cubicBezTo>
                    <a:pt x="1" y="12681"/>
                    <a:pt x="929" y="13610"/>
                    <a:pt x="2061" y="13610"/>
                  </a:cubicBezTo>
                  <a:cubicBezTo>
                    <a:pt x="3180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9" name="Google Shape;1839;p63"/>
          <p:cNvGrpSpPr/>
          <p:nvPr/>
        </p:nvGrpSpPr>
        <p:grpSpPr>
          <a:xfrm>
            <a:off x="3804565" y="1763217"/>
            <a:ext cx="2513655" cy="1008154"/>
            <a:chOff x="753822" y="1763217"/>
            <a:chExt cx="2513655" cy="1008154"/>
          </a:xfrm>
        </p:grpSpPr>
        <p:sp>
          <p:nvSpPr>
            <p:cNvPr id="1840" name="Google Shape;1840;p63"/>
            <p:cNvSpPr/>
            <p:nvPr/>
          </p:nvSpPr>
          <p:spPr>
            <a:xfrm>
              <a:off x="835076" y="1879345"/>
              <a:ext cx="2355751" cy="773195"/>
            </a:xfrm>
            <a:custGeom>
              <a:avLst/>
              <a:gdLst/>
              <a:ahLst/>
              <a:cxnLst/>
              <a:rect l="l" t="t" r="r" b="b"/>
              <a:pathLst>
                <a:path w="73177" h="24016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143" y="12014"/>
                  </a:lnTo>
                  <a:lnTo>
                    <a:pt x="143" y="24016"/>
                  </a:lnTo>
                  <a:lnTo>
                    <a:pt x="54329" y="24016"/>
                  </a:lnTo>
                  <a:cubicBezTo>
                    <a:pt x="54876" y="24016"/>
                    <a:pt x="55376" y="23694"/>
                    <a:pt x="55626" y="23206"/>
                  </a:cubicBezTo>
                  <a:lnTo>
                    <a:pt x="57222" y="20039"/>
                  </a:lnTo>
                  <a:lnTo>
                    <a:pt x="58805" y="23206"/>
                  </a:lnTo>
                  <a:cubicBezTo>
                    <a:pt x="59067" y="23694"/>
                    <a:pt x="59555" y="24016"/>
                    <a:pt x="60103" y="24016"/>
                  </a:cubicBezTo>
                  <a:lnTo>
                    <a:pt x="73176" y="24016"/>
                  </a:lnTo>
                  <a:lnTo>
                    <a:pt x="73176" y="22004"/>
                  </a:lnTo>
                  <a:lnTo>
                    <a:pt x="73176" y="18848"/>
                  </a:lnTo>
                  <a:lnTo>
                    <a:pt x="73176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63"/>
            <p:cNvSpPr/>
            <p:nvPr/>
          </p:nvSpPr>
          <p:spPr>
            <a:xfrm>
              <a:off x="835076" y="1879345"/>
              <a:ext cx="2351147" cy="386823"/>
            </a:xfrm>
            <a:custGeom>
              <a:avLst/>
              <a:gdLst/>
              <a:ahLst/>
              <a:cxnLst/>
              <a:rect l="l" t="t" r="r" b="b"/>
              <a:pathLst>
                <a:path w="73034" h="12015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63"/>
            <p:cNvSpPr/>
            <p:nvPr/>
          </p:nvSpPr>
          <p:spPr>
            <a:xfrm>
              <a:off x="786787" y="1763217"/>
              <a:ext cx="65962" cy="132257"/>
            </a:xfrm>
            <a:custGeom>
              <a:avLst/>
              <a:gdLst/>
              <a:ahLst/>
              <a:cxnLst/>
              <a:rect l="l" t="t" r="r" b="b"/>
              <a:pathLst>
                <a:path w="2049" h="4108" extrusionOk="0">
                  <a:moveTo>
                    <a:pt x="1024" y="0"/>
                  </a:moveTo>
                  <a:cubicBezTo>
                    <a:pt x="453" y="0"/>
                    <a:pt x="0" y="465"/>
                    <a:pt x="0" y="1024"/>
                  </a:cubicBezTo>
                  <a:lnTo>
                    <a:pt x="0" y="3084"/>
                  </a:lnTo>
                  <a:cubicBezTo>
                    <a:pt x="0" y="3644"/>
                    <a:pt x="453" y="4108"/>
                    <a:pt x="1024" y="4108"/>
                  </a:cubicBezTo>
                  <a:cubicBezTo>
                    <a:pt x="1596" y="4108"/>
                    <a:pt x="2048" y="3644"/>
                    <a:pt x="2048" y="3084"/>
                  </a:cubicBezTo>
                  <a:lnTo>
                    <a:pt x="2048" y="1024"/>
                  </a:lnTo>
                  <a:cubicBezTo>
                    <a:pt x="2048" y="465"/>
                    <a:pt x="1596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63"/>
            <p:cNvSpPr/>
            <p:nvPr/>
          </p:nvSpPr>
          <p:spPr>
            <a:xfrm>
              <a:off x="786787" y="2639469"/>
              <a:ext cx="65962" cy="131903"/>
            </a:xfrm>
            <a:custGeom>
              <a:avLst/>
              <a:gdLst/>
              <a:ahLst/>
              <a:cxnLst/>
              <a:rect l="l" t="t" r="r" b="b"/>
              <a:pathLst>
                <a:path w="2049" h="4097" extrusionOk="0">
                  <a:moveTo>
                    <a:pt x="1024" y="1"/>
                  </a:moveTo>
                  <a:cubicBezTo>
                    <a:pt x="453" y="1"/>
                    <a:pt x="0" y="453"/>
                    <a:pt x="0" y="1025"/>
                  </a:cubicBezTo>
                  <a:lnTo>
                    <a:pt x="0" y="3073"/>
                  </a:lnTo>
                  <a:cubicBezTo>
                    <a:pt x="0" y="3644"/>
                    <a:pt x="453" y="4097"/>
                    <a:pt x="1024" y="4097"/>
                  </a:cubicBezTo>
                  <a:cubicBezTo>
                    <a:pt x="1596" y="4097"/>
                    <a:pt x="2048" y="3644"/>
                    <a:pt x="2048" y="3073"/>
                  </a:cubicBezTo>
                  <a:lnTo>
                    <a:pt x="2048" y="1025"/>
                  </a:lnTo>
                  <a:cubicBezTo>
                    <a:pt x="2048" y="453"/>
                    <a:pt x="1596" y="1"/>
                    <a:pt x="1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63"/>
            <p:cNvSpPr/>
            <p:nvPr/>
          </p:nvSpPr>
          <p:spPr>
            <a:xfrm>
              <a:off x="753822" y="1829153"/>
              <a:ext cx="132247" cy="876284"/>
            </a:xfrm>
            <a:custGeom>
              <a:avLst/>
              <a:gdLst/>
              <a:ahLst/>
              <a:cxnLst/>
              <a:rect l="l" t="t" r="r" b="b"/>
              <a:pathLst>
                <a:path w="4108" h="27218" extrusionOk="0">
                  <a:moveTo>
                    <a:pt x="2048" y="0"/>
                  </a:moveTo>
                  <a:cubicBezTo>
                    <a:pt x="917" y="0"/>
                    <a:pt x="0" y="929"/>
                    <a:pt x="0" y="2060"/>
                  </a:cubicBezTo>
                  <a:lnTo>
                    <a:pt x="0" y="11752"/>
                  </a:lnTo>
                  <a:lnTo>
                    <a:pt x="0" y="13609"/>
                  </a:lnTo>
                  <a:lnTo>
                    <a:pt x="0" y="15478"/>
                  </a:lnTo>
                  <a:lnTo>
                    <a:pt x="0" y="25170"/>
                  </a:lnTo>
                  <a:cubicBezTo>
                    <a:pt x="0" y="26289"/>
                    <a:pt x="917" y="27218"/>
                    <a:pt x="2048" y="27218"/>
                  </a:cubicBezTo>
                  <a:cubicBezTo>
                    <a:pt x="3179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79" y="0"/>
                    <a:pt x="2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63"/>
            <p:cNvSpPr/>
            <p:nvPr/>
          </p:nvSpPr>
          <p:spPr>
            <a:xfrm>
              <a:off x="753822" y="2267262"/>
              <a:ext cx="132247" cy="438174"/>
            </a:xfrm>
            <a:custGeom>
              <a:avLst/>
              <a:gdLst/>
              <a:ahLst/>
              <a:cxnLst/>
              <a:rect l="l" t="t" r="r" b="b"/>
              <a:pathLst>
                <a:path w="4108" h="13610" extrusionOk="0">
                  <a:moveTo>
                    <a:pt x="0" y="1"/>
                  </a:moveTo>
                  <a:lnTo>
                    <a:pt x="0" y="1870"/>
                  </a:lnTo>
                  <a:lnTo>
                    <a:pt x="0" y="11562"/>
                  </a:lnTo>
                  <a:cubicBezTo>
                    <a:pt x="0" y="12681"/>
                    <a:pt x="917" y="13610"/>
                    <a:pt x="2048" y="13610"/>
                  </a:cubicBezTo>
                  <a:cubicBezTo>
                    <a:pt x="3179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63"/>
            <p:cNvSpPr/>
            <p:nvPr/>
          </p:nvSpPr>
          <p:spPr>
            <a:xfrm>
              <a:off x="3168163" y="1763217"/>
              <a:ext cx="66349" cy="132257"/>
            </a:xfrm>
            <a:custGeom>
              <a:avLst/>
              <a:gdLst/>
              <a:ahLst/>
              <a:cxnLst/>
              <a:rect l="l" t="t" r="r" b="b"/>
              <a:pathLst>
                <a:path w="2061" h="4108" extrusionOk="0">
                  <a:moveTo>
                    <a:pt x="1037" y="0"/>
                  </a:moveTo>
                  <a:cubicBezTo>
                    <a:pt x="465" y="0"/>
                    <a:pt x="1" y="465"/>
                    <a:pt x="1" y="1024"/>
                  </a:cubicBezTo>
                  <a:lnTo>
                    <a:pt x="1" y="3084"/>
                  </a:lnTo>
                  <a:cubicBezTo>
                    <a:pt x="1" y="3644"/>
                    <a:pt x="465" y="4108"/>
                    <a:pt x="1037" y="4108"/>
                  </a:cubicBezTo>
                  <a:cubicBezTo>
                    <a:pt x="1596" y="4108"/>
                    <a:pt x="2060" y="3644"/>
                    <a:pt x="2060" y="3084"/>
                  </a:cubicBezTo>
                  <a:lnTo>
                    <a:pt x="2060" y="1024"/>
                  </a:lnTo>
                  <a:cubicBezTo>
                    <a:pt x="2060" y="465"/>
                    <a:pt x="1596" y="0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63"/>
            <p:cNvSpPr/>
            <p:nvPr/>
          </p:nvSpPr>
          <p:spPr>
            <a:xfrm>
              <a:off x="3168163" y="2639469"/>
              <a:ext cx="66349" cy="131903"/>
            </a:xfrm>
            <a:custGeom>
              <a:avLst/>
              <a:gdLst/>
              <a:ahLst/>
              <a:cxnLst/>
              <a:rect l="l" t="t" r="r" b="b"/>
              <a:pathLst>
                <a:path w="2061" h="4097" extrusionOk="0">
                  <a:moveTo>
                    <a:pt x="1037" y="1"/>
                  </a:moveTo>
                  <a:cubicBezTo>
                    <a:pt x="465" y="1"/>
                    <a:pt x="1" y="453"/>
                    <a:pt x="1" y="1025"/>
                  </a:cubicBezTo>
                  <a:lnTo>
                    <a:pt x="1" y="3073"/>
                  </a:lnTo>
                  <a:cubicBezTo>
                    <a:pt x="1" y="3644"/>
                    <a:pt x="465" y="4097"/>
                    <a:pt x="1037" y="4097"/>
                  </a:cubicBezTo>
                  <a:cubicBezTo>
                    <a:pt x="1596" y="4097"/>
                    <a:pt x="2060" y="3644"/>
                    <a:pt x="2060" y="3073"/>
                  </a:cubicBezTo>
                  <a:lnTo>
                    <a:pt x="2060" y="1025"/>
                  </a:lnTo>
                  <a:cubicBezTo>
                    <a:pt x="2060" y="453"/>
                    <a:pt x="1596" y="1"/>
                    <a:pt x="1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63"/>
            <p:cNvSpPr/>
            <p:nvPr/>
          </p:nvSpPr>
          <p:spPr>
            <a:xfrm>
              <a:off x="3135197" y="1829153"/>
              <a:ext cx="132279" cy="876284"/>
            </a:xfrm>
            <a:custGeom>
              <a:avLst/>
              <a:gdLst/>
              <a:ahLst/>
              <a:cxnLst/>
              <a:rect l="l" t="t" r="r" b="b"/>
              <a:pathLst>
                <a:path w="4109" h="27218" extrusionOk="0">
                  <a:moveTo>
                    <a:pt x="2061" y="0"/>
                  </a:moveTo>
                  <a:cubicBezTo>
                    <a:pt x="929" y="0"/>
                    <a:pt x="1" y="929"/>
                    <a:pt x="1" y="2060"/>
                  </a:cubicBezTo>
                  <a:lnTo>
                    <a:pt x="1" y="11752"/>
                  </a:lnTo>
                  <a:lnTo>
                    <a:pt x="1" y="13609"/>
                  </a:lnTo>
                  <a:lnTo>
                    <a:pt x="1" y="15478"/>
                  </a:lnTo>
                  <a:lnTo>
                    <a:pt x="1" y="25170"/>
                  </a:lnTo>
                  <a:cubicBezTo>
                    <a:pt x="1" y="26289"/>
                    <a:pt x="929" y="27218"/>
                    <a:pt x="2061" y="27218"/>
                  </a:cubicBezTo>
                  <a:cubicBezTo>
                    <a:pt x="3180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80" y="0"/>
                    <a:pt x="20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63"/>
            <p:cNvSpPr/>
            <p:nvPr/>
          </p:nvSpPr>
          <p:spPr>
            <a:xfrm>
              <a:off x="3135197" y="2267262"/>
              <a:ext cx="132279" cy="438174"/>
            </a:xfrm>
            <a:custGeom>
              <a:avLst/>
              <a:gdLst/>
              <a:ahLst/>
              <a:cxnLst/>
              <a:rect l="l" t="t" r="r" b="b"/>
              <a:pathLst>
                <a:path w="4109" h="13610" extrusionOk="0">
                  <a:moveTo>
                    <a:pt x="1" y="1"/>
                  </a:moveTo>
                  <a:lnTo>
                    <a:pt x="1" y="1870"/>
                  </a:lnTo>
                  <a:lnTo>
                    <a:pt x="1" y="11562"/>
                  </a:lnTo>
                  <a:cubicBezTo>
                    <a:pt x="1" y="12681"/>
                    <a:pt x="929" y="13610"/>
                    <a:pt x="2061" y="13610"/>
                  </a:cubicBezTo>
                  <a:cubicBezTo>
                    <a:pt x="3180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0" name="Google Shape;1850;p63"/>
          <p:cNvGrpSpPr/>
          <p:nvPr/>
        </p:nvGrpSpPr>
        <p:grpSpPr>
          <a:xfrm>
            <a:off x="3804565" y="3270092"/>
            <a:ext cx="2513655" cy="1008154"/>
            <a:chOff x="753822" y="1763217"/>
            <a:chExt cx="2513655" cy="1008154"/>
          </a:xfrm>
        </p:grpSpPr>
        <p:sp>
          <p:nvSpPr>
            <p:cNvPr id="1851" name="Google Shape;1851;p63"/>
            <p:cNvSpPr/>
            <p:nvPr/>
          </p:nvSpPr>
          <p:spPr>
            <a:xfrm>
              <a:off x="835076" y="1879345"/>
              <a:ext cx="2355751" cy="773195"/>
            </a:xfrm>
            <a:custGeom>
              <a:avLst/>
              <a:gdLst/>
              <a:ahLst/>
              <a:cxnLst/>
              <a:rect l="l" t="t" r="r" b="b"/>
              <a:pathLst>
                <a:path w="73177" h="24016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143" y="12014"/>
                  </a:lnTo>
                  <a:lnTo>
                    <a:pt x="143" y="24016"/>
                  </a:lnTo>
                  <a:lnTo>
                    <a:pt x="54329" y="24016"/>
                  </a:lnTo>
                  <a:cubicBezTo>
                    <a:pt x="54876" y="24016"/>
                    <a:pt x="55376" y="23694"/>
                    <a:pt x="55626" y="23206"/>
                  </a:cubicBezTo>
                  <a:lnTo>
                    <a:pt x="57222" y="20039"/>
                  </a:lnTo>
                  <a:lnTo>
                    <a:pt x="58805" y="23206"/>
                  </a:lnTo>
                  <a:cubicBezTo>
                    <a:pt x="59067" y="23694"/>
                    <a:pt x="59555" y="24016"/>
                    <a:pt x="60103" y="24016"/>
                  </a:cubicBezTo>
                  <a:lnTo>
                    <a:pt x="73176" y="24016"/>
                  </a:lnTo>
                  <a:lnTo>
                    <a:pt x="73176" y="22004"/>
                  </a:lnTo>
                  <a:lnTo>
                    <a:pt x="73176" y="18848"/>
                  </a:lnTo>
                  <a:lnTo>
                    <a:pt x="73176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63"/>
            <p:cNvSpPr/>
            <p:nvPr/>
          </p:nvSpPr>
          <p:spPr>
            <a:xfrm>
              <a:off x="835076" y="1879345"/>
              <a:ext cx="2351147" cy="386823"/>
            </a:xfrm>
            <a:custGeom>
              <a:avLst/>
              <a:gdLst/>
              <a:ahLst/>
              <a:cxnLst/>
              <a:rect l="l" t="t" r="r" b="b"/>
              <a:pathLst>
                <a:path w="73034" h="12015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63"/>
            <p:cNvSpPr/>
            <p:nvPr/>
          </p:nvSpPr>
          <p:spPr>
            <a:xfrm>
              <a:off x="786787" y="1763217"/>
              <a:ext cx="65962" cy="132257"/>
            </a:xfrm>
            <a:custGeom>
              <a:avLst/>
              <a:gdLst/>
              <a:ahLst/>
              <a:cxnLst/>
              <a:rect l="l" t="t" r="r" b="b"/>
              <a:pathLst>
                <a:path w="2049" h="4108" extrusionOk="0">
                  <a:moveTo>
                    <a:pt x="1024" y="0"/>
                  </a:moveTo>
                  <a:cubicBezTo>
                    <a:pt x="453" y="0"/>
                    <a:pt x="0" y="465"/>
                    <a:pt x="0" y="1024"/>
                  </a:cubicBezTo>
                  <a:lnTo>
                    <a:pt x="0" y="3084"/>
                  </a:lnTo>
                  <a:cubicBezTo>
                    <a:pt x="0" y="3644"/>
                    <a:pt x="453" y="4108"/>
                    <a:pt x="1024" y="4108"/>
                  </a:cubicBezTo>
                  <a:cubicBezTo>
                    <a:pt x="1596" y="4108"/>
                    <a:pt x="2048" y="3644"/>
                    <a:pt x="2048" y="3084"/>
                  </a:cubicBezTo>
                  <a:lnTo>
                    <a:pt x="2048" y="1024"/>
                  </a:lnTo>
                  <a:cubicBezTo>
                    <a:pt x="2048" y="465"/>
                    <a:pt x="1596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63"/>
            <p:cNvSpPr/>
            <p:nvPr/>
          </p:nvSpPr>
          <p:spPr>
            <a:xfrm>
              <a:off x="786787" y="2639469"/>
              <a:ext cx="65962" cy="131903"/>
            </a:xfrm>
            <a:custGeom>
              <a:avLst/>
              <a:gdLst/>
              <a:ahLst/>
              <a:cxnLst/>
              <a:rect l="l" t="t" r="r" b="b"/>
              <a:pathLst>
                <a:path w="2049" h="4097" extrusionOk="0">
                  <a:moveTo>
                    <a:pt x="1024" y="1"/>
                  </a:moveTo>
                  <a:cubicBezTo>
                    <a:pt x="453" y="1"/>
                    <a:pt x="0" y="453"/>
                    <a:pt x="0" y="1025"/>
                  </a:cubicBezTo>
                  <a:lnTo>
                    <a:pt x="0" y="3073"/>
                  </a:lnTo>
                  <a:cubicBezTo>
                    <a:pt x="0" y="3644"/>
                    <a:pt x="453" y="4097"/>
                    <a:pt x="1024" y="4097"/>
                  </a:cubicBezTo>
                  <a:cubicBezTo>
                    <a:pt x="1596" y="4097"/>
                    <a:pt x="2048" y="3644"/>
                    <a:pt x="2048" y="3073"/>
                  </a:cubicBezTo>
                  <a:lnTo>
                    <a:pt x="2048" y="1025"/>
                  </a:lnTo>
                  <a:cubicBezTo>
                    <a:pt x="2048" y="453"/>
                    <a:pt x="1596" y="1"/>
                    <a:pt x="1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63"/>
            <p:cNvSpPr/>
            <p:nvPr/>
          </p:nvSpPr>
          <p:spPr>
            <a:xfrm>
              <a:off x="753822" y="1829153"/>
              <a:ext cx="132247" cy="876284"/>
            </a:xfrm>
            <a:custGeom>
              <a:avLst/>
              <a:gdLst/>
              <a:ahLst/>
              <a:cxnLst/>
              <a:rect l="l" t="t" r="r" b="b"/>
              <a:pathLst>
                <a:path w="4108" h="27218" extrusionOk="0">
                  <a:moveTo>
                    <a:pt x="2048" y="0"/>
                  </a:moveTo>
                  <a:cubicBezTo>
                    <a:pt x="917" y="0"/>
                    <a:pt x="0" y="929"/>
                    <a:pt x="0" y="2060"/>
                  </a:cubicBezTo>
                  <a:lnTo>
                    <a:pt x="0" y="11752"/>
                  </a:lnTo>
                  <a:lnTo>
                    <a:pt x="0" y="13609"/>
                  </a:lnTo>
                  <a:lnTo>
                    <a:pt x="0" y="15478"/>
                  </a:lnTo>
                  <a:lnTo>
                    <a:pt x="0" y="25170"/>
                  </a:lnTo>
                  <a:cubicBezTo>
                    <a:pt x="0" y="26289"/>
                    <a:pt x="917" y="27218"/>
                    <a:pt x="2048" y="27218"/>
                  </a:cubicBezTo>
                  <a:cubicBezTo>
                    <a:pt x="3179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79" y="0"/>
                    <a:pt x="2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63"/>
            <p:cNvSpPr/>
            <p:nvPr/>
          </p:nvSpPr>
          <p:spPr>
            <a:xfrm>
              <a:off x="753822" y="2267262"/>
              <a:ext cx="132247" cy="438174"/>
            </a:xfrm>
            <a:custGeom>
              <a:avLst/>
              <a:gdLst/>
              <a:ahLst/>
              <a:cxnLst/>
              <a:rect l="l" t="t" r="r" b="b"/>
              <a:pathLst>
                <a:path w="4108" h="13610" extrusionOk="0">
                  <a:moveTo>
                    <a:pt x="0" y="1"/>
                  </a:moveTo>
                  <a:lnTo>
                    <a:pt x="0" y="1870"/>
                  </a:lnTo>
                  <a:lnTo>
                    <a:pt x="0" y="11562"/>
                  </a:lnTo>
                  <a:cubicBezTo>
                    <a:pt x="0" y="12681"/>
                    <a:pt x="917" y="13610"/>
                    <a:pt x="2048" y="13610"/>
                  </a:cubicBezTo>
                  <a:cubicBezTo>
                    <a:pt x="3179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63"/>
            <p:cNvSpPr/>
            <p:nvPr/>
          </p:nvSpPr>
          <p:spPr>
            <a:xfrm>
              <a:off x="3168163" y="1763217"/>
              <a:ext cx="66349" cy="132257"/>
            </a:xfrm>
            <a:custGeom>
              <a:avLst/>
              <a:gdLst/>
              <a:ahLst/>
              <a:cxnLst/>
              <a:rect l="l" t="t" r="r" b="b"/>
              <a:pathLst>
                <a:path w="2061" h="4108" extrusionOk="0">
                  <a:moveTo>
                    <a:pt x="1037" y="0"/>
                  </a:moveTo>
                  <a:cubicBezTo>
                    <a:pt x="465" y="0"/>
                    <a:pt x="1" y="465"/>
                    <a:pt x="1" y="1024"/>
                  </a:cubicBezTo>
                  <a:lnTo>
                    <a:pt x="1" y="3084"/>
                  </a:lnTo>
                  <a:cubicBezTo>
                    <a:pt x="1" y="3644"/>
                    <a:pt x="465" y="4108"/>
                    <a:pt x="1037" y="4108"/>
                  </a:cubicBezTo>
                  <a:cubicBezTo>
                    <a:pt x="1596" y="4108"/>
                    <a:pt x="2060" y="3644"/>
                    <a:pt x="2060" y="3084"/>
                  </a:cubicBezTo>
                  <a:lnTo>
                    <a:pt x="2060" y="1024"/>
                  </a:lnTo>
                  <a:cubicBezTo>
                    <a:pt x="2060" y="465"/>
                    <a:pt x="1596" y="0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63"/>
            <p:cNvSpPr/>
            <p:nvPr/>
          </p:nvSpPr>
          <p:spPr>
            <a:xfrm>
              <a:off x="3168163" y="2639469"/>
              <a:ext cx="66349" cy="131903"/>
            </a:xfrm>
            <a:custGeom>
              <a:avLst/>
              <a:gdLst/>
              <a:ahLst/>
              <a:cxnLst/>
              <a:rect l="l" t="t" r="r" b="b"/>
              <a:pathLst>
                <a:path w="2061" h="4097" extrusionOk="0">
                  <a:moveTo>
                    <a:pt x="1037" y="1"/>
                  </a:moveTo>
                  <a:cubicBezTo>
                    <a:pt x="465" y="1"/>
                    <a:pt x="1" y="453"/>
                    <a:pt x="1" y="1025"/>
                  </a:cubicBezTo>
                  <a:lnTo>
                    <a:pt x="1" y="3073"/>
                  </a:lnTo>
                  <a:cubicBezTo>
                    <a:pt x="1" y="3644"/>
                    <a:pt x="465" y="4097"/>
                    <a:pt x="1037" y="4097"/>
                  </a:cubicBezTo>
                  <a:cubicBezTo>
                    <a:pt x="1596" y="4097"/>
                    <a:pt x="2060" y="3644"/>
                    <a:pt x="2060" y="3073"/>
                  </a:cubicBezTo>
                  <a:lnTo>
                    <a:pt x="2060" y="1025"/>
                  </a:lnTo>
                  <a:cubicBezTo>
                    <a:pt x="2060" y="453"/>
                    <a:pt x="1596" y="1"/>
                    <a:pt x="1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63"/>
            <p:cNvSpPr/>
            <p:nvPr/>
          </p:nvSpPr>
          <p:spPr>
            <a:xfrm>
              <a:off x="3135197" y="1829153"/>
              <a:ext cx="132279" cy="876284"/>
            </a:xfrm>
            <a:custGeom>
              <a:avLst/>
              <a:gdLst/>
              <a:ahLst/>
              <a:cxnLst/>
              <a:rect l="l" t="t" r="r" b="b"/>
              <a:pathLst>
                <a:path w="4109" h="27218" extrusionOk="0">
                  <a:moveTo>
                    <a:pt x="2061" y="0"/>
                  </a:moveTo>
                  <a:cubicBezTo>
                    <a:pt x="929" y="0"/>
                    <a:pt x="1" y="929"/>
                    <a:pt x="1" y="2060"/>
                  </a:cubicBezTo>
                  <a:lnTo>
                    <a:pt x="1" y="11752"/>
                  </a:lnTo>
                  <a:lnTo>
                    <a:pt x="1" y="13609"/>
                  </a:lnTo>
                  <a:lnTo>
                    <a:pt x="1" y="15478"/>
                  </a:lnTo>
                  <a:lnTo>
                    <a:pt x="1" y="25170"/>
                  </a:lnTo>
                  <a:cubicBezTo>
                    <a:pt x="1" y="26289"/>
                    <a:pt x="929" y="27218"/>
                    <a:pt x="2061" y="27218"/>
                  </a:cubicBezTo>
                  <a:cubicBezTo>
                    <a:pt x="3180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80" y="0"/>
                    <a:pt x="20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63"/>
            <p:cNvSpPr/>
            <p:nvPr/>
          </p:nvSpPr>
          <p:spPr>
            <a:xfrm>
              <a:off x="3135197" y="2267262"/>
              <a:ext cx="132279" cy="438174"/>
            </a:xfrm>
            <a:custGeom>
              <a:avLst/>
              <a:gdLst/>
              <a:ahLst/>
              <a:cxnLst/>
              <a:rect l="l" t="t" r="r" b="b"/>
              <a:pathLst>
                <a:path w="4109" h="13610" extrusionOk="0">
                  <a:moveTo>
                    <a:pt x="1" y="1"/>
                  </a:moveTo>
                  <a:lnTo>
                    <a:pt x="1" y="1870"/>
                  </a:lnTo>
                  <a:lnTo>
                    <a:pt x="1" y="11562"/>
                  </a:lnTo>
                  <a:cubicBezTo>
                    <a:pt x="1" y="12681"/>
                    <a:pt x="929" y="13610"/>
                    <a:pt x="2061" y="13610"/>
                  </a:cubicBezTo>
                  <a:cubicBezTo>
                    <a:pt x="3180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1" name="Google Shape;1861;p63"/>
          <p:cNvGrpSpPr/>
          <p:nvPr/>
        </p:nvGrpSpPr>
        <p:grpSpPr>
          <a:xfrm>
            <a:off x="753822" y="3270092"/>
            <a:ext cx="2513655" cy="1008154"/>
            <a:chOff x="753822" y="1763217"/>
            <a:chExt cx="2513655" cy="1008154"/>
          </a:xfrm>
        </p:grpSpPr>
        <p:sp>
          <p:nvSpPr>
            <p:cNvPr id="1862" name="Google Shape;1862;p63"/>
            <p:cNvSpPr/>
            <p:nvPr/>
          </p:nvSpPr>
          <p:spPr>
            <a:xfrm>
              <a:off x="835076" y="1879345"/>
              <a:ext cx="2355751" cy="773195"/>
            </a:xfrm>
            <a:custGeom>
              <a:avLst/>
              <a:gdLst/>
              <a:ahLst/>
              <a:cxnLst/>
              <a:rect l="l" t="t" r="r" b="b"/>
              <a:pathLst>
                <a:path w="73177" h="24016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143" y="12014"/>
                  </a:lnTo>
                  <a:lnTo>
                    <a:pt x="143" y="24016"/>
                  </a:lnTo>
                  <a:lnTo>
                    <a:pt x="54329" y="24016"/>
                  </a:lnTo>
                  <a:cubicBezTo>
                    <a:pt x="54876" y="24016"/>
                    <a:pt x="55376" y="23694"/>
                    <a:pt x="55626" y="23206"/>
                  </a:cubicBezTo>
                  <a:lnTo>
                    <a:pt x="57222" y="20039"/>
                  </a:lnTo>
                  <a:lnTo>
                    <a:pt x="58805" y="23206"/>
                  </a:lnTo>
                  <a:cubicBezTo>
                    <a:pt x="59067" y="23694"/>
                    <a:pt x="59555" y="24016"/>
                    <a:pt x="60103" y="24016"/>
                  </a:cubicBezTo>
                  <a:lnTo>
                    <a:pt x="73176" y="24016"/>
                  </a:lnTo>
                  <a:lnTo>
                    <a:pt x="73176" y="22004"/>
                  </a:lnTo>
                  <a:lnTo>
                    <a:pt x="73176" y="18848"/>
                  </a:lnTo>
                  <a:lnTo>
                    <a:pt x="73176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63"/>
            <p:cNvSpPr/>
            <p:nvPr/>
          </p:nvSpPr>
          <p:spPr>
            <a:xfrm>
              <a:off x="835076" y="1879345"/>
              <a:ext cx="2351147" cy="386823"/>
            </a:xfrm>
            <a:custGeom>
              <a:avLst/>
              <a:gdLst/>
              <a:ahLst/>
              <a:cxnLst/>
              <a:rect l="l" t="t" r="r" b="b"/>
              <a:pathLst>
                <a:path w="73034" h="12015" extrusionOk="0">
                  <a:moveTo>
                    <a:pt x="0" y="1"/>
                  </a:moveTo>
                  <a:lnTo>
                    <a:pt x="0" y="2013"/>
                  </a:lnTo>
                  <a:lnTo>
                    <a:pt x="0" y="5168"/>
                  </a:lnTo>
                  <a:lnTo>
                    <a:pt x="0" y="12014"/>
                  </a:lnTo>
                  <a:lnTo>
                    <a:pt x="73033" y="12014"/>
                  </a:lnTo>
                  <a:lnTo>
                    <a:pt x="73033" y="1"/>
                  </a:lnTo>
                  <a:lnTo>
                    <a:pt x="18848" y="1"/>
                  </a:lnTo>
                  <a:cubicBezTo>
                    <a:pt x="18300" y="1"/>
                    <a:pt x="17812" y="322"/>
                    <a:pt x="17550" y="810"/>
                  </a:cubicBezTo>
                  <a:lnTo>
                    <a:pt x="15967" y="3989"/>
                  </a:lnTo>
                  <a:lnTo>
                    <a:pt x="14371" y="810"/>
                  </a:lnTo>
                  <a:cubicBezTo>
                    <a:pt x="14121" y="322"/>
                    <a:pt x="13621" y="1"/>
                    <a:pt x="13073" y="1"/>
                  </a:cubicBez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63"/>
            <p:cNvSpPr/>
            <p:nvPr/>
          </p:nvSpPr>
          <p:spPr>
            <a:xfrm>
              <a:off x="786787" y="1763217"/>
              <a:ext cx="65962" cy="132257"/>
            </a:xfrm>
            <a:custGeom>
              <a:avLst/>
              <a:gdLst/>
              <a:ahLst/>
              <a:cxnLst/>
              <a:rect l="l" t="t" r="r" b="b"/>
              <a:pathLst>
                <a:path w="2049" h="4108" extrusionOk="0">
                  <a:moveTo>
                    <a:pt x="1024" y="0"/>
                  </a:moveTo>
                  <a:cubicBezTo>
                    <a:pt x="453" y="0"/>
                    <a:pt x="0" y="465"/>
                    <a:pt x="0" y="1024"/>
                  </a:cubicBezTo>
                  <a:lnTo>
                    <a:pt x="0" y="3084"/>
                  </a:lnTo>
                  <a:cubicBezTo>
                    <a:pt x="0" y="3644"/>
                    <a:pt x="453" y="4108"/>
                    <a:pt x="1024" y="4108"/>
                  </a:cubicBezTo>
                  <a:cubicBezTo>
                    <a:pt x="1596" y="4108"/>
                    <a:pt x="2048" y="3644"/>
                    <a:pt x="2048" y="3084"/>
                  </a:cubicBezTo>
                  <a:lnTo>
                    <a:pt x="2048" y="1024"/>
                  </a:lnTo>
                  <a:cubicBezTo>
                    <a:pt x="2048" y="465"/>
                    <a:pt x="1596" y="0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63"/>
            <p:cNvSpPr/>
            <p:nvPr/>
          </p:nvSpPr>
          <p:spPr>
            <a:xfrm>
              <a:off x="786787" y="2639469"/>
              <a:ext cx="65962" cy="131903"/>
            </a:xfrm>
            <a:custGeom>
              <a:avLst/>
              <a:gdLst/>
              <a:ahLst/>
              <a:cxnLst/>
              <a:rect l="l" t="t" r="r" b="b"/>
              <a:pathLst>
                <a:path w="2049" h="4097" extrusionOk="0">
                  <a:moveTo>
                    <a:pt x="1024" y="1"/>
                  </a:moveTo>
                  <a:cubicBezTo>
                    <a:pt x="453" y="1"/>
                    <a:pt x="0" y="453"/>
                    <a:pt x="0" y="1025"/>
                  </a:cubicBezTo>
                  <a:lnTo>
                    <a:pt x="0" y="3073"/>
                  </a:lnTo>
                  <a:cubicBezTo>
                    <a:pt x="0" y="3644"/>
                    <a:pt x="453" y="4097"/>
                    <a:pt x="1024" y="4097"/>
                  </a:cubicBezTo>
                  <a:cubicBezTo>
                    <a:pt x="1596" y="4097"/>
                    <a:pt x="2048" y="3644"/>
                    <a:pt x="2048" y="3073"/>
                  </a:cubicBezTo>
                  <a:lnTo>
                    <a:pt x="2048" y="1025"/>
                  </a:lnTo>
                  <a:cubicBezTo>
                    <a:pt x="2048" y="453"/>
                    <a:pt x="1596" y="1"/>
                    <a:pt x="1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63"/>
            <p:cNvSpPr/>
            <p:nvPr/>
          </p:nvSpPr>
          <p:spPr>
            <a:xfrm>
              <a:off x="753822" y="1829153"/>
              <a:ext cx="132247" cy="876284"/>
            </a:xfrm>
            <a:custGeom>
              <a:avLst/>
              <a:gdLst/>
              <a:ahLst/>
              <a:cxnLst/>
              <a:rect l="l" t="t" r="r" b="b"/>
              <a:pathLst>
                <a:path w="4108" h="27218" extrusionOk="0">
                  <a:moveTo>
                    <a:pt x="2048" y="0"/>
                  </a:moveTo>
                  <a:cubicBezTo>
                    <a:pt x="917" y="0"/>
                    <a:pt x="0" y="929"/>
                    <a:pt x="0" y="2060"/>
                  </a:cubicBezTo>
                  <a:lnTo>
                    <a:pt x="0" y="11752"/>
                  </a:lnTo>
                  <a:lnTo>
                    <a:pt x="0" y="13609"/>
                  </a:lnTo>
                  <a:lnTo>
                    <a:pt x="0" y="15478"/>
                  </a:lnTo>
                  <a:lnTo>
                    <a:pt x="0" y="25170"/>
                  </a:lnTo>
                  <a:cubicBezTo>
                    <a:pt x="0" y="26289"/>
                    <a:pt x="917" y="27218"/>
                    <a:pt x="2048" y="27218"/>
                  </a:cubicBezTo>
                  <a:cubicBezTo>
                    <a:pt x="3179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79" y="0"/>
                    <a:pt x="2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63"/>
            <p:cNvSpPr/>
            <p:nvPr/>
          </p:nvSpPr>
          <p:spPr>
            <a:xfrm>
              <a:off x="753822" y="2267262"/>
              <a:ext cx="132247" cy="438174"/>
            </a:xfrm>
            <a:custGeom>
              <a:avLst/>
              <a:gdLst/>
              <a:ahLst/>
              <a:cxnLst/>
              <a:rect l="l" t="t" r="r" b="b"/>
              <a:pathLst>
                <a:path w="4108" h="13610" extrusionOk="0">
                  <a:moveTo>
                    <a:pt x="0" y="1"/>
                  </a:moveTo>
                  <a:lnTo>
                    <a:pt x="0" y="1870"/>
                  </a:lnTo>
                  <a:lnTo>
                    <a:pt x="0" y="11562"/>
                  </a:lnTo>
                  <a:cubicBezTo>
                    <a:pt x="0" y="12681"/>
                    <a:pt x="917" y="13610"/>
                    <a:pt x="2048" y="13610"/>
                  </a:cubicBezTo>
                  <a:cubicBezTo>
                    <a:pt x="3179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63"/>
            <p:cNvSpPr/>
            <p:nvPr/>
          </p:nvSpPr>
          <p:spPr>
            <a:xfrm>
              <a:off x="3168163" y="1763217"/>
              <a:ext cx="66349" cy="132257"/>
            </a:xfrm>
            <a:custGeom>
              <a:avLst/>
              <a:gdLst/>
              <a:ahLst/>
              <a:cxnLst/>
              <a:rect l="l" t="t" r="r" b="b"/>
              <a:pathLst>
                <a:path w="2061" h="4108" extrusionOk="0">
                  <a:moveTo>
                    <a:pt x="1037" y="0"/>
                  </a:moveTo>
                  <a:cubicBezTo>
                    <a:pt x="465" y="0"/>
                    <a:pt x="1" y="465"/>
                    <a:pt x="1" y="1024"/>
                  </a:cubicBezTo>
                  <a:lnTo>
                    <a:pt x="1" y="3084"/>
                  </a:lnTo>
                  <a:cubicBezTo>
                    <a:pt x="1" y="3644"/>
                    <a:pt x="465" y="4108"/>
                    <a:pt x="1037" y="4108"/>
                  </a:cubicBezTo>
                  <a:cubicBezTo>
                    <a:pt x="1596" y="4108"/>
                    <a:pt x="2060" y="3644"/>
                    <a:pt x="2060" y="3084"/>
                  </a:cubicBezTo>
                  <a:lnTo>
                    <a:pt x="2060" y="1024"/>
                  </a:lnTo>
                  <a:cubicBezTo>
                    <a:pt x="2060" y="465"/>
                    <a:pt x="1596" y="0"/>
                    <a:pt x="1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63"/>
            <p:cNvSpPr/>
            <p:nvPr/>
          </p:nvSpPr>
          <p:spPr>
            <a:xfrm>
              <a:off x="3168163" y="2639469"/>
              <a:ext cx="66349" cy="131903"/>
            </a:xfrm>
            <a:custGeom>
              <a:avLst/>
              <a:gdLst/>
              <a:ahLst/>
              <a:cxnLst/>
              <a:rect l="l" t="t" r="r" b="b"/>
              <a:pathLst>
                <a:path w="2061" h="4097" extrusionOk="0">
                  <a:moveTo>
                    <a:pt x="1037" y="1"/>
                  </a:moveTo>
                  <a:cubicBezTo>
                    <a:pt x="465" y="1"/>
                    <a:pt x="1" y="453"/>
                    <a:pt x="1" y="1025"/>
                  </a:cubicBezTo>
                  <a:lnTo>
                    <a:pt x="1" y="3073"/>
                  </a:lnTo>
                  <a:cubicBezTo>
                    <a:pt x="1" y="3644"/>
                    <a:pt x="465" y="4097"/>
                    <a:pt x="1037" y="4097"/>
                  </a:cubicBezTo>
                  <a:cubicBezTo>
                    <a:pt x="1596" y="4097"/>
                    <a:pt x="2060" y="3644"/>
                    <a:pt x="2060" y="3073"/>
                  </a:cubicBezTo>
                  <a:lnTo>
                    <a:pt x="2060" y="1025"/>
                  </a:lnTo>
                  <a:cubicBezTo>
                    <a:pt x="2060" y="453"/>
                    <a:pt x="1596" y="1"/>
                    <a:pt x="10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63"/>
            <p:cNvSpPr/>
            <p:nvPr/>
          </p:nvSpPr>
          <p:spPr>
            <a:xfrm>
              <a:off x="3135197" y="1829153"/>
              <a:ext cx="132279" cy="876284"/>
            </a:xfrm>
            <a:custGeom>
              <a:avLst/>
              <a:gdLst/>
              <a:ahLst/>
              <a:cxnLst/>
              <a:rect l="l" t="t" r="r" b="b"/>
              <a:pathLst>
                <a:path w="4109" h="27218" extrusionOk="0">
                  <a:moveTo>
                    <a:pt x="2061" y="0"/>
                  </a:moveTo>
                  <a:cubicBezTo>
                    <a:pt x="929" y="0"/>
                    <a:pt x="1" y="929"/>
                    <a:pt x="1" y="2060"/>
                  </a:cubicBezTo>
                  <a:lnTo>
                    <a:pt x="1" y="11752"/>
                  </a:lnTo>
                  <a:lnTo>
                    <a:pt x="1" y="13609"/>
                  </a:lnTo>
                  <a:lnTo>
                    <a:pt x="1" y="15478"/>
                  </a:lnTo>
                  <a:lnTo>
                    <a:pt x="1" y="25170"/>
                  </a:lnTo>
                  <a:cubicBezTo>
                    <a:pt x="1" y="26289"/>
                    <a:pt x="929" y="27218"/>
                    <a:pt x="2061" y="27218"/>
                  </a:cubicBezTo>
                  <a:cubicBezTo>
                    <a:pt x="3180" y="27218"/>
                    <a:pt x="4108" y="26289"/>
                    <a:pt x="4108" y="25170"/>
                  </a:cubicBezTo>
                  <a:lnTo>
                    <a:pt x="4108" y="15478"/>
                  </a:lnTo>
                  <a:lnTo>
                    <a:pt x="4108" y="13609"/>
                  </a:lnTo>
                  <a:lnTo>
                    <a:pt x="4108" y="11752"/>
                  </a:lnTo>
                  <a:lnTo>
                    <a:pt x="4108" y="2060"/>
                  </a:lnTo>
                  <a:cubicBezTo>
                    <a:pt x="4108" y="929"/>
                    <a:pt x="3180" y="0"/>
                    <a:pt x="20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63"/>
            <p:cNvSpPr/>
            <p:nvPr/>
          </p:nvSpPr>
          <p:spPr>
            <a:xfrm>
              <a:off x="3135197" y="2267262"/>
              <a:ext cx="132279" cy="438174"/>
            </a:xfrm>
            <a:custGeom>
              <a:avLst/>
              <a:gdLst/>
              <a:ahLst/>
              <a:cxnLst/>
              <a:rect l="l" t="t" r="r" b="b"/>
              <a:pathLst>
                <a:path w="4109" h="13610" extrusionOk="0">
                  <a:moveTo>
                    <a:pt x="1" y="1"/>
                  </a:moveTo>
                  <a:lnTo>
                    <a:pt x="1" y="1870"/>
                  </a:lnTo>
                  <a:lnTo>
                    <a:pt x="1" y="11562"/>
                  </a:lnTo>
                  <a:cubicBezTo>
                    <a:pt x="1" y="12681"/>
                    <a:pt x="929" y="13610"/>
                    <a:pt x="2061" y="13610"/>
                  </a:cubicBezTo>
                  <a:cubicBezTo>
                    <a:pt x="3180" y="13610"/>
                    <a:pt x="4108" y="12681"/>
                    <a:pt x="4108" y="11562"/>
                  </a:cubicBezTo>
                  <a:lnTo>
                    <a:pt x="4108" y="1870"/>
                  </a:lnTo>
                  <a:lnTo>
                    <a:pt x="4108" y="1"/>
                  </a:lnTo>
                  <a:close/>
                </a:path>
              </a:pathLst>
            </a:custGeom>
            <a:solidFill>
              <a:srgbClr val="FFFFFF">
                <a:alpha val="3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3" name="Google Shape;1873;p63"/>
          <p:cNvGrpSpPr/>
          <p:nvPr/>
        </p:nvGrpSpPr>
        <p:grpSpPr>
          <a:xfrm>
            <a:off x="616175" y="337552"/>
            <a:ext cx="462176" cy="437792"/>
            <a:chOff x="349475" y="3931702"/>
            <a:chExt cx="462176" cy="437792"/>
          </a:xfrm>
        </p:grpSpPr>
        <p:sp>
          <p:nvSpPr>
            <p:cNvPr id="1874" name="Google Shape;1874;p63"/>
            <p:cNvSpPr/>
            <p:nvPr/>
          </p:nvSpPr>
          <p:spPr>
            <a:xfrm>
              <a:off x="349475" y="4001046"/>
              <a:ext cx="462176" cy="292640"/>
            </a:xfrm>
            <a:custGeom>
              <a:avLst/>
              <a:gdLst/>
              <a:ahLst/>
              <a:cxnLst/>
              <a:rect l="l" t="t" r="r" b="b"/>
              <a:pathLst>
                <a:path w="14443" h="9145" extrusionOk="0">
                  <a:moveTo>
                    <a:pt x="11954" y="1"/>
                  </a:moveTo>
                  <a:cubicBezTo>
                    <a:pt x="11371" y="739"/>
                    <a:pt x="0" y="7775"/>
                    <a:pt x="0" y="7775"/>
                  </a:cubicBezTo>
                  <a:lnTo>
                    <a:pt x="1429" y="9145"/>
                  </a:lnTo>
                  <a:lnTo>
                    <a:pt x="14442" y="2465"/>
                  </a:lnTo>
                  <a:lnTo>
                    <a:pt x="1195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63"/>
            <p:cNvSpPr/>
            <p:nvPr/>
          </p:nvSpPr>
          <p:spPr>
            <a:xfrm>
              <a:off x="419171" y="3931702"/>
              <a:ext cx="331904" cy="437792"/>
            </a:xfrm>
            <a:custGeom>
              <a:avLst/>
              <a:gdLst/>
              <a:ahLst/>
              <a:cxnLst/>
              <a:rect l="l" t="t" r="r" b="b"/>
              <a:pathLst>
                <a:path w="10372" h="13681" extrusionOk="0">
                  <a:moveTo>
                    <a:pt x="1192" y="1"/>
                  </a:moveTo>
                  <a:lnTo>
                    <a:pt x="1" y="1584"/>
                  </a:lnTo>
                  <a:lnTo>
                    <a:pt x="8228" y="13681"/>
                  </a:lnTo>
                  <a:lnTo>
                    <a:pt x="10371" y="10919"/>
                  </a:lnTo>
                  <a:cubicBezTo>
                    <a:pt x="9574" y="10419"/>
                    <a:pt x="1192" y="1"/>
                    <a:pt x="1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6" name="Google Shape;1876;p63">
            <a:hlinkClick r:id="rId3" action="ppaction://hlinksldjump"/>
          </p:cNvPr>
          <p:cNvSpPr/>
          <p:nvPr/>
        </p:nvSpPr>
        <p:spPr>
          <a:xfrm>
            <a:off x="753776" y="1763072"/>
            <a:ext cx="25137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7" name="Google Shape;1877;p63">
            <a:hlinkClick r:id="" action="ppaction://noaction"/>
          </p:cNvPr>
          <p:cNvSpPr/>
          <p:nvPr/>
        </p:nvSpPr>
        <p:spPr>
          <a:xfrm>
            <a:off x="753776" y="3270092"/>
            <a:ext cx="25137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8" name="Google Shape;1878;p63">
            <a:hlinkClick r:id="" action="ppaction://noaction"/>
          </p:cNvPr>
          <p:cNvSpPr/>
          <p:nvPr/>
        </p:nvSpPr>
        <p:spPr>
          <a:xfrm>
            <a:off x="3804520" y="1763072"/>
            <a:ext cx="25137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9" name="Google Shape;1879;p63">
            <a:hlinkClick r:id="" action="ppaction://noaction"/>
          </p:cNvPr>
          <p:cNvSpPr/>
          <p:nvPr/>
        </p:nvSpPr>
        <p:spPr>
          <a:xfrm>
            <a:off x="3804520" y="3270092"/>
            <a:ext cx="25137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4" name="Google Shape;1884;p63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grpSp>
          <p:nvGrpSpPr>
            <p:cNvPr id="1885" name="Google Shape;1885;p63"/>
            <p:cNvGrpSpPr/>
            <p:nvPr/>
          </p:nvGrpSpPr>
          <p:grpSpPr>
            <a:xfrm flipH="1">
              <a:off x="7770344" y="220550"/>
              <a:ext cx="380430" cy="373923"/>
              <a:chOff x="4932401" y="4252000"/>
              <a:chExt cx="380430" cy="373923"/>
            </a:xfrm>
          </p:grpSpPr>
          <p:sp>
            <p:nvSpPr>
              <p:cNvPr id="1886" name="Google Shape;1886;p63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7" name="Google Shape;1887;p63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8" name="Google Shape;1888;p63">
              <a:hlinkClick r:id="" action="ppaction://hlinkshowjump?jump=previousslide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9" name="Google Shape;1889;p63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1890" name="Google Shape;1890;p63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1891" name="Google Shape;1891;p63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2" name="Google Shape;1892;p63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93" name="Google Shape;1893;p63">
              <a:hlinkClick r:id="" action="ppaction://hlinkshowjump?jump=nextslide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4" name="Google Shape;1894;p63"/>
          <p:cNvGrpSpPr/>
          <p:nvPr/>
        </p:nvGrpSpPr>
        <p:grpSpPr>
          <a:xfrm>
            <a:off x="6713494" y="1625656"/>
            <a:ext cx="2118793" cy="2754287"/>
            <a:chOff x="6713494" y="1625656"/>
            <a:chExt cx="2118793" cy="2754287"/>
          </a:xfrm>
        </p:grpSpPr>
        <p:sp>
          <p:nvSpPr>
            <p:cNvPr id="1895" name="Google Shape;1895;p63"/>
            <p:cNvSpPr/>
            <p:nvPr/>
          </p:nvSpPr>
          <p:spPr>
            <a:xfrm>
              <a:off x="6739331" y="4070186"/>
              <a:ext cx="2067119" cy="309757"/>
            </a:xfrm>
            <a:custGeom>
              <a:avLst/>
              <a:gdLst/>
              <a:ahLst/>
              <a:cxnLst/>
              <a:rect l="l" t="t" r="r" b="b"/>
              <a:pathLst>
                <a:path w="39850" h="5431" extrusionOk="0">
                  <a:moveTo>
                    <a:pt x="19925" y="1"/>
                  </a:moveTo>
                  <a:cubicBezTo>
                    <a:pt x="8922" y="1"/>
                    <a:pt x="0" y="1218"/>
                    <a:pt x="0" y="2715"/>
                  </a:cubicBezTo>
                  <a:cubicBezTo>
                    <a:pt x="0" y="4213"/>
                    <a:pt x="8922" y="5430"/>
                    <a:pt x="19925" y="5430"/>
                  </a:cubicBezTo>
                  <a:cubicBezTo>
                    <a:pt x="30928" y="5430"/>
                    <a:pt x="39849" y="4213"/>
                    <a:pt x="39849" y="2715"/>
                  </a:cubicBezTo>
                  <a:cubicBezTo>
                    <a:pt x="39849" y="1218"/>
                    <a:pt x="30928" y="1"/>
                    <a:pt x="19925" y="1"/>
                  </a:cubicBezTo>
                  <a:close/>
                </a:path>
              </a:pathLst>
            </a:custGeom>
            <a:solidFill>
              <a:schemeClr val="dk1">
                <a:alpha val="313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96" name="Google Shape;1896;p63"/>
            <p:cNvGrpSpPr/>
            <p:nvPr/>
          </p:nvGrpSpPr>
          <p:grpSpPr>
            <a:xfrm>
              <a:off x="6713494" y="1625656"/>
              <a:ext cx="2118793" cy="2530445"/>
              <a:chOff x="6630230" y="1553531"/>
              <a:chExt cx="2118793" cy="2530445"/>
            </a:xfrm>
          </p:grpSpPr>
          <p:sp>
            <p:nvSpPr>
              <p:cNvPr id="1897" name="Google Shape;1897;p63"/>
              <p:cNvSpPr/>
              <p:nvPr/>
            </p:nvSpPr>
            <p:spPr>
              <a:xfrm flipH="1">
                <a:off x="6922189" y="1553531"/>
                <a:ext cx="997730" cy="828778"/>
              </a:xfrm>
              <a:custGeom>
                <a:avLst/>
                <a:gdLst/>
                <a:ahLst/>
                <a:cxnLst/>
                <a:rect l="l" t="t" r="r" b="b"/>
                <a:pathLst>
                  <a:path w="11551" h="9595" extrusionOk="0">
                    <a:moveTo>
                      <a:pt x="6183" y="0"/>
                    </a:moveTo>
                    <a:cubicBezTo>
                      <a:pt x="6047" y="0"/>
                      <a:pt x="5952" y="8"/>
                      <a:pt x="5913" y="18"/>
                    </a:cubicBezTo>
                    <a:cubicBezTo>
                      <a:pt x="5682" y="76"/>
                      <a:pt x="5689" y="256"/>
                      <a:pt x="6100" y="882"/>
                    </a:cubicBezTo>
                    <a:cubicBezTo>
                      <a:pt x="6510" y="1509"/>
                      <a:pt x="6453" y="2762"/>
                      <a:pt x="5337" y="2798"/>
                    </a:cubicBezTo>
                    <a:cubicBezTo>
                      <a:pt x="5319" y="2798"/>
                      <a:pt x="5302" y="2799"/>
                      <a:pt x="5286" y="2799"/>
                    </a:cubicBezTo>
                    <a:cubicBezTo>
                      <a:pt x="4220" y="2799"/>
                      <a:pt x="4225" y="1458"/>
                      <a:pt x="4494" y="976"/>
                    </a:cubicBezTo>
                    <a:cubicBezTo>
                      <a:pt x="4687" y="621"/>
                      <a:pt x="4892" y="164"/>
                      <a:pt x="4510" y="164"/>
                    </a:cubicBezTo>
                    <a:cubicBezTo>
                      <a:pt x="4365" y="164"/>
                      <a:pt x="4135" y="230"/>
                      <a:pt x="3788" y="393"/>
                    </a:cubicBezTo>
                    <a:cubicBezTo>
                      <a:pt x="3659" y="457"/>
                      <a:pt x="3522" y="529"/>
                      <a:pt x="3378" y="616"/>
                    </a:cubicBezTo>
                    <a:cubicBezTo>
                      <a:pt x="2190" y="1343"/>
                      <a:pt x="829" y="2855"/>
                      <a:pt x="937" y="4151"/>
                    </a:cubicBezTo>
                    <a:cubicBezTo>
                      <a:pt x="1052" y="5599"/>
                      <a:pt x="2341" y="5930"/>
                      <a:pt x="1794" y="6989"/>
                    </a:cubicBezTo>
                    <a:cubicBezTo>
                      <a:pt x="1471" y="7609"/>
                      <a:pt x="950" y="7693"/>
                      <a:pt x="565" y="7693"/>
                    </a:cubicBezTo>
                    <a:cubicBezTo>
                      <a:pt x="423" y="7693"/>
                      <a:pt x="299" y="7681"/>
                      <a:pt x="211" y="7681"/>
                    </a:cubicBezTo>
                    <a:cubicBezTo>
                      <a:pt x="134" y="7681"/>
                      <a:pt x="84" y="7690"/>
                      <a:pt x="73" y="7723"/>
                    </a:cubicBezTo>
                    <a:cubicBezTo>
                      <a:pt x="1" y="7953"/>
                      <a:pt x="123" y="8349"/>
                      <a:pt x="541" y="8724"/>
                    </a:cubicBezTo>
                    <a:cubicBezTo>
                      <a:pt x="930" y="9070"/>
                      <a:pt x="1578" y="9386"/>
                      <a:pt x="2564" y="9523"/>
                    </a:cubicBezTo>
                    <a:cubicBezTo>
                      <a:pt x="2885" y="9569"/>
                      <a:pt x="3242" y="9594"/>
                      <a:pt x="3638" y="9594"/>
                    </a:cubicBezTo>
                    <a:cubicBezTo>
                      <a:pt x="4494" y="9594"/>
                      <a:pt x="5531" y="9475"/>
                      <a:pt x="6777" y="9185"/>
                    </a:cubicBezTo>
                    <a:cubicBezTo>
                      <a:pt x="10687" y="8263"/>
                      <a:pt x="11479" y="6484"/>
                      <a:pt x="11529" y="5520"/>
                    </a:cubicBezTo>
                    <a:cubicBezTo>
                      <a:pt x="11551" y="5131"/>
                      <a:pt x="11457" y="4879"/>
                      <a:pt x="11392" y="4857"/>
                    </a:cubicBezTo>
                    <a:cubicBezTo>
                      <a:pt x="11371" y="4849"/>
                      <a:pt x="11351" y="4845"/>
                      <a:pt x="11331" y="4845"/>
                    </a:cubicBezTo>
                    <a:cubicBezTo>
                      <a:pt x="11164" y="4845"/>
                      <a:pt x="11062" y="5129"/>
                      <a:pt x="10636" y="5304"/>
                    </a:cubicBezTo>
                    <a:cubicBezTo>
                      <a:pt x="10476" y="5371"/>
                      <a:pt x="10296" y="5402"/>
                      <a:pt x="10119" y="5402"/>
                    </a:cubicBezTo>
                    <a:cubicBezTo>
                      <a:pt x="9768" y="5402"/>
                      <a:pt x="9426" y="5281"/>
                      <a:pt x="9268" y="5080"/>
                    </a:cubicBezTo>
                    <a:cubicBezTo>
                      <a:pt x="9030" y="4771"/>
                      <a:pt x="10233" y="2704"/>
                      <a:pt x="9268" y="1329"/>
                    </a:cubicBezTo>
                    <a:cubicBezTo>
                      <a:pt x="8467" y="194"/>
                      <a:pt x="6844" y="0"/>
                      <a:pt x="61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8" name="Google Shape;1898;p63"/>
              <p:cNvSpPr/>
              <p:nvPr/>
            </p:nvSpPr>
            <p:spPr>
              <a:xfrm flipH="1">
                <a:off x="6922189" y="1553531"/>
                <a:ext cx="997730" cy="753545"/>
              </a:xfrm>
              <a:custGeom>
                <a:avLst/>
                <a:gdLst/>
                <a:ahLst/>
                <a:cxnLst/>
                <a:rect l="l" t="t" r="r" b="b"/>
                <a:pathLst>
                  <a:path w="11551" h="8724" extrusionOk="0">
                    <a:moveTo>
                      <a:pt x="6183" y="0"/>
                    </a:moveTo>
                    <a:cubicBezTo>
                      <a:pt x="6047" y="0"/>
                      <a:pt x="5952" y="8"/>
                      <a:pt x="5913" y="18"/>
                    </a:cubicBezTo>
                    <a:cubicBezTo>
                      <a:pt x="5682" y="76"/>
                      <a:pt x="5689" y="256"/>
                      <a:pt x="6100" y="882"/>
                    </a:cubicBezTo>
                    <a:cubicBezTo>
                      <a:pt x="6510" y="1509"/>
                      <a:pt x="6453" y="2762"/>
                      <a:pt x="5337" y="2798"/>
                    </a:cubicBezTo>
                    <a:cubicBezTo>
                      <a:pt x="5319" y="2798"/>
                      <a:pt x="5302" y="2799"/>
                      <a:pt x="5286" y="2799"/>
                    </a:cubicBezTo>
                    <a:cubicBezTo>
                      <a:pt x="4220" y="2799"/>
                      <a:pt x="4225" y="1458"/>
                      <a:pt x="4494" y="976"/>
                    </a:cubicBezTo>
                    <a:cubicBezTo>
                      <a:pt x="4687" y="626"/>
                      <a:pt x="4892" y="165"/>
                      <a:pt x="4508" y="165"/>
                    </a:cubicBezTo>
                    <a:cubicBezTo>
                      <a:pt x="4363" y="165"/>
                      <a:pt x="4134" y="231"/>
                      <a:pt x="3788" y="393"/>
                    </a:cubicBezTo>
                    <a:cubicBezTo>
                      <a:pt x="3659" y="457"/>
                      <a:pt x="3522" y="529"/>
                      <a:pt x="3378" y="616"/>
                    </a:cubicBezTo>
                    <a:cubicBezTo>
                      <a:pt x="2190" y="1343"/>
                      <a:pt x="829" y="2855"/>
                      <a:pt x="937" y="4151"/>
                    </a:cubicBezTo>
                    <a:cubicBezTo>
                      <a:pt x="1052" y="5599"/>
                      <a:pt x="2341" y="5930"/>
                      <a:pt x="1794" y="6989"/>
                    </a:cubicBezTo>
                    <a:cubicBezTo>
                      <a:pt x="1471" y="7609"/>
                      <a:pt x="950" y="7693"/>
                      <a:pt x="565" y="7693"/>
                    </a:cubicBezTo>
                    <a:cubicBezTo>
                      <a:pt x="423" y="7693"/>
                      <a:pt x="299" y="7681"/>
                      <a:pt x="211" y="7681"/>
                    </a:cubicBezTo>
                    <a:cubicBezTo>
                      <a:pt x="134" y="7681"/>
                      <a:pt x="84" y="7690"/>
                      <a:pt x="73" y="7723"/>
                    </a:cubicBezTo>
                    <a:cubicBezTo>
                      <a:pt x="1" y="7953"/>
                      <a:pt x="123" y="8349"/>
                      <a:pt x="541" y="8724"/>
                    </a:cubicBezTo>
                    <a:cubicBezTo>
                      <a:pt x="440" y="8457"/>
                      <a:pt x="310" y="8040"/>
                      <a:pt x="454" y="8025"/>
                    </a:cubicBezTo>
                    <a:cubicBezTo>
                      <a:pt x="460" y="8025"/>
                      <a:pt x="467" y="8025"/>
                      <a:pt x="474" y="8025"/>
                    </a:cubicBezTo>
                    <a:cubicBezTo>
                      <a:pt x="538" y="8025"/>
                      <a:pt x="653" y="8039"/>
                      <a:pt x="797" y="8039"/>
                    </a:cubicBezTo>
                    <a:cubicBezTo>
                      <a:pt x="1214" y="8039"/>
                      <a:pt x="1872" y="7920"/>
                      <a:pt x="2226" y="6989"/>
                    </a:cubicBezTo>
                    <a:cubicBezTo>
                      <a:pt x="2715" y="5700"/>
                      <a:pt x="1347" y="5426"/>
                      <a:pt x="1311" y="4115"/>
                    </a:cubicBezTo>
                    <a:cubicBezTo>
                      <a:pt x="1282" y="3201"/>
                      <a:pt x="2082" y="2250"/>
                      <a:pt x="2795" y="1624"/>
                    </a:cubicBezTo>
                    <a:cubicBezTo>
                      <a:pt x="3111" y="1343"/>
                      <a:pt x="3414" y="1127"/>
                      <a:pt x="3616" y="997"/>
                    </a:cubicBezTo>
                    <a:cubicBezTo>
                      <a:pt x="3898" y="822"/>
                      <a:pt x="4064" y="743"/>
                      <a:pt x="4146" y="743"/>
                    </a:cubicBezTo>
                    <a:cubicBezTo>
                      <a:pt x="4257" y="743"/>
                      <a:pt x="4217" y="887"/>
                      <a:pt x="4105" y="1134"/>
                    </a:cubicBezTo>
                    <a:cubicBezTo>
                      <a:pt x="3911" y="1566"/>
                      <a:pt x="3767" y="3057"/>
                      <a:pt x="5128" y="3136"/>
                    </a:cubicBezTo>
                    <a:cubicBezTo>
                      <a:pt x="5172" y="3138"/>
                      <a:pt x="5214" y="3140"/>
                      <a:pt x="5256" y="3140"/>
                    </a:cubicBezTo>
                    <a:cubicBezTo>
                      <a:pt x="6518" y="3140"/>
                      <a:pt x="6838" y="2109"/>
                      <a:pt x="6510" y="1314"/>
                    </a:cubicBezTo>
                    <a:cubicBezTo>
                      <a:pt x="6179" y="486"/>
                      <a:pt x="5963" y="335"/>
                      <a:pt x="6143" y="256"/>
                    </a:cubicBezTo>
                    <a:cubicBezTo>
                      <a:pt x="6168" y="244"/>
                      <a:pt x="6225" y="238"/>
                      <a:pt x="6307" y="238"/>
                    </a:cubicBezTo>
                    <a:cubicBezTo>
                      <a:pt x="6782" y="238"/>
                      <a:pt x="8091" y="460"/>
                      <a:pt x="8742" y="1192"/>
                    </a:cubicBezTo>
                    <a:cubicBezTo>
                      <a:pt x="9506" y="2056"/>
                      <a:pt x="9499" y="2704"/>
                      <a:pt x="9030" y="4367"/>
                    </a:cubicBezTo>
                    <a:cubicBezTo>
                      <a:pt x="8748" y="5385"/>
                      <a:pt x="9356" y="5691"/>
                      <a:pt x="9993" y="5691"/>
                    </a:cubicBezTo>
                    <a:cubicBezTo>
                      <a:pt x="10396" y="5691"/>
                      <a:pt x="10811" y="5568"/>
                      <a:pt x="11018" y="5426"/>
                    </a:cubicBezTo>
                    <a:cubicBezTo>
                      <a:pt x="11168" y="5319"/>
                      <a:pt x="11274" y="5281"/>
                      <a:pt x="11349" y="5281"/>
                    </a:cubicBezTo>
                    <a:cubicBezTo>
                      <a:pt x="11522" y="5281"/>
                      <a:pt x="11529" y="5484"/>
                      <a:pt x="11529" y="5520"/>
                    </a:cubicBezTo>
                    <a:cubicBezTo>
                      <a:pt x="11551" y="5131"/>
                      <a:pt x="11457" y="4879"/>
                      <a:pt x="11392" y="4857"/>
                    </a:cubicBezTo>
                    <a:cubicBezTo>
                      <a:pt x="11371" y="4849"/>
                      <a:pt x="11351" y="4845"/>
                      <a:pt x="11331" y="4845"/>
                    </a:cubicBezTo>
                    <a:cubicBezTo>
                      <a:pt x="11164" y="4845"/>
                      <a:pt x="11062" y="5129"/>
                      <a:pt x="10636" y="5304"/>
                    </a:cubicBezTo>
                    <a:cubicBezTo>
                      <a:pt x="10476" y="5371"/>
                      <a:pt x="10296" y="5402"/>
                      <a:pt x="10119" y="5402"/>
                    </a:cubicBezTo>
                    <a:cubicBezTo>
                      <a:pt x="9768" y="5402"/>
                      <a:pt x="9426" y="5281"/>
                      <a:pt x="9268" y="5080"/>
                    </a:cubicBezTo>
                    <a:cubicBezTo>
                      <a:pt x="9030" y="4771"/>
                      <a:pt x="10233" y="2704"/>
                      <a:pt x="9268" y="1329"/>
                    </a:cubicBezTo>
                    <a:cubicBezTo>
                      <a:pt x="8467" y="194"/>
                      <a:pt x="6844" y="0"/>
                      <a:pt x="6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9" name="Google Shape;1899;p63"/>
              <p:cNvSpPr/>
              <p:nvPr/>
            </p:nvSpPr>
            <p:spPr>
              <a:xfrm flipH="1">
                <a:off x="6965118" y="1606652"/>
                <a:ext cx="954801" cy="769524"/>
              </a:xfrm>
              <a:custGeom>
                <a:avLst/>
                <a:gdLst/>
                <a:ahLst/>
                <a:cxnLst/>
                <a:rect l="l" t="t" r="r" b="b"/>
                <a:pathLst>
                  <a:path w="11054" h="8909" extrusionOk="0">
                    <a:moveTo>
                      <a:pt x="3378" y="1"/>
                    </a:moveTo>
                    <a:cubicBezTo>
                      <a:pt x="2190" y="728"/>
                      <a:pt x="829" y="2240"/>
                      <a:pt x="937" y="3536"/>
                    </a:cubicBezTo>
                    <a:cubicBezTo>
                      <a:pt x="1052" y="4984"/>
                      <a:pt x="2341" y="5315"/>
                      <a:pt x="1794" y="6374"/>
                    </a:cubicBezTo>
                    <a:cubicBezTo>
                      <a:pt x="1471" y="6994"/>
                      <a:pt x="950" y="7078"/>
                      <a:pt x="565" y="7078"/>
                    </a:cubicBezTo>
                    <a:cubicBezTo>
                      <a:pt x="423" y="7078"/>
                      <a:pt x="299" y="7066"/>
                      <a:pt x="211" y="7066"/>
                    </a:cubicBezTo>
                    <a:cubicBezTo>
                      <a:pt x="134" y="7066"/>
                      <a:pt x="84" y="7075"/>
                      <a:pt x="73" y="7108"/>
                    </a:cubicBezTo>
                    <a:cubicBezTo>
                      <a:pt x="1" y="7338"/>
                      <a:pt x="123" y="7734"/>
                      <a:pt x="541" y="8109"/>
                    </a:cubicBezTo>
                    <a:cubicBezTo>
                      <a:pt x="930" y="8455"/>
                      <a:pt x="1578" y="8779"/>
                      <a:pt x="2564" y="8908"/>
                    </a:cubicBezTo>
                    <a:cubicBezTo>
                      <a:pt x="5409" y="8282"/>
                      <a:pt x="10967" y="6064"/>
                      <a:pt x="11003" y="6021"/>
                    </a:cubicBezTo>
                    <a:cubicBezTo>
                      <a:pt x="11054" y="5977"/>
                      <a:pt x="8656" y="5819"/>
                      <a:pt x="7871" y="5704"/>
                    </a:cubicBezTo>
                    <a:cubicBezTo>
                      <a:pt x="7467" y="5648"/>
                      <a:pt x="7132" y="5551"/>
                      <a:pt x="6680" y="5551"/>
                    </a:cubicBezTo>
                    <a:cubicBezTo>
                      <a:pt x="6255" y="5551"/>
                      <a:pt x="5726" y="5637"/>
                      <a:pt x="4940" y="5927"/>
                    </a:cubicBezTo>
                    <a:cubicBezTo>
                      <a:pt x="4449" y="6108"/>
                      <a:pt x="4096" y="6188"/>
                      <a:pt x="3850" y="6188"/>
                    </a:cubicBezTo>
                    <a:cubicBezTo>
                      <a:pt x="3283" y="6188"/>
                      <a:pt x="3273" y="5767"/>
                      <a:pt x="3414" y="5185"/>
                    </a:cubicBezTo>
                    <a:cubicBezTo>
                      <a:pt x="3616" y="4350"/>
                      <a:pt x="3335" y="3976"/>
                      <a:pt x="2643" y="2744"/>
                    </a:cubicBezTo>
                    <a:cubicBezTo>
                      <a:pt x="2406" y="2327"/>
                      <a:pt x="2507" y="1671"/>
                      <a:pt x="2795" y="1009"/>
                    </a:cubicBezTo>
                    <a:cubicBezTo>
                      <a:pt x="2946" y="663"/>
                      <a:pt x="3147" y="318"/>
                      <a:pt x="3378" y="1"/>
                    </a:cubicBezTo>
                    <a:close/>
                  </a:path>
                </a:pathLst>
              </a:custGeom>
              <a:solidFill>
                <a:schemeClr val="dk1">
                  <a:alpha val="313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0" name="Google Shape;1900;p63"/>
              <p:cNvSpPr/>
              <p:nvPr/>
            </p:nvSpPr>
            <p:spPr>
              <a:xfrm flipH="1">
                <a:off x="8251455" y="3810002"/>
                <a:ext cx="497568" cy="273974"/>
              </a:xfrm>
              <a:custGeom>
                <a:avLst/>
                <a:gdLst/>
                <a:ahLst/>
                <a:cxnLst/>
                <a:rect l="l" t="t" r="r" b="b"/>
                <a:pathLst>
                  <a:path w="9511" h="5237" extrusionOk="0">
                    <a:moveTo>
                      <a:pt x="6025" y="0"/>
                    </a:moveTo>
                    <a:cubicBezTo>
                      <a:pt x="4726" y="0"/>
                      <a:pt x="3151" y="1205"/>
                      <a:pt x="1971" y="2397"/>
                    </a:cubicBezTo>
                    <a:cubicBezTo>
                      <a:pt x="1503" y="2866"/>
                      <a:pt x="1093" y="3341"/>
                      <a:pt x="798" y="3730"/>
                    </a:cubicBezTo>
                    <a:cubicBezTo>
                      <a:pt x="1" y="4778"/>
                      <a:pt x="41" y="5075"/>
                      <a:pt x="286" y="5075"/>
                    </a:cubicBezTo>
                    <a:cubicBezTo>
                      <a:pt x="384" y="5075"/>
                      <a:pt x="515" y="5027"/>
                      <a:pt x="639" y="4961"/>
                    </a:cubicBezTo>
                    <a:cubicBezTo>
                      <a:pt x="1064" y="4738"/>
                      <a:pt x="4463" y="2441"/>
                      <a:pt x="5341" y="1980"/>
                    </a:cubicBezTo>
                    <a:cubicBezTo>
                      <a:pt x="5684" y="1797"/>
                      <a:pt x="5962" y="1701"/>
                      <a:pt x="6227" y="1701"/>
                    </a:cubicBezTo>
                    <a:cubicBezTo>
                      <a:pt x="6641" y="1701"/>
                      <a:pt x="7022" y="1936"/>
                      <a:pt x="7566" y="2441"/>
                    </a:cubicBezTo>
                    <a:cubicBezTo>
                      <a:pt x="8459" y="3263"/>
                      <a:pt x="8843" y="5236"/>
                      <a:pt x="9178" y="5236"/>
                    </a:cubicBezTo>
                    <a:cubicBezTo>
                      <a:pt x="9183" y="5236"/>
                      <a:pt x="9188" y="5236"/>
                      <a:pt x="9194" y="5235"/>
                    </a:cubicBezTo>
                    <a:cubicBezTo>
                      <a:pt x="9266" y="5220"/>
                      <a:pt x="9323" y="5170"/>
                      <a:pt x="9359" y="5083"/>
                    </a:cubicBezTo>
                    <a:lnTo>
                      <a:pt x="9359" y="5076"/>
                    </a:lnTo>
                    <a:cubicBezTo>
                      <a:pt x="9510" y="4752"/>
                      <a:pt x="9417" y="3938"/>
                      <a:pt x="8855" y="2671"/>
                    </a:cubicBezTo>
                    <a:cubicBezTo>
                      <a:pt x="8135" y="1051"/>
                      <a:pt x="6897" y="122"/>
                      <a:pt x="6357" y="28"/>
                    </a:cubicBezTo>
                    <a:cubicBezTo>
                      <a:pt x="6248" y="9"/>
                      <a:pt x="6137" y="0"/>
                      <a:pt x="60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1" name="Google Shape;1901;p63"/>
              <p:cNvSpPr/>
              <p:nvPr/>
            </p:nvSpPr>
            <p:spPr>
              <a:xfrm flipH="1">
                <a:off x="8259355" y="3850494"/>
                <a:ext cx="489668" cy="233482"/>
              </a:xfrm>
              <a:custGeom>
                <a:avLst/>
                <a:gdLst/>
                <a:ahLst/>
                <a:cxnLst/>
                <a:rect l="l" t="t" r="r" b="b"/>
                <a:pathLst>
                  <a:path w="9360" h="4463" extrusionOk="0">
                    <a:moveTo>
                      <a:pt x="6201" y="0"/>
                    </a:moveTo>
                    <a:cubicBezTo>
                      <a:pt x="5640" y="0"/>
                      <a:pt x="5038" y="213"/>
                      <a:pt x="4340" y="529"/>
                    </a:cubicBezTo>
                    <a:cubicBezTo>
                      <a:pt x="3570" y="875"/>
                      <a:pt x="2598" y="1443"/>
                      <a:pt x="1971" y="1623"/>
                    </a:cubicBezTo>
                    <a:cubicBezTo>
                      <a:pt x="1503" y="2092"/>
                      <a:pt x="1093" y="2567"/>
                      <a:pt x="798" y="2956"/>
                    </a:cubicBezTo>
                    <a:cubicBezTo>
                      <a:pt x="1" y="4004"/>
                      <a:pt x="41" y="4301"/>
                      <a:pt x="286" y="4301"/>
                    </a:cubicBezTo>
                    <a:cubicBezTo>
                      <a:pt x="384" y="4301"/>
                      <a:pt x="515" y="4253"/>
                      <a:pt x="639" y="4187"/>
                    </a:cubicBezTo>
                    <a:cubicBezTo>
                      <a:pt x="1064" y="3964"/>
                      <a:pt x="4463" y="1667"/>
                      <a:pt x="5341" y="1206"/>
                    </a:cubicBezTo>
                    <a:cubicBezTo>
                      <a:pt x="5684" y="1023"/>
                      <a:pt x="5962" y="927"/>
                      <a:pt x="6227" y="927"/>
                    </a:cubicBezTo>
                    <a:cubicBezTo>
                      <a:pt x="6641" y="927"/>
                      <a:pt x="7022" y="1162"/>
                      <a:pt x="7566" y="1667"/>
                    </a:cubicBezTo>
                    <a:cubicBezTo>
                      <a:pt x="8459" y="2489"/>
                      <a:pt x="8843" y="4462"/>
                      <a:pt x="9178" y="4462"/>
                    </a:cubicBezTo>
                    <a:cubicBezTo>
                      <a:pt x="9183" y="4462"/>
                      <a:pt x="9188" y="4462"/>
                      <a:pt x="9194" y="4461"/>
                    </a:cubicBezTo>
                    <a:cubicBezTo>
                      <a:pt x="9266" y="4446"/>
                      <a:pt x="9323" y="4396"/>
                      <a:pt x="9359" y="4309"/>
                    </a:cubicBezTo>
                    <a:lnTo>
                      <a:pt x="9359" y="4302"/>
                    </a:lnTo>
                    <a:cubicBezTo>
                      <a:pt x="8769" y="3733"/>
                      <a:pt x="8985" y="2070"/>
                      <a:pt x="7962" y="911"/>
                    </a:cubicBezTo>
                    <a:cubicBezTo>
                      <a:pt x="7379" y="256"/>
                      <a:pt x="6815" y="0"/>
                      <a:pt x="6201" y="0"/>
                    </a:cubicBezTo>
                    <a:close/>
                  </a:path>
                </a:pathLst>
              </a:custGeom>
              <a:solidFill>
                <a:schemeClr val="dk1">
                  <a:alpha val="313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1902;p63"/>
              <p:cNvSpPr/>
              <p:nvPr/>
            </p:nvSpPr>
            <p:spPr>
              <a:xfrm flipH="1">
                <a:off x="6630230" y="1992056"/>
                <a:ext cx="1835664" cy="1957108"/>
              </a:xfrm>
              <a:custGeom>
                <a:avLst/>
                <a:gdLst/>
                <a:ahLst/>
                <a:cxnLst/>
                <a:rect l="l" t="t" r="r" b="b"/>
                <a:pathLst>
                  <a:path w="21252" h="22658" extrusionOk="0">
                    <a:moveTo>
                      <a:pt x="20938" y="1"/>
                    </a:moveTo>
                    <a:cubicBezTo>
                      <a:pt x="20686" y="1"/>
                      <a:pt x="20307" y="289"/>
                      <a:pt x="19910" y="630"/>
                    </a:cubicBezTo>
                    <a:cubicBezTo>
                      <a:pt x="19204" y="1227"/>
                      <a:pt x="15755" y="1407"/>
                      <a:pt x="13515" y="1465"/>
                    </a:cubicBezTo>
                    <a:cubicBezTo>
                      <a:pt x="12291" y="1494"/>
                      <a:pt x="10729" y="1818"/>
                      <a:pt x="9324" y="2660"/>
                    </a:cubicBezTo>
                    <a:cubicBezTo>
                      <a:pt x="8468" y="3186"/>
                      <a:pt x="7668" y="3899"/>
                      <a:pt x="7042" y="4871"/>
                    </a:cubicBezTo>
                    <a:cubicBezTo>
                      <a:pt x="6991" y="4936"/>
                      <a:pt x="6955" y="5008"/>
                      <a:pt x="6912" y="5080"/>
                    </a:cubicBezTo>
                    <a:cubicBezTo>
                      <a:pt x="6833" y="5209"/>
                      <a:pt x="6754" y="5346"/>
                      <a:pt x="6682" y="5490"/>
                    </a:cubicBezTo>
                    <a:cubicBezTo>
                      <a:pt x="6639" y="5570"/>
                      <a:pt x="6603" y="5642"/>
                      <a:pt x="6567" y="5728"/>
                    </a:cubicBezTo>
                    <a:cubicBezTo>
                      <a:pt x="6523" y="5814"/>
                      <a:pt x="6480" y="5908"/>
                      <a:pt x="6437" y="6002"/>
                    </a:cubicBezTo>
                    <a:cubicBezTo>
                      <a:pt x="6394" y="6110"/>
                      <a:pt x="6351" y="6218"/>
                      <a:pt x="6307" y="6326"/>
                    </a:cubicBezTo>
                    <a:cubicBezTo>
                      <a:pt x="6271" y="6419"/>
                      <a:pt x="6243" y="6506"/>
                      <a:pt x="6207" y="6599"/>
                    </a:cubicBezTo>
                    <a:cubicBezTo>
                      <a:pt x="4982" y="10012"/>
                      <a:pt x="5054" y="14671"/>
                      <a:pt x="5551" y="16918"/>
                    </a:cubicBezTo>
                    <a:cubicBezTo>
                      <a:pt x="6070" y="19294"/>
                      <a:pt x="6595" y="20021"/>
                      <a:pt x="5342" y="20598"/>
                    </a:cubicBezTo>
                    <a:cubicBezTo>
                      <a:pt x="5154" y="20684"/>
                      <a:pt x="4960" y="20722"/>
                      <a:pt x="4765" y="20722"/>
                    </a:cubicBezTo>
                    <a:cubicBezTo>
                      <a:pt x="3662" y="20722"/>
                      <a:pt x="2513" y="19519"/>
                      <a:pt x="2030" y="19165"/>
                    </a:cubicBezTo>
                    <a:cubicBezTo>
                      <a:pt x="1844" y="19030"/>
                      <a:pt x="1579" y="18949"/>
                      <a:pt x="1303" y="18949"/>
                    </a:cubicBezTo>
                    <a:cubicBezTo>
                      <a:pt x="724" y="18949"/>
                      <a:pt x="96" y="19304"/>
                      <a:pt x="43" y="20259"/>
                    </a:cubicBezTo>
                    <a:cubicBezTo>
                      <a:pt x="1" y="21005"/>
                      <a:pt x="152" y="21300"/>
                      <a:pt x="303" y="21300"/>
                    </a:cubicBezTo>
                    <a:cubicBezTo>
                      <a:pt x="436" y="21300"/>
                      <a:pt x="568" y="21071"/>
                      <a:pt x="568" y="20720"/>
                    </a:cubicBezTo>
                    <a:cubicBezTo>
                      <a:pt x="568" y="20086"/>
                      <a:pt x="790" y="19452"/>
                      <a:pt x="1208" y="19452"/>
                    </a:cubicBezTo>
                    <a:cubicBezTo>
                      <a:pt x="1284" y="19452"/>
                      <a:pt x="1366" y="19472"/>
                      <a:pt x="1454" y="19517"/>
                    </a:cubicBezTo>
                    <a:cubicBezTo>
                      <a:pt x="1720" y="19654"/>
                      <a:pt x="2225" y="20346"/>
                      <a:pt x="3031" y="21051"/>
                    </a:cubicBezTo>
                    <a:cubicBezTo>
                      <a:pt x="3038" y="21051"/>
                      <a:pt x="3045" y="21058"/>
                      <a:pt x="3053" y="21066"/>
                    </a:cubicBezTo>
                    <a:cubicBezTo>
                      <a:pt x="3060" y="21073"/>
                      <a:pt x="3074" y="21087"/>
                      <a:pt x="3096" y="21102"/>
                    </a:cubicBezTo>
                    <a:cubicBezTo>
                      <a:pt x="3110" y="21109"/>
                      <a:pt x="3117" y="21116"/>
                      <a:pt x="3125" y="21123"/>
                    </a:cubicBezTo>
                    <a:cubicBezTo>
                      <a:pt x="4045" y="21901"/>
                      <a:pt x="5326" y="22657"/>
                      <a:pt x="7044" y="22657"/>
                    </a:cubicBezTo>
                    <a:cubicBezTo>
                      <a:pt x="7060" y="22657"/>
                      <a:pt x="7076" y="22657"/>
                      <a:pt x="7092" y="22657"/>
                    </a:cubicBezTo>
                    <a:cubicBezTo>
                      <a:pt x="9440" y="22643"/>
                      <a:pt x="11888" y="21750"/>
                      <a:pt x="13551" y="19532"/>
                    </a:cubicBezTo>
                    <a:cubicBezTo>
                      <a:pt x="14279" y="18560"/>
                      <a:pt x="14855" y="17336"/>
                      <a:pt x="15207" y="15823"/>
                    </a:cubicBezTo>
                    <a:cubicBezTo>
                      <a:pt x="16331" y="10992"/>
                      <a:pt x="15784" y="5771"/>
                      <a:pt x="15784" y="5771"/>
                    </a:cubicBezTo>
                    <a:cubicBezTo>
                      <a:pt x="19528" y="4785"/>
                      <a:pt x="20810" y="2567"/>
                      <a:pt x="21141" y="1263"/>
                    </a:cubicBezTo>
                    <a:cubicBezTo>
                      <a:pt x="21206" y="1011"/>
                      <a:pt x="21235" y="795"/>
                      <a:pt x="21242" y="630"/>
                    </a:cubicBezTo>
                    <a:cubicBezTo>
                      <a:pt x="21251" y="174"/>
                      <a:pt x="21133" y="1"/>
                      <a:pt x="209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1903;p63"/>
              <p:cNvSpPr/>
              <p:nvPr/>
            </p:nvSpPr>
            <p:spPr>
              <a:xfrm flipH="1">
                <a:off x="6639822" y="2101148"/>
                <a:ext cx="1555632" cy="1848015"/>
              </a:xfrm>
              <a:custGeom>
                <a:avLst/>
                <a:gdLst/>
                <a:ahLst/>
                <a:cxnLst/>
                <a:rect l="l" t="t" r="r" b="b"/>
                <a:pathLst>
                  <a:path w="18010" h="21395" extrusionOk="0">
                    <a:moveTo>
                      <a:pt x="18010" y="0"/>
                    </a:moveTo>
                    <a:cubicBezTo>
                      <a:pt x="17419" y="1354"/>
                      <a:pt x="14532" y="3507"/>
                      <a:pt x="11140" y="3579"/>
                    </a:cubicBezTo>
                    <a:cubicBezTo>
                      <a:pt x="11030" y="3581"/>
                      <a:pt x="10923" y="3582"/>
                      <a:pt x="10818" y="3582"/>
                    </a:cubicBezTo>
                    <a:cubicBezTo>
                      <a:pt x="9139" y="3582"/>
                      <a:pt x="8142" y="3328"/>
                      <a:pt x="7317" y="3328"/>
                    </a:cubicBezTo>
                    <a:cubicBezTo>
                      <a:pt x="6606" y="3328"/>
                      <a:pt x="6023" y="3517"/>
                      <a:pt x="5243" y="4220"/>
                    </a:cubicBezTo>
                    <a:cubicBezTo>
                      <a:pt x="3493" y="5790"/>
                      <a:pt x="4062" y="12206"/>
                      <a:pt x="4559" y="15209"/>
                    </a:cubicBezTo>
                    <a:cubicBezTo>
                      <a:pt x="4689" y="16001"/>
                      <a:pt x="4833" y="16692"/>
                      <a:pt x="4941" y="17297"/>
                    </a:cubicBezTo>
                    <a:cubicBezTo>
                      <a:pt x="5229" y="18975"/>
                      <a:pt x="5243" y="19997"/>
                      <a:pt x="3932" y="20746"/>
                    </a:cubicBezTo>
                    <a:cubicBezTo>
                      <a:pt x="3569" y="20954"/>
                      <a:pt x="3186" y="21036"/>
                      <a:pt x="2806" y="21036"/>
                    </a:cubicBezTo>
                    <a:cubicBezTo>
                      <a:pt x="1553" y="21036"/>
                      <a:pt x="338" y="20137"/>
                      <a:pt x="1" y="19860"/>
                    </a:cubicBezTo>
                    <a:lnTo>
                      <a:pt x="1" y="19860"/>
                    </a:lnTo>
                    <a:cubicBezTo>
                      <a:pt x="914" y="20638"/>
                      <a:pt x="2195" y="21394"/>
                      <a:pt x="3913" y="21394"/>
                    </a:cubicBezTo>
                    <a:cubicBezTo>
                      <a:pt x="3929" y="21394"/>
                      <a:pt x="3945" y="21394"/>
                      <a:pt x="3961" y="21394"/>
                    </a:cubicBezTo>
                    <a:cubicBezTo>
                      <a:pt x="6309" y="21380"/>
                      <a:pt x="8757" y="20487"/>
                      <a:pt x="10420" y="18269"/>
                    </a:cubicBezTo>
                    <a:cubicBezTo>
                      <a:pt x="11148" y="17297"/>
                      <a:pt x="11724" y="16073"/>
                      <a:pt x="12076" y="14560"/>
                    </a:cubicBezTo>
                    <a:cubicBezTo>
                      <a:pt x="13200" y="9729"/>
                      <a:pt x="12653" y="4508"/>
                      <a:pt x="12653" y="4508"/>
                    </a:cubicBezTo>
                    <a:cubicBezTo>
                      <a:pt x="16397" y="3522"/>
                      <a:pt x="17679" y="1304"/>
                      <a:pt x="18010" y="0"/>
                    </a:cubicBezTo>
                    <a:close/>
                  </a:path>
                </a:pathLst>
              </a:custGeom>
              <a:solidFill>
                <a:srgbClr val="FFFFFF">
                  <a:alpha val="56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4" name="Google Shape;1904;p63"/>
              <p:cNvSpPr/>
              <p:nvPr/>
            </p:nvSpPr>
            <p:spPr>
              <a:xfrm flipH="1">
                <a:off x="7295326" y="2221813"/>
                <a:ext cx="1170568" cy="1727348"/>
              </a:xfrm>
              <a:custGeom>
                <a:avLst/>
                <a:gdLst/>
                <a:ahLst/>
                <a:cxnLst/>
                <a:rect l="l" t="t" r="r" b="b"/>
                <a:pathLst>
                  <a:path w="13552" h="19998" extrusionOk="0">
                    <a:moveTo>
                      <a:pt x="9324" y="0"/>
                    </a:moveTo>
                    <a:lnTo>
                      <a:pt x="9324" y="0"/>
                    </a:lnTo>
                    <a:cubicBezTo>
                      <a:pt x="8468" y="526"/>
                      <a:pt x="7668" y="1239"/>
                      <a:pt x="7042" y="2211"/>
                    </a:cubicBezTo>
                    <a:cubicBezTo>
                      <a:pt x="6991" y="2276"/>
                      <a:pt x="6955" y="2348"/>
                      <a:pt x="6912" y="2420"/>
                    </a:cubicBezTo>
                    <a:cubicBezTo>
                      <a:pt x="6833" y="2549"/>
                      <a:pt x="6754" y="2686"/>
                      <a:pt x="6682" y="2830"/>
                    </a:cubicBezTo>
                    <a:cubicBezTo>
                      <a:pt x="6639" y="2910"/>
                      <a:pt x="6603" y="2982"/>
                      <a:pt x="6567" y="3068"/>
                    </a:cubicBezTo>
                    <a:cubicBezTo>
                      <a:pt x="6523" y="3154"/>
                      <a:pt x="6480" y="3248"/>
                      <a:pt x="6437" y="3342"/>
                    </a:cubicBezTo>
                    <a:cubicBezTo>
                      <a:pt x="6394" y="3450"/>
                      <a:pt x="6351" y="3558"/>
                      <a:pt x="6307" y="3666"/>
                    </a:cubicBezTo>
                    <a:cubicBezTo>
                      <a:pt x="6271" y="3759"/>
                      <a:pt x="6243" y="3846"/>
                      <a:pt x="6207" y="3939"/>
                    </a:cubicBezTo>
                    <a:cubicBezTo>
                      <a:pt x="4982" y="7352"/>
                      <a:pt x="5062" y="12011"/>
                      <a:pt x="5551" y="14258"/>
                    </a:cubicBezTo>
                    <a:cubicBezTo>
                      <a:pt x="6070" y="16634"/>
                      <a:pt x="6595" y="17361"/>
                      <a:pt x="5342" y="17938"/>
                    </a:cubicBezTo>
                    <a:cubicBezTo>
                      <a:pt x="5154" y="18024"/>
                      <a:pt x="4960" y="18062"/>
                      <a:pt x="4765" y="18062"/>
                    </a:cubicBezTo>
                    <a:cubicBezTo>
                      <a:pt x="3662" y="18062"/>
                      <a:pt x="2513" y="16859"/>
                      <a:pt x="2030" y="16505"/>
                    </a:cubicBezTo>
                    <a:cubicBezTo>
                      <a:pt x="1844" y="16370"/>
                      <a:pt x="1579" y="16289"/>
                      <a:pt x="1303" y="16289"/>
                    </a:cubicBezTo>
                    <a:cubicBezTo>
                      <a:pt x="724" y="16289"/>
                      <a:pt x="96" y="16644"/>
                      <a:pt x="43" y="17599"/>
                    </a:cubicBezTo>
                    <a:cubicBezTo>
                      <a:pt x="1" y="18345"/>
                      <a:pt x="152" y="18640"/>
                      <a:pt x="303" y="18640"/>
                    </a:cubicBezTo>
                    <a:cubicBezTo>
                      <a:pt x="436" y="18640"/>
                      <a:pt x="568" y="18411"/>
                      <a:pt x="568" y="18060"/>
                    </a:cubicBezTo>
                    <a:cubicBezTo>
                      <a:pt x="568" y="17426"/>
                      <a:pt x="790" y="16792"/>
                      <a:pt x="1208" y="16792"/>
                    </a:cubicBezTo>
                    <a:cubicBezTo>
                      <a:pt x="1284" y="16792"/>
                      <a:pt x="1366" y="16812"/>
                      <a:pt x="1454" y="16857"/>
                    </a:cubicBezTo>
                    <a:cubicBezTo>
                      <a:pt x="1720" y="16994"/>
                      <a:pt x="2225" y="17686"/>
                      <a:pt x="3031" y="18391"/>
                    </a:cubicBezTo>
                    <a:cubicBezTo>
                      <a:pt x="3038" y="18391"/>
                      <a:pt x="3045" y="18398"/>
                      <a:pt x="3053" y="18406"/>
                    </a:cubicBezTo>
                    <a:cubicBezTo>
                      <a:pt x="3060" y="18413"/>
                      <a:pt x="3081" y="18427"/>
                      <a:pt x="3096" y="18442"/>
                    </a:cubicBezTo>
                    <a:cubicBezTo>
                      <a:pt x="3110" y="18449"/>
                      <a:pt x="3117" y="18456"/>
                      <a:pt x="3132" y="18463"/>
                    </a:cubicBezTo>
                    <a:cubicBezTo>
                      <a:pt x="4045" y="19241"/>
                      <a:pt x="5326" y="19997"/>
                      <a:pt x="7044" y="19997"/>
                    </a:cubicBezTo>
                    <a:cubicBezTo>
                      <a:pt x="7060" y="19997"/>
                      <a:pt x="7076" y="19997"/>
                      <a:pt x="7092" y="19997"/>
                    </a:cubicBezTo>
                    <a:cubicBezTo>
                      <a:pt x="9440" y="19983"/>
                      <a:pt x="11888" y="19090"/>
                      <a:pt x="13551" y="16872"/>
                    </a:cubicBezTo>
                    <a:lnTo>
                      <a:pt x="13551" y="16872"/>
                    </a:lnTo>
                    <a:cubicBezTo>
                      <a:pt x="12576" y="17500"/>
                      <a:pt x="11674" y="17764"/>
                      <a:pt x="10889" y="17764"/>
                    </a:cubicBezTo>
                    <a:cubicBezTo>
                      <a:pt x="9521" y="17764"/>
                      <a:pt x="8506" y="16965"/>
                      <a:pt x="8072" y="15900"/>
                    </a:cubicBezTo>
                    <a:cubicBezTo>
                      <a:pt x="8007" y="15741"/>
                      <a:pt x="7949" y="15583"/>
                      <a:pt x="7913" y="15417"/>
                    </a:cubicBezTo>
                    <a:cubicBezTo>
                      <a:pt x="7395" y="13156"/>
                      <a:pt x="6034" y="9081"/>
                      <a:pt x="6768" y="5603"/>
                    </a:cubicBezTo>
                    <a:cubicBezTo>
                      <a:pt x="7279" y="3140"/>
                      <a:pt x="8604" y="1030"/>
                      <a:pt x="9324" y="0"/>
                    </a:cubicBezTo>
                    <a:close/>
                  </a:path>
                </a:pathLst>
              </a:custGeom>
              <a:solidFill>
                <a:schemeClr val="dk1">
                  <a:alpha val="313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5" name="Google Shape;1905;p63"/>
              <p:cNvSpPr/>
              <p:nvPr/>
            </p:nvSpPr>
            <p:spPr>
              <a:xfrm flipH="1">
                <a:off x="7154203" y="2947535"/>
                <a:ext cx="279167" cy="723227"/>
              </a:xfrm>
              <a:custGeom>
                <a:avLst/>
                <a:gdLst/>
                <a:ahLst/>
                <a:cxnLst/>
                <a:rect l="l" t="t" r="r" b="b"/>
                <a:pathLst>
                  <a:path w="3232" h="8373" extrusionOk="0">
                    <a:moveTo>
                      <a:pt x="512" y="1"/>
                    </a:moveTo>
                    <a:cubicBezTo>
                      <a:pt x="0" y="1"/>
                      <a:pt x="107" y="6441"/>
                      <a:pt x="107" y="7656"/>
                    </a:cubicBezTo>
                    <a:cubicBezTo>
                      <a:pt x="107" y="8128"/>
                      <a:pt x="302" y="8372"/>
                      <a:pt x="587" y="8372"/>
                    </a:cubicBezTo>
                    <a:cubicBezTo>
                      <a:pt x="1045" y="8372"/>
                      <a:pt x="1734" y="7738"/>
                      <a:pt x="2209" y="6396"/>
                    </a:cubicBezTo>
                    <a:cubicBezTo>
                      <a:pt x="2987" y="4214"/>
                      <a:pt x="3232" y="707"/>
                      <a:pt x="2987" y="283"/>
                    </a:cubicBezTo>
                    <a:cubicBezTo>
                      <a:pt x="2896" y="128"/>
                      <a:pt x="2750" y="92"/>
                      <a:pt x="2521" y="92"/>
                    </a:cubicBezTo>
                    <a:cubicBezTo>
                      <a:pt x="2320" y="92"/>
                      <a:pt x="2055" y="120"/>
                      <a:pt x="1710" y="120"/>
                    </a:cubicBezTo>
                    <a:cubicBezTo>
                      <a:pt x="1389" y="120"/>
                      <a:pt x="998" y="96"/>
                      <a:pt x="524" y="2"/>
                    </a:cubicBezTo>
                    <a:cubicBezTo>
                      <a:pt x="520" y="1"/>
                      <a:pt x="516" y="1"/>
                      <a:pt x="512" y="1"/>
                    </a:cubicBezTo>
                    <a:close/>
                  </a:path>
                </a:pathLst>
              </a:custGeom>
              <a:solidFill>
                <a:schemeClr val="dk2">
                  <a:alpha val="188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6" name="Google Shape;1906;p63"/>
              <p:cNvSpPr/>
              <p:nvPr/>
            </p:nvSpPr>
            <p:spPr>
              <a:xfrm flipH="1">
                <a:off x="7873786" y="2465650"/>
                <a:ext cx="608692" cy="563604"/>
              </a:xfrm>
              <a:custGeom>
                <a:avLst/>
                <a:gdLst/>
                <a:ahLst/>
                <a:cxnLst/>
                <a:rect l="l" t="t" r="r" b="b"/>
                <a:pathLst>
                  <a:path w="7047" h="6525" extrusionOk="0">
                    <a:moveTo>
                      <a:pt x="7047" y="0"/>
                    </a:moveTo>
                    <a:cubicBezTo>
                      <a:pt x="7046" y="0"/>
                      <a:pt x="4101" y="915"/>
                      <a:pt x="2085" y="2988"/>
                    </a:cubicBezTo>
                    <a:cubicBezTo>
                      <a:pt x="1178" y="3925"/>
                      <a:pt x="631" y="4717"/>
                      <a:pt x="343" y="5293"/>
                    </a:cubicBezTo>
                    <a:cubicBezTo>
                      <a:pt x="1" y="5963"/>
                      <a:pt x="10" y="6347"/>
                      <a:pt x="196" y="6347"/>
                    </a:cubicBezTo>
                    <a:cubicBezTo>
                      <a:pt x="206" y="6347"/>
                      <a:pt x="217" y="6346"/>
                      <a:pt x="227" y="6344"/>
                    </a:cubicBezTo>
                    <a:cubicBezTo>
                      <a:pt x="474" y="6295"/>
                      <a:pt x="1775" y="5851"/>
                      <a:pt x="3167" y="5851"/>
                    </a:cubicBezTo>
                    <a:cubicBezTo>
                      <a:pt x="4010" y="5851"/>
                      <a:pt x="4887" y="6014"/>
                      <a:pt x="5585" y="6524"/>
                    </a:cubicBezTo>
                    <a:cubicBezTo>
                      <a:pt x="5585" y="6524"/>
                      <a:pt x="5786" y="6099"/>
                      <a:pt x="6967" y="403"/>
                    </a:cubicBezTo>
                    <a:cubicBezTo>
                      <a:pt x="6996" y="267"/>
                      <a:pt x="7018" y="137"/>
                      <a:pt x="70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7" name="Google Shape;1907;p63"/>
              <p:cNvSpPr/>
              <p:nvPr/>
            </p:nvSpPr>
            <p:spPr>
              <a:xfrm flipH="1">
                <a:off x="7880609" y="2500459"/>
                <a:ext cx="601868" cy="528794"/>
              </a:xfrm>
              <a:custGeom>
                <a:avLst/>
                <a:gdLst/>
                <a:ahLst/>
                <a:cxnLst/>
                <a:rect l="l" t="t" r="r" b="b"/>
                <a:pathLst>
                  <a:path w="6968" h="6122" extrusionOk="0">
                    <a:moveTo>
                      <a:pt x="6967" y="0"/>
                    </a:moveTo>
                    <a:cubicBezTo>
                      <a:pt x="5441" y="1549"/>
                      <a:pt x="5657" y="2679"/>
                      <a:pt x="4814" y="3406"/>
                    </a:cubicBezTo>
                    <a:cubicBezTo>
                      <a:pt x="3929" y="4177"/>
                      <a:pt x="2561" y="4033"/>
                      <a:pt x="1610" y="4710"/>
                    </a:cubicBezTo>
                    <a:cubicBezTo>
                      <a:pt x="1344" y="4899"/>
                      <a:pt x="1072" y="4967"/>
                      <a:pt x="820" y="4967"/>
                    </a:cubicBezTo>
                    <a:cubicBezTo>
                      <a:pt x="649" y="4967"/>
                      <a:pt x="488" y="4936"/>
                      <a:pt x="343" y="4890"/>
                    </a:cubicBezTo>
                    <a:cubicBezTo>
                      <a:pt x="1" y="5560"/>
                      <a:pt x="10" y="5944"/>
                      <a:pt x="196" y="5944"/>
                    </a:cubicBezTo>
                    <a:cubicBezTo>
                      <a:pt x="206" y="5944"/>
                      <a:pt x="217" y="5943"/>
                      <a:pt x="227" y="5941"/>
                    </a:cubicBezTo>
                    <a:cubicBezTo>
                      <a:pt x="474" y="5892"/>
                      <a:pt x="1775" y="5448"/>
                      <a:pt x="3167" y="5448"/>
                    </a:cubicBezTo>
                    <a:cubicBezTo>
                      <a:pt x="4010" y="5448"/>
                      <a:pt x="4887" y="5611"/>
                      <a:pt x="5585" y="6121"/>
                    </a:cubicBezTo>
                    <a:cubicBezTo>
                      <a:pt x="5585" y="6121"/>
                      <a:pt x="5786" y="5696"/>
                      <a:pt x="6967" y="0"/>
                    </a:cubicBezTo>
                    <a:close/>
                  </a:path>
                </a:pathLst>
              </a:custGeom>
              <a:solidFill>
                <a:schemeClr val="dk1">
                  <a:alpha val="313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63"/>
              <p:cNvSpPr/>
              <p:nvPr/>
            </p:nvSpPr>
            <p:spPr>
              <a:xfrm flipH="1">
                <a:off x="6815786" y="2916526"/>
                <a:ext cx="307412" cy="279081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3231" extrusionOk="0">
                    <a:moveTo>
                      <a:pt x="210" y="1"/>
                    </a:moveTo>
                    <a:lnTo>
                      <a:pt x="102" y="1398"/>
                    </a:lnTo>
                    <a:lnTo>
                      <a:pt x="1" y="2715"/>
                    </a:lnTo>
                    <a:cubicBezTo>
                      <a:pt x="230" y="2683"/>
                      <a:pt x="454" y="2669"/>
                      <a:pt x="669" y="2669"/>
                    </a:cubicBezTo>
                    <a:cubicBezTo>
                      <a:pt x="2032" y="2669"/>
                      <a:pt x="3077" y="3231"/>
                      <a:pt x="3343" y="3231"/>
                    </a:cubicBezTo>
                    <a:cubicBezTo>
                      <a:pt x="3370" y="3231"/>
                      <a:pt x="3389" y="3225"/>
                      <a:pt x="3400" y="3212"/>
                    </a:cubicBezTo>
                    <a:cubicBezTo>
                      <a:pt x="3493" y="3097"/>
                      <a:pt x="3558" y="2903"/>
                      <a:pt x="3306" y="2427"/>
                    </a:cubicBezTo>
                    <a:cubicBezTo>
                      <a:pt x="3212" y="2240"/>
                      <a:pt x="3061" y="2010"/>
                      <a:pt x="2845" y="1722"/>
                    </a:cubicBezTo>
                    <a:cubicBezTo>
                      <a:pt x="2089" y="706"/>
                      <a:pt x="210" y="1"/>
                      <a:pt x="2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63"/>
              <p:cNvSpPr/>
              <p:nvPr/>
            </p:nvSpPr>
            <p:spPr>
              <a:xfrm flipH="1">
                <a:off x="6815786" y="3037192"/>
                <a:ext cx="307412" cy="158414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1834" extrusionOk="0">
                    <a:moveTo>
                      <a:pt x="102" y="1"/>
                    </a:moveTo>
                    <a:lnTo>
                      <a:pt x="1" y="1318"/>
                    </a:lnTo>
                    <a:cubicBezTo>
                      <a:pt x="230" y="1286"/>
                      <a:pt x="454" y="1272"/>
                      <a:pt x="669" y="1272"/>
                    </a:cubicBezTo>
                    <a:cubicBezTo>
                      <a:pt x="2032" y="1272"/>
                      <a:pt x="3077" y="1834"/>
                      <a:pt x="3343" y="1834"/>
                    </a:cubicBezTo>
                    <a:cubicBezTo>
                      <a:pt x="3370" y="1834"/>
                      <a:pt x="3389" y="1828"/>
                      <a:pt x="3400" y="1815"/>
                    </a:cubicBezTo>
                    <a:cubicBezTo>
                      <a:pt x="3493" y="1700"/>
                      <a:pt x="3558" y="1506"/>
                      <a:pt x="3306" y="1030"/>
                    </a:cubicBezTo>
                    <a:cubicBezTo>
                      <a:pt x="3258" y="1038"/>
                      <a:pt x="3208" y="1042"/>
                      <a:pt x="3156" y="1042"/>
                    </a:cubicBezTo>
                    <a:cubicBezTo>
                      <a:pt x="2809" y="1042"/>
                      <a:pt x="2356" y="878"/>
                      <a:pt x="1592" y="584"/>
                    </a:cubicBezTo>
                    <a:cubicBezTo>
                      <a:pt x="1059" y="375"/>
                      <a:pt x="555" y="166"/>
                      <a:pt x="102" y="1"/>
                    </a:cubicBezTo>
                    <a:close/>
                  </a:path>
                </a:pathLst>
              </a:custGeom>
              <a:solidFill>
                <a:schemeClr val="dk1">
                  <a:alpha val="313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63"/>
              <p:cNvSpPr/>
              <p:nvPr/>
            </p:nvSpPr>
            <p:spPr>
              <a:xfrm flipH="1">
                <a:off x="6805857" y="2173875"/>
                <a:ext cx="20644" cy="20644"/>
              </a:xfrm>
              <a:custGeom>
                <a:avLst/>
                <a:gdLst/>
                <a:ahLst/>
                <a:cxnLst/>
                <a:rect l="l" t="t" r="r" b="b"/>
                <a:pathLst>
                  <a:path w="239" h="239" extrusionOk="0">
                    <a:moveTo>
                      <a:pt x="116" y="1"/>
                    </a:moveTo>
                    <a:cubicBezTo>
                      <a:pt x="51" y="1"/>
                      <a:pt x="1" y="59"/>
                      <a:pt x="1" y="123"/>
                    </a:cubicBezTo>
                    <a:cubicBezTo>
                      <a:pt x="1" y="188"/>
                      <a:pt x="51" y="239"/>
                      <a:pt x="116" y="239"/>
                    </a:cubicBezTo>
                    <a:cubicBezTo>
                      <a:pt x="181" y="239"/>
                      <a:pt x="238" y="188"/>
                      <a:pt x="238" y="123"/>
                    </a:cubicBezTo>
                    <a:cubicBezTo>
                      <a:pt x="238" y="59"/>
                      <a:pt x="181" y="1"/>
                      <a:pt x="1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63"/>
              <p:cNvSpPr/>
              <p:nvPr/>
            </p:nvSpPr>
            <p:spPr>
              <a:xfrm flipH="1">
                <a:off x="7732570" y="2412788"/>
                <a:ext cx="136301" cy="107106"/>
              </a:xfrm>
              <a:custGeom>
                <a:avLst/>
                <a:gdLst/>
                <a:ahLst/>
                <a:cxnLst/>
                <a:rect l="l" t="t" r="r" b="b"/>
                <a:pathLst>
                  <a:path w="1578" h="1240" extrusionOk="0">
                    <a:moveTo>
                      <a:pt x="130" y="0"/>
                    </a:moveTo>
                    <a:cubicBezTo>
                      <a:pt x="79" y="65"/>
                      <a:pt x="43" y="137"/>
                      <a:pt x="0" y="209"/>
                    </a:cubicBezTo>
                    <a:cubicBezTo>
                      <a:pt x="611" y="1179"/>
                      <a:pt x="1360" y="1240"/>
                      <a:pt x="1538" y="1240"/>
                    </a:cubicBezTo>
                    <a:cubicBezTo>
                      <a:pt x="1563" y="1240"/>
                      <a:pt x="1577" y="1239"/>
                      <a:pt x="1577" y="1239"/>
                    </a:cubicBezTo>
                    <a:cubicBezTo>
                      <a:pt x="727" y="886"/>
                      <a:pt x="310" y="324"/>
                      <a:pt x="1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2" name="Google Shape;1912;p63"/>
              <p:cNvSpPr/>
              <p:nvPr/>
            </p:nvSpPr>
            <p:spPr>
              <a:xfrm flipH="1">
                <a:off x="7761246" y="2466254"/>
                <a:ext cx="137511" cy="111511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291" extrusionOk="0">
                    <a:moveTo>
                      <a:pt x="116" y="0"/>
                    </a:moveTo>
                    <a:cubicBezTo>
                      <a:pt x="73" y="80"/>
                      <a:pt x="37" y="152"/>
                      <a:pt x="1" y="238"/>
                    </a:cubicBezTo>
                    <a:cubicBezTo>
                      <a:pt x="613" y="1230"/>
                      <a:pt x="1375" y="1290"/>
                      <a:pt x="1553" y="1290"/>
                    </a:cubicBezTo>
                    <a:cubicBezTo>
                      <a:pt x="1578" y="1290"/>
                      <a:pt x="1592" y="1289"/>
                      <a:pt x="1592" y="1289"/>
                    </a:cubicBezTo>
                    <a:cubicBezTo>
                      <a:pt x="692" y="915"/>
                      <a:pt x="281" y="310"/>
                      <a:pt x="1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3" name="Google Shape;1913;p63"/>
              <p:cNvSpPr/>
              <p:nvPr/>
            </p:nvSpPr>
            <p:spPr>
              <a:xfrm flipH="1">
                <a:off x="7791650" y="2538377"/>
                <a:ext cx="138202" cy="115917"/>
              </a:xfrm>
              <a:custGeom>
                <a:avLst/>
                <a:gdLst/>
                <a:ahLst/>
                <a:cxnLst/>
                <a:rect l="l" t="t" r="r" b="b"/>
                <a:pathLst>
                  <a:path w="1600" h="1342" extrusionOk="0">
                    <a:moveTo>
                      <a:pt x="101" y="1"/>
                    </a:moveTo>
                    <a:cubicBezTo>
                      <a:pt x="65" y="94"/>
                      <a:pt x="37" y="181"/>
                      <a:pt x="1" y="274"/>
                    </a:cubicBezTo>
                    <a:cubicBezTo>
                      <a:pt x="614" y="1280"/>
                      <a:pt x="1383" y="1341"/>
                      <a:pt x="1561" y="1341"/>
                    </a:cubicBezTo>
                    <a:cubicBezTo>
                      <a:pt x="1586" y="1341"/>
                      <a:pt x="1599" y="1340"/>
                      <a:pt x="1599" y="1340"/>
                    </a:cubicBezTo>
                    <a:cubicBezTo>
                      <a:pt x="656" y="944"/>
                      <a:pt x="245" y="296"/>
                      <a:pt x="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63"/>
              <p:cNvSpPr/>
              <p:nvPr/>
            </p:nvSpPr>
            <p:spPr>
              <a:xfrm flipH="1">
                <a:off x="7571483" y="2251699"/>
                <a:ext cx="40510" cy="65387"/>
              </a:xfrm>
              <a:custGeom>
                <a:avLst/>
                <a:gdLst/>
                <a:ahLst/>
                <a:cxnLst/>
                <a:rect l="l" t="t" r="r" b="b"/>
                <a:pathLst>
                  <a:path w="469" h="757" extrusionOk="0">
                    <a:moveTo>
                      <a:pt x="231" y="0"/>
                    </a:moveTo>
                    <a:cubicBezTo>
                      <a:pt x="101" y="0"/>
                      <a:pt x="0" y="166"/>
                      <a:pt x="0" y="374"/>
                    </a:cubicBezTo>
                    <a:cubicBezTo>
                      <a:pt x="0" y="583"/>
                      <a:pt x="101" y="756"/>
                      <a:pt x="231" y="756"/>
                    </a:cubicBezTo>
                    <a:cubicBezTo>
                      <a:pt x="360" y="756"/>
                      <a:pt x="468" y="583"/>
                      <a:pt x="468" y="374"/>
                    </a:cubicBezTo>
                    <a:cubicBezTo>
                      <a:pt x="468" y="166"/>
                      <a:pt x="360" y="0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63"/>
              <p:cNvSpPr/>
              <p:nvPr/>
            </p:nvSpPr>
            <p:spPr>
              <a:xfrm flipH="1">
                <a:off x="7119311" y="2209375"/>
                <a:ext cx="40510" cy="65387"/>
              </a:xfrm>
              <a:custGeom>
                <a:avLst/>
                <a:gdLst/>
                <a:ahLst/>
                <a:cxnLst/>
                <a:rect l="l" t="t" r="r" b="b"/>
                <a:pathLst>
                  <a:path w="469" h="757" extrusionOk="0">
                    <a:moveTo>
                      <a:pt x="230" y="0"/>
                    </a:moveTo>
                    <a:cubicBezTo>
                      <a:pt x="101" y="0"/>
                      <a:pt x="0" y="166"/>
                      <a:pt x="0" y="375"/>
                    </a:cubicBezTo>
                    <a:cubicBezTo>
                      <a:pt x="0" y="584"/>
                      <a:pt x="101" y="756"/>
                      <a:pt x="230" y="756"/>
                    </a:cubicBezTo>
                    <a:cubicBezTo>
                      <a:pt x="360" y="756"/>
                      <a:pt x="468" y="584"/>
                      <a:pt x="468" y="375"/>
                    </a:cubicBezTo>
                    <a:cubicBezTo>
                      <a:pt x="468" y="166"/>
                      <a:pt x="360" y="0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6" name="Google Shape;1916;p63"/>
              <p:cNvSpPr/>
              <p:nvPr/>
            </p:nvSpPr>
            <p:spPr>
              <a:xfrm flipH="1">
                <a:off x="7527602" y="2189596"/>
                <a:ext cx="156600" cy="6236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722" extrusionOk="0">
                    <a:moveTo>
                      <a:pt x="1431" y="1"/>
                    </a:moveTo>
                    <a:cubicBezTo>
                      <a:pt x="1290" y="1"/>
                      <a:pt x="1122" y="22"/>
                      <a:pt x="966" y="64"/>
                    </a:cubicBezTo>
                    <a:cubicBezTo>
                      <a:pt x="555" y="165"/>
                      <a:pt x="1" y="661"/>
                      <a:pt x="210" y="719"/>
                    </a:cubicBezTo>
                    <a:cubicBezTo>
                      <a:pt x="218" y="721"/>
                      <a:pt x="227" y="722"/>
                      <a:pt x="235" y="722"/>
                    </a:cubicBezTo>
                    <a:cubicBezTo>
                      <a:pt x="397" y="722"/>
                      <a:pt x="604" y="419"/>
                      <a:pt x="966" y="323"/>
                    </a:cubicBezTo>
                    <a:cubicBezTo>
                      <a:pt x="1304" y="229"/>
                      <a:pt x="1643" y="352"/>
                      <a:pt x="1751" y="165"/>
                    </a:cubicBezTo>
                    <a:cubicBezTo>
                      <a:pt x="1812" y="54"/>
                      <a:pt x="1655" y="1"/>
                      <a:pt x="14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63"/>
              <p:cNvSpPr/>
              <p:nvPr/>
            </p:nvSpPr>
            <p:spPr>
              <a:xfrm flipH="1">
                <a:off x="7052887" y="2129738"/>
                <a:ext cx="167310" cy="54762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634" extrusionOk="0">
                    <a:moveTo>
                      <a:pt x="868" y="1"/>
                    </a:moveTo>
                    <a:cubicBezTo>
                      <a:pt x="865" y="1"/>
                      <a:pt x="861" y="1"/>
                      <a:pt x="857" y="1"/>
                    </a:cubicBezTo>
                    <a:cubicBezTo>
                      <a:pt x="440" y="1"/>
                      <a:pt x="1" y="166"/>
                      <a:pt x="130" y="325"/>
                    </a:cubicBezTo>
                    <a:cubicBezTo>
                      <a:pt x="167" y="369"/>
                      <a:pt x="209" y="386"/>
                      <a:pt x="257" y="386"/>
                    </a:cubicBezTo>
                    <a:cubicBezTo>
                      <a:pt x="390" y="386"/>
                      <a:pt x="575" y="265"/>
                      <a:pt x="865" y="260"/>
                    </a:cubicBezTo>
                    <a:cubicBezTo>
                      <a:pt x="868" y="260"/>
                      <a:pt x="871" y="260"/>
                      <a:pt x="874" y="260"/>
                    </a:cubicBezTo>
                    <a:cubicBezTo>
                      <a:pt x="1239" y="260"/>
                      <a:pt x="1535" y="634"/>
                      <a:pt x="1707" y="634"/>
                    </a:cubicBezTo>
                    <a:cubicBezTo>
                      <a:pt x="1720" y="634"/>
                      <a:pt x="1732" y="632"/>
                      <a:pt x="1743" y="627"/>
                    </a:cubicBezTo>
                    <a:cubicBezTo>
                      <a:pt x="1936" y="541"/>
                      <a:pt x="1419" y="1"/>
                      <a:pt x="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63"/>
              <p:cNvSpPr/>
              <p:nvPr/>
            </p:nvSpPr>
            <p:spPr>
              <a:xfrm flipH="1">
                <a:off x="7129324" y="2465650"/>
                <a:ext cx="474032" cy="384892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4456" extrusionOk="0">
                    <a:moveTo>
                      <a:pt x="131" y="0"/>
                    </a:moveTo>
                    <a:lnTo>
                      <a:pt x="131" y="0"/>
                    </a:lnTo>
                    <a:cubicBezTo>
                      <a:pt x="131" y="0"/>
                      <a:pt x="1" y="1764"/>
                      <a:pt x="865" y="3104"/>
                    </a:cubicBezTo>
                    <a:cubicBezTo>
                      <a:pt x="1009" y="3327"/>
                      <a:pt x="1182" y="3543"/>
                      <a:pt x="1383" y="3730"/>
                    </a:cubicBezTo>
                    <a:cubicBezTo>
                      <a:pt x="1412" y="3752"/>
                      <a:pt x="1434" y="3773"/>
                      <a:pt x="1455" y="3795"/>
                    </a:cubicBezTo>
                    <a:cubicBezTo>
                      <a:pt x="1758" y="4054"/>
                      <a:pt x="2104" y="4227"/>
                      <a:pt x="2464" y="4328"/>
                    </a:cubicBezTo>
                    <a:cubicBezTo>
                      <a:pt x="2744" y="4407"/>
                      <a:pt x="3032" y="4443"/>
                      <a:pt x="3313" y="4450"/>
                    </a:cubicBezTo>
                    <a:cubicBezTo>
                      <a:pt x="3378" y="4454"/>
                      <a:pt x="3443" y="4456"/>
                      <a:pt x="3508" y="4456"/>
                    </a:cubicBezTo>
                    <a:cubicBezTo>
                      <a:pt x="3573" y="4456"/>
                      <a:pt x="3637" y="4454"/>
                      <a:pt x="3702" y="4450"/>
                    </a:cubicBezTo>
                    <a:cubicBezTo>
                      <a:pt x="3911" y="4436"/>
                      <a:pt x="4120" y="4407"/>
                      <a:pt x="4314" y="4371"/>
                    </a:cubicBezTo>
                    <a:cubicBezTo>
                      <a:pt x="4609" y="4313"/>
                      <a:pt x="4869" y="4234"/>
                      <a:pt x="5070" y="4155"/>
                    </a:cubicBezTo>
                    <a:cubicBezTo>
                      <a:pt x="5221" y="4097"/>
                      <a:pt x="5344" y="4033"/>
                      <a:pt x="5416" y="3982"/>
                    </a:cubicBezTo>
                    <a:cubicBezTo>
                      <a:pt x="5452" y="3961"/>
                      <a:pt x="5474" y="3939"/>
                      <a:pt x="5488" y="3917"/>
                    </a:cubicBezTo>
                    <a:cubicBezTo>
                      <a:pt x="5488" y="3917"/>
                      <a:pt x="5279" y="3910"/>
                      <a:pt x="5005" y="3831"/>
                    </a:cubicBezTo>
                    <a:cubicBezTo>
                      <a:pt x="4833" y="3788"/>
                      <a:pt x="4624" y="3716"/>
                      <a:pt x="4429" y="3608"/>
                    </a:cubicBezTo>
                    <a:cubicBezTo>
                      <a:pt x="3832" y="3276"/>
                      <a:pt x="3248" y="2607"/>
                      <a:pt x="3472" y="1231"/>
                    </a:cubicBezTo>
                    <a:cubicBezTo>
                      <a:pt x="3479" y="1188"/>
                      <a:pt x="3486" y="1138"/>
                      <a:pt x="3493" y="1087"/>
                    </a:cubicBezTo>
                    <a:cubicBezTo>
                      <a:pt x="3522" y="943"/>
                      <a:pt x="3558" y="785"/>
                      <a:pt x="3609" y="627"/>
                    </a:cubicBezTo>
                    <a:lnTo>
                      <a:pt x="3609" y="627"/>
                    </a:lnTo>
                    <a:cubicBezTo>
                      <a:pt x="3608" y="627"/>
                      <a:pt x="3392" y="670"/>
                      <a:pt x="3061" y="706"/>
                    </a:cubicBezTo>
                    <a:cubicBezTo>
                      <a:pt x="2883" y="724"/>
                      <a:pt x="2672" y="736"/>
                      <a:pt x="2438" y="736"/>
                    </a:cubicBezTo>
                    <a:cubicBezTo>
                      <a:pt x="2387" y="736"/>
                      <a:pt x="2336" y="736"/>
                      <a:pt x="2284" y="735"/>
                    </a:cubicBezTo>
                    <a:cubicBezTo>
                      <a:pt x="2010" y="727"/>
                      <a:pt x="1722" y="699"/>
                      <a:pt x="1427" y="634"/>
                    </a:cubicBezTo>
                    <a:cubicBezTo>
                      <a:pt x="1146" y="576"/>
                      <a:pt x="865" y="483"/>
                      <a:pt x="606" y="339"/>
                    </a:cubicBezTo>
                    <a:cubicBezTo>
                      <a:pt x="433" y="252"/>
                      <a:pt x="275" y="137"/>
                      <a:pt x="1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63"/>
              <p:cNvSpPr/>
              <p:nvPr/>
            </p:nvSpPr>
            <p:spPr>
              <a:xfrm flipH="1">
                <a:off x="7283505" y="2465650"/>
                <a:ext cx="319850" cy="384892"/>
              </a:xfrm>
              <a:custGeom>
                <a:avLst/>
                <a:gdLst/>
                <a:ahLst/>
                <a:cxnLst/>
                <a:rect l="l" t="t" r="r" b="b"/>
                <a:pathLst>
                  <a:path w="3703" h="4456" extrusionOk="0">
                    <a:moveTo>
                      <a:pt x="131" y="0"/>
                    </a:moveTo>
                    <a:lnTo>
                      <a:pt x="131" y="0"/>
                    </a:lnTo>
                    <a:cubicBezTo>
                      <a:pt x="131" y="0"/>
                      <a:pt x="1" y="1764"/>
                      <a:pt x="865" y="3104"/>
                    </a:cubicBezTo>
                    <a:cubicBezTo>
                      <a:pt x="1009" y="3327"/>
                      <a:pt x="1182" y="3543"/>
                      <a:pt x="1383" y="3730"/>
                    </a:cubicBezTo>
                    <a:cubicBezTo>
                      <a:pt x="1412" y="3752"/>
                      <a:pt x="1434" y="3773"/>
                      <a:pt x="1455" y="3795"/>
                    </a:cubicBezTo>
                    <a:cubicBezTo>
                      <a:pt x="1758" y="4054"/>
                      <a:pt x="2104" y="4227"/>
                      <a:pt x="2464" y="4328"/>
                    </a:cubicBezTo>
                    <a:cubicBezTo>
                      <a:pt x="2744" y="4407"/>
                      <a:pt x="3032" y="4443"/>
                      <a:pt x="3313" y="4450"/>
                    </a:cubicBezTo>
                    <a:cubicBezTo>
                      <a:pt x="3378" y="4454"/>
                      <a:pt x="3443" y="4456"/>
                      <a:pt x="3508" y="4456"/>
                    </a:cubicBezTo>
                    <a:cubicBezTo>
                      <a:pt x="3573" y="4456"/>
                      <a:pt x="3637" y="4454"/>
                      <a:pt x="3702" y="4450"/>
                    </a:cubicBezTo>
                    <a:cubicBezTo>
                      <a:pt x="3601" y="3989"/>
                      <a:pt x="3335" y="3060"/>
                      <a:pt x="2752" y="2700"/>
                    </a:cubicBezTo>
                    <a:cubicBezTo>
                      <a:pt x="1967" y="2211"/>
                      <a:pt x="1729" y="1721"/>
                      <a:pt x="1967" y="1354"/>
                    </a:cubicBezTo>
                    <a:cubicBezTo>
                      <a:pt x="2104" y="1131"/>
                      <a:pt x="2845" y="1145"/>
                      <a:pt x="3493" y="1087"/>
                    </a:cubicBezTo>
                    <a:cubicBezTo>
                      <a:pt x="3522" y="943"/>
                      <a:pt x="3558" y="785"/>
                      <a:pt x="3609" y="627"/>
                    </a:cubicBezTo>
                    <a:lnTo>
                      <a:pt x="3609" y="627"/>
                    </a:lnTo>
                    <a:cubicBezTo>
                      <a:pt x="3608" y="627"/>
                      <a:pt x="3392" y="670"/>
                      <a:pt x="3061" y="706"/>
                    </a:cubicBezTo>
                    <a:cubicBezTo>
                      <a:pt x="2883" y="724"/>
                      <a:pt x="2672" y="736"/>
                      <a:pt x="2438" y="736"/>
                    </a:cubicBezTo>
                    <a:cubicBezTo>
                      <a:pt x="2387" y="736"/>
                      <a:pt x="2336" y="736"/>
                      <a:pt x="2284" y="735"/>
                    </a:cubicBezTo>
                    <a:cubicBezTo>
                      <a:pt x="2010" y="727"/>
                      <a:pt x="1722" y="699"/>
                      <a:pt x="1427" y="634"/>
                    </a:cubicBezTo>
                    <a:cubicBezTo>
                      <a:pt x="1146" y="576"/>
                      <a:pt x="865" y="483"/>
                      <a:pt x="606" y="339"/>
                    </a:cubicBezTo>
                    <a:cubicBezTo>
                      <a:pt x="433" y="252"/>
                      <a:pt x="275" y="137"/>
                      <a:pt x="131" y="0"/>
                    </a:cubicBezTo>
                    <a:close/>
                  </a:path>
                </a:pathLst>
              </a:custGeom>
              <a:solidFill>
                <a:schemeClr val="dk1">
                  <a:alpha val="5019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0" name="Google Shape;1920;p63"/>
              <p:cNvSpPr/>
              <p:nvPr/>
            </p:nvSpPr>
            <p:spPr>
              <a:xfrm flipH="1">
                <a:off x="7477593" y="2644705"/>
                <a:ext cx="51048" cy="14874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1722" extrusionOk="0">
                    <a:moveTo>
                      <a:pt x="467" y="1"/>
                    </a:moveTo>
                    <a:cubicBezTo>
                      <a:pt x="415" y="1"/>
                      <a:pt x="158" y="630"/>
                      <a:pt x="0" y="1031"/>
                    </a:cubicBezTo>
                    <a:cubicBezTo>
                      <a:pt x="144" y="1254"/>
                      <a:pt x="317" y="1470"/>
                      <a:pt x="518" y="1657"/>
                    </a:cubicBezTo>
                    <a:cubicBezTo>
                      <a:pt x="547" y="1679"/>
                      <a:pt x="569" y="1700"/>
                      <a:pt x="590" y="1722"/>
                    </a:cubicBezTo>
                    <a:cubicBezTo>
                      <a:pt x="576" y="1175"/>
                      <a:pt x="526" y="8"/>
                      <a:pt x="468" y="1"/>
                    </a:cubicBezTo>
                    <a:cubicBezTo>
                      <a:pt x="468" y="1"/>
                      <a:pt x="467" y="1"/>
                      <a:pt x="4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1" name="Google Shape;1921;p63"/>
              <p:cNvSpPr/>
              <p:nvPr/>
            </p:nvSpPr>
            <p:spPr>
              <a:xfrm flipH="1">
                <a:off x="7317108" y="2677700"/>
                <a:ext cx="73506" cy="172407"/>
              </a:xfrm>
              <a:custGeom>
                <a:avLst/>
                <a:gdLst/>
                <a:ahLst/>
                <a:cxnLst/>
                <a:rect l="l" t="t" r="r" b="b"/>
                <a:pathLst>
                  <a:path w="851" h="1996" extrusionOk="0">
                    <a:moveTo>
                      <a:pt x="463" y="0"/>
                    </a:moveTo>
                    <a:cubicBezTo>
                      <a:pt x="462" y="0"/>
                      <a:pt x="462" y="0"/>
                      <a:pt x="461" y="1"/>
                    </a:cubicBezTo>
                    <a:cubicBezTo>
                      <a:pt x="397" y="22"/>
                      <a:pt x="101" y="1390"/>
                      <a:pt x="1" y="1873"/>
                    </a:cubicBezTo>
                    <a:cubicBezTo>
                      <a:pt x="281" y="1952"/>
                      <a:pt x="569" y="1988"/>
                      <a:pt x="850" y="1995"/>
                    </a:cubicBezTo>
                    <a:cubicBezTo>
                      <a:pt x="807" y="1716"/>
                      <a:pt x="537" y="0"/>
                      <a:pt x="4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2" name="Google Shape;1922;p63"/>
              <p:cNvSpPr/>
              <p:nvPr/>
            </p:nvSpPr>
            <p:spPr>
              <a:xfrm flipH="1">
                <a:off x="7165348" y="2690743"/>
                <a:ext cx="65387" cy="152454"/>
              </a:xfrm>
              <a:custGeom>
                <a:avLst/>
                <a:gdLst/>
                <a:ahLst/>
                <a:cxnLst/>
                <a:rect l="l" t="t" r="r" b="b"/>
                <a:pathLst>
                  <a:path w="757" h="1765" extrusionOk="0">
                    <a:moveTo>
                      <a:pt x="340" y="1"/>
                    </a:moveTo>
                    <a:cubicBezTo>
                      <a:pt x="340" y="1"/>
                      <a:pt x="339" y="1"/>
                      <a:pt x="339" y="1"/>
                    </a:cubicBezTo>
                    <a:cubicBezTo>
                      <a:pt x="281" y="15"/>
                      <a:pt x="187" y="512"/>
                      <a:pt x="115" y="1002"/>
                    </a:cubicBezTo>
                    <a:cubicBezTo>
                      <a:pt x="65" y="1290"/>
                      <a:pt x="22" y="1585"/>
                      <a:pt x="0" y="1765"/>
                    </a:cubicBezTo>
                    <a:cubicBezTo>
                      <a:pt x="295" y="1707"/>
                      <a:pt x="555" y="1628"/>
                      <a:pt x="756" y="1549"/>
                    </a:cubicBezTo>
                    <a:cubicBezTo>
                      <a:pt x="735" y="1455"/>
                      <a:pt x="713" y="1347"/>
                      <a:pt x="691" y="1225"/>
                    </a:cubicBezTo>
                    <a:cubicBezTo>
                      <a:pt x="570" y="690"/>
                      <a:pt x="400" y="1"/>
                      <a:pt x="3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3" name="Google Shape;1923;p63"/>
              <p:cNvSpPr/>
              <p:nvPr/>
            </p:nvSpPr>
            <p:spPr>
              <a:xfrm flipH="1">
                <a:off x="7480098" y="2494844"/>
                <a:ext cx="71001" cy="12887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1492" extrusionOk="0">
                    <a:moveTo>
                      <a:pt x="1" y="1"/>
                    </a:moveTo>
                    <a:cubicBezTo>
                      <a:pt x="73" y="411"/>
                      <a:pt x="282" y="1491"/>
                      <a:pt x="390" y="1491"/>
                    </a:cubicBezTo>
                    <a:cubicBezTo>
                      <a:pt x="498" y="1491"/>
                      <a:pt x="728" y="641"/>
                      <a:pt x="822" y="296"/>
                    </a:cubicBezTo>
                    <a:cubicBezTo>
                      <a:pt x="541" y="238"/>
                      <a:pt x="260" y="14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4" name="Google Shape;1924;p63"/>
              <p:cNvSpPr/>
              <p:nvPr/>
            </p:nvSpPr>
            <p:spPr>
              <a:xfrm flipH="1">
                <a:off x="7338875" y="2526544"/>
                <a:ext cx="67287" cy="90954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053" extrusionOk="0">
                    <a:moveTo>
                      <a:pt x="778" y="1"/>
                    </a:moveTo>
                    <a:lnTo>
                      <a:pt x="778" y="1"/>
                    </a:lnTo>
                    <a:cubicBezTo>
                      <a:pt x="600" y="19"/>
                      <a:pt x="389" y="31"/>
                      <a:pt x="155" y="31"/>
                    </a:cubicBezTo>
                    <a:cubicBezTo>
                      <a:pt x="104" y="31"/>
                      <a:pt x="53" y="31"/>
                      <a:pt x="1" y="30"/>
                    </a:cubicBezTo>
                    <a:lnTo>
                      <a:pt x="1" y="30"/>
                    </a:lnTo>
                    <a:cubicBezTo>
                      <a:pt x="73" y="361"/>
                      <a:pt x="231" y="1038"/>
                      <a:pt x="332" y="1052"/>
                    </a:cubicBezTo>
                    <a:cubicBezTo>
                      <a:pt x="333" y="1052"/>
                      <a:pt x="334" y="1052"/>
                      <a:pt x="335" y="1052"/>
                    </a:cubicBezTo>
                    <a:cubicBezTo>
                      <a:pt x="437" y="1052"/>
                      <a:pt x="678" y="322"/>
                      <a:pt x="7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63"/>
              <p:cNvSpPr/>
              <p:nvPr/>
            </p:nvSpPr>
            <p:spPr>
              <a:xfrm flipH="1">
                <a:off x="7213286" y="2511601"/>
                <a:ext cx="56058" cy="87240"/>
              </a:xfrm>
              <a:custGeom>
                <a:avLst/>
                <a:gdLst/>
                <a:ahLst/>
                <a:cxnLst/>
                <a:rect l="l" t="t" r="r" b="b"/>
                <a:pathLst>
                  <a:path w="649" h="1010" extrusionOk="0">
                    <a:moveTo>
                      <a:pt x="649" y="1"/>
                    </a:moveTo>
                    <a:lnTo>
                      <a:pt x="649" y="1"/>
                    </a:lnTo>
                    <a:cubicBezTo>
                      <a:pt x="418" y="37"/>
                      <a:pt x="195" y="66"/>
                      <a:pt x="1" y="80"/>
                    </a:cubicBezTo>
                    <a:cubicBezTo>
                      <a:pt x="100" y="378"/>
                      <a:pt x="331" y="1010"/>
                      <a:pt x="414" y="1010"/>
                    </a:cubicBezTo>
                    <a:cubicBezTo>
                      <a:pt x="416" y="1010"/>
                      <a:pt x="417" y="1009"/>
                      <a:pt x="418" y="1009"/>
                    </a:cubicBezTo>
                    <a:cubicBezTo>
                      <a:pt x="498" y="987"/>
                      <a:pt x="598" y="332"/>
                      <a:pt x="6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6" name="Google Shape;1926;p63"/>
              <p:cNvSpPr/>
              <p:nvPr/>
            </p:nvSpPr>
            <p:spPr>
              <a:xfrm flipH="1">
                <a:off x="7071459" y="2481197"/>
                <a:ext cx="62277" cy="117731"/>
              </a:xfrm>
              <a:custGeom>
                <a:avLst/>
                <a:gdLst/>
                <a:ahLst/>
                <a:cxnLst/>
                <a:rect l="l" t="t" r="r" b="b"/>
                <a:pathLst>
                  <a:path w="721" h="1363" extrusionOk="0">
                    <a:moveTo>
                      <a:pt x="721" y="0"/>
                    </a:moveTo>
                    <a:cubicBezTo>
                      <a:pt x="620" y="29"/>
                      <a:pt x="497" y="65"/>
                      <a:pt x="361" y="108"/>
                    </a:cubicBezTo>
                    <a:cubicBezTo>
                      <a:pt x="224" y="144"/>
                      <a:pt x="101" y="173"/>
                      <a:pt x="0" y="195"/>
                    </a:cubicBezTo>
                    <a:cubicBezTo>
                      <a:pt x="134" y="568"/>
                      <a:pt x="427" y="1362"/>
                      <a:pt x="514" y="1362"/>
                    </a:cubicBezTo>
                    <a:cubicBezTo>
                      <a:pt x="515" y="1362"/>
                      <a:pt x="517" y="1362"/>
                      <a:pt x="519" y="1361"/>
                    </a:cubicBezTo>
                    <a:cubicBezTo>
                      <a:pt x="605" y="1311"/>
                      <a:pt x="699" y="267"/>
                      <a:pt x="7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7" name="Google Shape;1927;p63"/>
              <p:cNvSpPr/>
              <p:nvPr/>
            </p:nvSpPr>
            <p:spPr>
              <a:xfrm flipH="1">
                <a:off x="6937146" y="2430150"/>
                <a:ext cx="58477" cy="116435"/>
              </a:xfrm>
              <a:custGeom>
                <a:avLst/>
                <a:gdLst/>
                <a:ahLst/>
                <a:cxnLst/>
                <a:rect l="l" t="t" r="r" b="b"/>
                <a:pathLst>
                  <a:path w="677" h="1348" extrusionOk="0">
                    <a:moveTo>
                      <a:pt x="677" y="1"/>
                    </a:moveTo>
                    <a:lnTo>
                      <a:pt x="677" y="1"/>
                    </a:lnTo>
                    <a:cubicBezTo>
                      <a:pt x="461" y="101"/>
                      <a:pt x="238" y="202"/>
                      <a:pt x="0" y="296"/>
                    </a:cubicBezTo>
                    <a:cubicBezTo>
                      <a:pt x="128" y="615"/>
                      <a:pt x="438" y="1348"/>
                      <a:pt x="508" y="1348"/>
                    </a:cubicBezTo>
                    <a:cubicBezTo>
                      <a:pt x="509" y="1348"/>
                      <a:pt x="510" y="1348"/>
                      <a:pt x="511" y="1347"/>
                    </a:cubicBezTo>
                    <a:cubicBezTo>
                      <a:pt x="569" y="1333"/>
                      <a:pt x="648" y="404"/>
                      <a:pt x="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8" name="Google Shape;1928;p63"/>
              <p:cNvSpPr/>
              <p:nvPr/>
            </p:nvSpPr>
            <p:spPr>
              <a:xfrm flipH="1">
                <a:off x="6811471" y="2356126"/>
                <a:ext cx="58563" cy="120408"/>
              </a:xfrm>
              <a:custGeom>
                <a:avLst/>
                <a:gdLst/>
                <a:ahLst/>
                <a:cxnLst/>
                <a:rect l="l" t="t" r="r" b="b"/>
                <a:pathLst>
                  <a:path w="678" h="1394" extrusionOk="0">
                    <a:moveTo>
                      <a:pt x="605" y="1"/>
                    </a:moveTo>
                    <a:lnTo>
                      <a:pt x="605" y="1"/>
                    </a:lnTo>
                    <a:cubicBezTo>
                      <a:pt x="418" y="152"/>
                      <a:pt x="224" y="289"/>
                      <a:pt x="1" y="426"/>
                    </a:cubicBezTo>
                    <a:cubicBezTo>
                      <a:pt x="160" y="745"/>
                      <a:pt x="494" y="1393"/>
                      <a:pt x="589" y="1393"/>
                    </a:cubicBezTo>
                    <a:cubicBezTo>
                      <a:pt x="592" y="1393"/>
                      <a:pt x="595" y="1392"/>
                      <a:pt x="598" y="1391"/>
                    </a:cubicBezTo>
                    <a:cubicBezTo>
                      <a:pt x="677" y="1333"/>
                      <a:pt x="627" y="375"/>
                      <a:pt x="6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9" name="Google Shape;1929;p63"/>
              <p:cNvSpPr/>
              <p:nvPr/>
            </p:nvSpPr>
            <p:spPr>
              <a:xfrm flipH="1">
                <a:off x="6705748" y="2241075"/>
                <a:ext cx="47334" cy="123259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427" extrusionOk="0">
                    <a:moveTo>
                      <a:pt x="548" y="1"/>
                    </a:moveTo>
                    <a:cubicBezTo>
                      <a:pt x="389" y="217"/>
                      <a:pt x="209" y="447"/>
                      <a:pt x="0" y="670"/>
                    </a:cubicBezTo>
                    <a:cubicBezTo>
                      <a:pt x="121" y="933"/>
                      <a:pt x="361" y="1427"/>
                      <a:pt x="436" y="1427"/>
                    </a:cubicBezTo>
                    <a:cubicBezTo>
                      <a:pt x="438" y="1427"/>
                      <a:pt x="439" y="1427"/>
                      <a:pt x="440" y="1426"/>
                    </a:cubicBezTo>
                    <a:cubicBezTo>
                      <a:pt x="519" y="1405"/>
                      <a:pt x="540" y="461"/>
                      <a:pt x="5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0" name="Google Shape;1930;p63"/>
              <p:cNvSpPr/>
              <p:nvPr/>
            </p:nvSpPr>
            <p:spPr>
              <a:xfrm flipH="1">
                <a:off x="7740687" y="2897956"/>
                <a:ext cx="259733" cy="400526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4637" extrusionOk="0">
                    <a:moveTo>
                      <a:pt x="2403" y="1"/>
                    </a:moveTo>
                    <a:cubicBezTo>
                      <a:pt x="1788" y="1"/>
                      <a:pt x="1269" y="179"/>
                      <a:pt x="969" y="309"/>
                    </a:cubicBezTo>
                    <a:cubicBezTo>
                      <a:pt x="789" y="389"/>
                      <a:pt x="652" y="547"/>
                      <a:pt x="609" y="741"/>
                    </a:cubicBezTo>
                    <a:cubicBezTo>
                      <a:pt x="1" y="3444"/>
                      <a:pt x="1491" y="4637"/>
                      <a:pt x="1996" y="4637"/>
                    </a:cubicBezTo>
                    <a:cubicBezTo>
                      <a:pt x="2042" y="4637"/>
                      <a:pt x="2079" y="4627"/>
                      <a:pt x="2106" y="4608"/>
                    </a:cubicBezTo>
                    <a:cubicBezTo>
                      <a:pt x="2128" y="4594"/>
                      <a:pt x="2150" y="4572"/>
                      <a:pt x="2171" y="4551"/>
                    </a:cubicBezTo>
                    <a:cubicBezTo>
                      <a:pt x="2380" y="4277"/>
                      <a:pt x="1998" y="3672"/>
                      <a:pt x="1898" y="2592"/>
                    </a:cubicBezTo>
                    <a:cubicBezTo>
                      <a:pt x="1797" y="1425"/>
                      <a:pt x="3007" y="57"/>
                      <a:pt x="2848" y="36"/>
                    </a:cubicBezTo>
                    <a:cubicBezTo>
                      <a:pt x="2762" y="21"/>
                      <a:pt x="2683" y="14"/>
                      <a:pt x="2596" y="7"/>
                    </a:cubicBezTo>
                    <a:cubicBezTo>
                      <a:pt x="2531" y="3"/>
                      <a:pt x="2466" y="1"/>
                      <a:pt x="24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1" name="Google Shape;1931;p63"/>
              <p:cNvSpPr/>
              <p:nvPr/>
            </p:nvSpPr>
            <p:spPr>
              <a:xfrm flipH="1">
                <a:off x="7776102" y="2897956"/>
                <a:ext cx="224319" cy="400526"/>
              </a:xfrm>
              <a:custGeom>
                <a:avLst/>
                <a:gdLst/>
                <a:ahLst/>
                <a:cxnLst/>
                <a:rect l="l" t="t" r="r" b="b"/>
                <a:pathLst>
                  <a:path w="2597" h="4637" extrusionOk="0">
                    <a:moveTo>
                      <a:pt x="2403" y="1"/>
                    </a:moveTo>
                    <a:cubicBezTo>
                      <a:pt x="1788" y="1"/>
                      <a:pt x="1269" y="179"/>
                      <a:pt x="969" y="309"/>
                    </a:cubicBezTo>
                    <a:cubicBezTo>
                      <a:pt x="789" y="389"/>
                      <a:pt x="652" y="547"/>
                      <a:pt x="609" y="741"/>
                    </a:cubicBezTo>
                    <a:cubicBezTo>
                      <a:pt x="1" y="3444"/>
                      <a:pt x="1491" y="4637"/>
                      <a:pt x="1996" y="4637"/>
                    </a:cubicBezTo>
                    <a:cubicBezTo>
                      <a:pt x="2042" y="4637"/>
                      <a:pt x="2079" y="4627"/>
                      <a:pt x="2106" y="4608"/>
                    </a:cubicBezTo>
                    <a:cubicBezTo>
                      <a:pt x="2128" y="4594"/>
                      <a:pt x="2150" y="4572"/>
                      <a:pt x="2171" y="4551"/>
                    </a:cubicBezTo>
                    <a:cubicBezTo>
                      <a:pt x="1790" y="4046"/>
                      <a:pt x="947" y="3391"/>
                      <a:pt x="1098" y="2088"/>
                    </a:cubicBezTo>
                    <a:cubicBezTo>
                      <a:pt x="1214" y="1044"/>
                      <a:pt x="1970" y="489"/>
                      <a:pt x="2596" y="7"/>
                    </a:cubicBezTo>
                    <a:cubicBezTo>
                      <a:pt x="2531" y="3"/>
                      <a:pt x="2466" y="1"/>
                      <a:pt x="2403" y="1"/>
                    </a:cubicBezTo>
                    <a:close/>
                  </a:path>
                </a:pathLst>
              </a:custGeom>
              <a:solidFill>
                <a:schemeClr val="dk1">
                  <a:alpha val="313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2" name="Google Shape;1932;p63"/>
              <p:cNvSpPr/>
              <p:nvPr/>
            </p:nvSpPr>
            <p:spPr>
              <a:xfrm flipH="1">
                <a:off x="7291625" y="1889011"/>
                <a:ext cx="237016" cy="200997"/>
              </a:xfrm>
              <a:custGeom>
                <a:avLst/>
                <a:gdLst/>
                <a:ahLst/>
                <a:cxnLst/>
                <a:rect l="l" t="t" r="r" b="b"/>
                <a:pathLst>
                  <a:path w="2744" h="2327" extrusionOk="0">
                    <a:moveTo>
                      <a:pt x="2448" y="455"/>
                    </a:moveTo>
                    <a:cubicBezTo>
                      <a:pt x="2275" y="303"/>
                      <a:pt x="2052" y="217"/>
                      <a:pt x="1829" y="167"/>
                    </a:cubicBezTo>
                    <a:cubicBezTo>
                      <a:pt x="1591" y="109"/>
                      <a:pt x="1282" y="1"/>
                      <a:pt x="1037" y="66"/>
                    </a:cubicBezTo>
                    <a:cubicBezTo>
                      <a:pt x="691" y="152"/>
                      <a:pt x="43" y="440"/>
                      <a:pt x="22" y="865"/>
                    </a:cubicBezTo>
                    <a:cubicBezTo>
                      <a:pt x="0" y="1441"/>
                      <a:pt x="814" y="1276"/>
                      <a:pt x="1145" y="1218"/>
                    </a:cubicBezTo>
                    <a:cubicBezTo>
                      <a:pt x="1159" y="1268"/>
                      <a:pt x="1102" y="1348"/>
                      <a:pt x="1095" y="1412"/>
                    </a:cubicBezTo>
                    <a:cubicBezTo>
                      <a:pt x="1073" y="1542"/>
                      <a:pt x="1066" y="1679"/>
                      <a:pt x="1044" y="1816"/>
                    </a:cubicBezTo>
                    <a:cubicBezTo>
                      <a:pt x="1015" y="2003"/>
                      <a:pt x="958" y="2154"/>
                      <a:pt x="893" y="2327"/>
                    </a:cubicBezTo>
                    <a:cubicBezTo>
                      <a:pt x="1080" y="2298"/>
                      <a:pt x="1267" y="2284"/>
                      <a:pt x="1455" y="2226"/>
                    </a:cubicBezTo>
                    <a:cubicBezTo>
                      <a:pt x="1476" y="2017"/>
                      <a:pt x="1397" y="1808"/>
                      <a:pt x="1447" y="1600"/>
                    </a:cubicBezTo>
                    <a:cubicBezTo>
                      <a:pt x="1555" y="1751"/>
                      <a:pt x="1411" y="2046"/>
                      <a:pt x="1527" y="2190"/>
                    </a:cubicBezTo>
                    <a:cubicBezTo>
                      <a:pt x="1750" y="2154"/>
                      <a:pt x="1966" y="2111"/>
                      <a:pt x="2182" y="2075"/>
                    </a:cubicBezTo>
                    <a:cubicBezTo>
                      <a:pt x="2074" y="1888"/>
                      <a:pt x="1966" y="1708"/>
                      <a:pt x="1851" y="1528"/>
                    </a:cubicBezTo>
                    <a:cubicBezTo>
                      <a:pt x="1923" y="1484"/>
                      <a:pt x="2167" y="1974"/>
                      <a:pt x="2232" y="2053"/>
                    </a:cubicBezTo>
                    <a:cubicBezTo>
                      <a:pt x="2304" y="2132"/>
                      <a:pt x="2657" y="2010"/>
                      <a:pt x="2736" y="1981"/>
                    </a:cubicBezTo>
                    <a:cubicBezTo>
                      <a:pt x="2455" y="1672"/>
                      <a:pt x="2167" y="1376"/>
                      <a:pt x="1865" y="1096"/>
                    </a:cubicBezTo>
                    <a:cubicBezTo>
                      <a:pt x="2067" y="1081"/>
                      <a:pt x="2275" y="1103"/>
                      <a:pt x="2463" y="1009"/>
                    </a:cubicBezTo>
                    <a:cubicBezTo>
                      <a:pt x="2744" y="879"/>
                      <a:pt x="2628" y="613"/>
                      <a:pt x="2448" y="455"/>
                    </a:cubicBezTo>
                    <a:close/>
                    <a:moveTo>
                      <a:pt x="1087" y="735"/>
                    </a:moveTo>
                    <a:cubicBezTo>
                      <a:pt x="1051" y="1060"/>
                      <a:pt x="540" y="1088"/>
                      <a:pt x="547" y="764"/>
                    </a:cubicBezTo>
                    <a:cubicBezTo>
                      <a:pt x="547" y="793"/>
                      <a:pt x="547" y="822"/>
                      <a:pt x="547" y="764"/>
                    </a:cubicBezTo>
                    <a:cubicBezTo>
                      <a:pt x="547" y="699"/>
                      <a:pt x="547" y="728"/>
                      <a:pt x="547" y="764"/>
                    </a:cubicBezTo>
                    <a:cubicBezTo>
                      <a:pt x="562" y="440"/>
                      <a:pt x="1131" y="383"/>
                      <a:pt x="1087" y="735"/>
                    </a:cubicBezTo>
                    <a:close/>
                    <a:moveTo>
                      <a:pt x="1735" y="1355"/>
                    </a:moveTo>
                    <a:cubicBezTo>
                      <a:pt x="1649" y="1304"/>
                      <a:pt x="1563" y="1261"/>
                      <a:pt x="1476" y="1211"/>
                    </a:cubicBezTo>
                    <a:cubicBezTo>
                      <a:pt x="1447" y="1254"/>
                      <a:pt x="1404" y="1355"/>
                      <a:pt x="1332" y="1340"/>
                    </a:cubicBezTo>
                    <a:cubicBezTo>
                      <a:pt x="1347" y="1218"/>
                      <a:pt x="1347" y="1096"/>
                      <a:pt x="1397" y="973"/>
                    </a:cubicBezTo>
                    <a:cubicBezTo>
                      <a:pt x="1541" y="1016"/>
                      <a:pt x="1728" y="1196"/>
                      <a:pt x="1735" y="1355"/>
                    </a:cubicBezTo>
                    <a:close/>
                    <a:moveTo>
                      <a:pt x="1836" y="894"/>
                    </a:moveTo>
                    <a:cubicBezTo>
                      <a:pt x="1807" y="887"/>
                      <a:pt x="1793" y="887"/>
                      <a:pt x="1793" y="887"/>
                    </a:cubicBezTo>
                    <a:cubicBezTo>
                      <a:pt x="1663" y="858"/>
                      <a:pt x="1534" y="786"/>
                      <a:pt x="1505" y="649"/>
                    </a:cubicBezTo>
                    <a:cubicBezTo>
                      <a:pt x="1483" y="527"/>
                      <a:pt x="1663" y="289"/>
                      <a:pt x="1800" y="318"/>
                    </a:cubicBezTo>
                    <a:cubicBezTo>
                      <a:pt x="1879" y="325"/>
                      <a:pt x="2095" y="541"/>
                      <a:pt x="2110" y="627"/>
                    </a:cubicBezTo>
                    <a:cubicBezTo>
                      <a:pt x="2153" y="822"/>
                      <a:pt x="1987" y="865"/>
                      <a:pt x="1836" y="8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7463A4-FF4C-CFE8-8175-247A70EE3412}"/>
              </a:ext>
            </a:extLst>
          </p:cNvPr>
          <p:cNvSpPr txBox="1"/>
          <p:nvPr/>
        </p:nvSpPr>
        <p:spPr>
          <a:xfrm>
            <a:off x="1799063" y="480829"/>
            <a:ext cx="4839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5400" dirty="0">
                <a:solidFill>
                  <a:schemeClr val="bg2">
                    <a:lumMod val="50000"/>
                  </a:schemeClr>
                </a:solidFill>
              </a:rPr>
              <a:t>محاور الورشة: </a:t>
            </a:r>
            <a:endParaRPr lang="en-US" sz="5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3DB967-2F13-490A-F28C-2BEFAF3D7696}"/>
              </a:ext>
            </a:extLst>
          </p:cNvPr>
          <p:cNvSpPr txBox="1"/>
          <p:nvPr/>
        </p:nvSpPr>
        <p:spPr>
          <a:xfrm>
            <a:off x="3936812" y="2009410"/>
            <a:ext cx="216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2400" b="1" dirty="0">
                <a:solidFill>
                  <a:schemeClr val="bg2">
                    <a:lumMod val="50000"/>
                  </a:schemeClr>
                </a:solidFill>
              </a:rPr>
              <a:t>مصطلحات ومفاهيم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D94EFE-B2DC-CE25-342E-2FF55DC56BE9}"/>
              </a:ext>
            </a:extLst>
          </p:cNvPr>
          <p:cNvSpPr txBox="1"/>
          <p:nvPr/>
        </p:nvSpPr>
        <p:spPr>
          <a:xfrm>
            <a:off x="874531" y="2006201"/>
            <a:ext cx="2216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2400" b="1" dirty="0">
                <a:solidFill>
                  <a:schemeClr val="bg2">
                    <a:lumMod val="50000"/>
                  </a:schemeClr>
                </a:solidFill>
              </a:rPr>
              <a:t>أمور يجب مراعاتها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51E4BD-C0E1-BD65-D37F-15A0EA057EC9}"/>
              </a:ext>
            </a:extLst>
          </p:cNvPr>
          <p:cNvSpPr txBox="1"/>
          <p:nvPr/>
        </p:nvSpPr>
        <p:spPr>
          <a:xfrm>
            <a:off x="3878796" y="3526406"/>
            <a:ext cx="199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2400" b="1" dirty="0">
                <a:solidFill>
                  <a:schemeClr val="bg2">
                    <a:lumMod val="50000"/>
                  </a:schemeClr>
                </a:solidFill>
              </a:rPr>
              <a:t>جدول التوزيع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20E7D0-97DC-759C-166D-D5148F27D02B}"/>
              </a:ext>
            </a:extLst>
          </p:cNvPr>
          <p:cNvSpPr txBox="1"/>
          <p:nvPr/>
        </p:nvSpPr>
        <p:spPr>
          <a:xfrm>
            <a:off x="904461" y="3542758"/>
            <a:ext cx="1884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2400" b="1" dirty="0">
                <a:solidFill>
                  <a:schemeClr val="bg2">
                    <a:lumMod val="50000"/>
                  </a:schemeClr>
                </a:solidFill>
              </a:rPr>
              <a:t>كيفية التوزيع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3" name="Google Shape;4903;p94"/>
          <p:cNvGrpSpPr/>
          <p:nvPr/>
        </p:nvGrpSpPr>
        <p:grpSpPr>
          <a:xfrm>
            <a:off x="8312201" y="220550"/>
            <a:ext cx="380430" cy="373923"/>
            <a:chOff x="4932401" y="4252000"/>
            <a:chExt cx="380430" cy="373923"/>
          </a:xfrm>
        </p:grpSpPr>
        <p:sp>
          <p:nvSpPr>
            <p:cNvPr id="4904" name="Google Shape;4904;p94"/>
            <p:cNvSpPr/>
            <p:nvPr/>
          </p:nvSpPr>
          <p:spPr>
            <a:xfrm>
              <a:off x="4932401" y="425200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94"/>
            <p:cNvSpPr/>
            <p:nvPr/>
          </p:nvSpPr>
          <p:spPr>
            <a:xfrm>
              <a:off x="5044124" y="437970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06" name="Google Shape;4906;p94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07" name="Google Shape;4907;p94"/>
          <p:cNvGrpSpPr/>
          <p:nvPr/>
        </p:nvGrpSpPr>
        <p:grpSpPr>
          <a:xfrm>
            <a:off x="7770344" y="220550"/>
            <a:ext cx="380430" cy="373923"/>
            <a:chOff x="7770344" y="220550"/>
            <a:chExt cx="380430" cy="373923"/>
          </a:xfrm>
        </p:grpSpPr>
        <p:sp>
          <p:nvSpPr>
            <p:cNvPr id="4908" name="Google Shape;4908;p94">
              <a:hlinkClick r:id="" action="ppaction://hlinkshowjump?jump=previousslide"/>
            </p:cNvPr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uFill>
                    <a:noFill/>
                  </a:u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909" name="Google Shape;4909;p94"/>
            <p:cNvSpPr/>
            <p:nvPr/>
          </p:nvSpPr>
          <p:spPr>
            <a:xfrm flipH="1">
              <a:off x="7882050" y="34825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4910" name="Google Shape;4910;p94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11" name="Google Shape;4911;p94"/>
          <p:cNvGrpSpPr/>
          <p:nvPr/>
        </p:nvGrpSpPr>
        <p:grpSpPr>
          <a:xfrm>
            <a:off x="7216806" y="220550"/>
            <a:ext cx="380430" cy="373923"/>
            <a:chOff x="7216806" y="220550"/>
            <a:chExt cx="380430" cy="373923"/>
          </a:xfrm>
        </p:grpSpPr>
        <p:sp>
          <p:nvSpPr>
            <p:cNvPr id="4912" name="Google Shape;4912;p94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94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94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15" name="Google Shape;4915;p94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0C35DA-2C4C-709A-5379-F95135DEE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86283"/>
            <a:ext cx="3950550" cy="3121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BC3AC2-E24A-3E09-FA3A-9B84875BF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814212"/>
            <a:ext cx="4273666" cy="3981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10BCB8-CC7B-0D81-9534-07AA18A3F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536" y="317300"/>
            <a:ext cx="5023539" cy="9632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65"/>
          <p:cNvSpPr/>
          <p:nvPr/>
        </p:nvSpPr>
        <p:spPr>
          <a:xfrm>
            <a:off x="7187001" y="3461055"/>
            <a:ext cx="2193" cy="7939"/>
          </a:xfrm>
          <a:custGeom>
            <a:avLst/>
            <a:gdLst/>
            <a:ahLst/>
            <a:cxnLst/>
            <a:rect l="l" t="t" r="r" b="b"/>
            <a:pathLst>
              <a:path w="29" h="105" extrusionOk="0">
                <a:moveTo>
                  <a:pt x="27" y="0"/>
                </a:moveTo>
                <a:cubicBezTo>
                  <a:pt x="25" y="0"/>
                  <a:pt x="13" y="48"/>
                  <a:pt x="1" y="105"/>
                </a:cubicBezTo>
                <a:lnTo>
                  <a:pt x="8" y="105"/>
                </a:lnTo>
                <a:cubicBezTo>
                  <a:pt x="23" y="29"/>
                  <a:pt x="28" y="0"/>
                  <a:pt x="27" y="0"/>
                </a:cubicBezTo>
                <a:close/>
              </a:path>
            </a:pathLst>
          </a:custGeom>
          <a:solidFill>
            <a:srgbClr val="FAC7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0" name="Google Shape;2050;p65"/>
          <p:cNvGrpSpPr/>
          <p:nvPr/>
        </p:nvGrpSpPr>
        <p:grpSpPr>
          <a:xfrm rot="-1039541">
            <a:off x="698785" y="351948"/>
            <a:ext cx="509818" cy="508826"/>
            <a:chOff x="-1158200" y="1575175"/>
            <a:chExt cx="491503" cy="490546"/>
          </a:xfrm>
        </p:grpSpPr>
        <p:sp>
          <p:nvSpPr>
            <p:cNvPr id="2051" name="Google Shape;2051;p65"/>
            <p:cNvSpPr/>
            <p:nvPr/>
          </p:nvSpPr>
          <p:spPr>
            <a:xfrm>
              <a:off x="-1158200" y="1575175"/>
              <a:ext cx="491503" cy="490546"/>
            </a:xfrm>
            <a:custGeom>
              <a:avLst/>
              <a:gdLst/>
              <a:ahLst/>
              <a:cxnLst/>
              <a:rect l="l" t="t" r="r" b="b"/>
              <a:pathLst>
                <a:path w="5466" h="5454" extrusionOk="0">
                  <a:moveTo>
                    <a:pt x="2727" y="0"/>
                  </a:moveTo>
                  <a:cubicBezTo>
                    <a:pt x="1227" y="0"/>
                    <a:pt x="1" y="1215"/>
                    <a:pt x="1" y="2727"/>
                  </a:cubicBezTo>
                  <a:cubicBezTo>
                    <a:pt x="1" y="4239"/>
                    <a:pt x="1227" y="5453"/>
                    <a:pt x="2727" y="5453"/>
                  </a:cubicBezTo>
                  <a:cubicBezTo>
                    <a:pt x="4239" y="5453"/>
                    <a:pt x="5466" y="4239"/>
                    <a:pt x="5466" y="2727"/>
                  </a:cubicBezTo>
                  <a:cubicBezTo>
                    <a:pt x="5466" y="1215"/>
                    <a:pt x="4239" y="0"/>
                    <a:pt x="2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65"/>
            <p:cNvSpPr/>
            <p:nvPr/>
          </p:nvSpPr>
          <p:spPr>
            <a:xfrm>
              <a:off x="-1143683" y="1588636"/>
              <a:ext cx="462470" cy="463624"/>
            </a:xfrm>
            <a:custGeom>
              <a:avLst/>
              <a:gdLst/>
              <a:ahLst/>
              <a:cxnLst/>
              <a:rect l="l" t="t" r="r" b="b"/>
              <a:pathLst>
                <a:path w="5371" h="5383" extrusionOk="0">
                  <a:moveTo>
                    <a:pt x="2727" y="572"/>
                  </a:moveTo>
                  <a:cubicBezTo>
                    <a:pt x="2977" y="572"/>
                    <a:pt x="3227" y="620"/>
                    <a:pt x="3453" y="715"/>
                  </a:cubicBezTo>
                  <a:cubicBezTo>
                    <a:pt x="3572" y="763"/>
                    <a:pt x="3679" y="811"/>
                    <a:pt x="3787" y="882"/>
                  </a:cubicBezTo>
                  <a:cubicBezTo>
                    <a:pt x="3941" y="977"/>
                    <a:pt x="4084" y="1096"/>
                    <a:pt x="4215" y="1227"/>
                  </a:cubicBezTo>
                  <a:cubicBezTo>
                    <a:pt x="4346" y="1358"/>
                    <a:pt x="4453" y="1513"/>
                    <a:pt x="4549" y="1668"/>
                  </a:cubicBezTo>
                  <a:cubicBezTo>
                    <a:pt x="4549" y="1668"/>
                    <a:pt x="4549" y="1680"/>
                    <a:pt x="4549" y="1680"/>
                  </a:cubicBezTo>
                  <a:cubicBezTo>
                    <a:pt x="4608" y="1787"/>
                    <a:pt x="4656" y="1894"/>
                    <a:pt x="4691" y="2013"/>
                  </a:cubicBezTo>
                  <a:cubicBezTo>
                    <a:pt x="4775" y="2251"/>
                    <a:pt x="4811" y="2489"/>
                    <a:pt x="4811" y="2739"/>
                  </a:cubicBezTo>
                  <a:cubicBezTo>
                    <a:pt x="4787" y="3513"/>
                    <a:pt x="4358" y="4192"/>
                    <a:pt x="3703" y="4549"/>
                  </a:cubicBezTo>
                  <a:cubicBezTo>
                    <a:pt x="3596" y="4609"/>
                    <a:pt x="3489" y="4656"/>
                    <a:pt x="3370" y="4704"/>
                  </a:cubicBezTo>
                  <a:lnTo>
                    <a:pt x="3358" y="4704"/>
                  </a:lnTo>
                  <a:cubicBezTo>
                    <a:pt x="3310" y="4716"/>
                    <a:pt x="3251" y="4740"/>
                    <a:pt x="3203" y="4752"/>
                  </a:cubicBezTo>
                  <a:cubicBezTo>
                    <a:pt x="3045" y="4791"/>
                    <a:pt x="2888" y="4814"/>
                    <a:pt x="2730" y="4814"/>
                  </a:cubicBezTo>
                  <a:cubicBezTo>
                    <a:pt x="2697" y="4814"/>
                    <a:pt x="2664" y="4813"/>
                    <a:pt x="2632" y="4811"/>
                  </a:cubicBezTo>
                  <a:cubicBezTo>
                    <a:pt x="2382" y="4811"/>
                    <a:pt x="2144" y="4763"/>
                    <a:pt x="1917" y="4668"/>
                  </a:cubicBezTo>
                  <a:cubicBezTo>
                    <a:pt x="1108" y="4359"/>
                    <a:pt x="536" y="3561"/>
                    <a:pt x="560" y="2644"/>
                  </a:cubicBezTo>
                  <a:cubicBezTo>
                    <a:pt x="584" y="1870"/>
                    <a:pt x="1012" y="1192"/>
                    <a:pt x="1667" y="834"/>
                  </a:cubicBezTo>
                  <a:cubicBezTo>
                    <a:pt x="1774" y="775"/>
                    <a:pt x="1882" y="727"/>
                    <a:pt x="2001" y="680"/>
                  </a:cubicBezTo>
                  <a:cubicBezTo>
                    <a:pt x="2060" y="668"/>
                    <a:pt x="2108" y="644"/>
                    <a:pt x="2167" y="632"/>
                  </a:cubicBezTo>
                  <a:cubicBezTo>
                    <a:pt x="2358" y="584"/>
                    <a:pt x="2536" y="572"/>
                    <a:pt x="2727" y="572"/>
                  </a:cubicBezTo>
                  <a:close/>
                  <a:moveTo>
                    <a:pt x="2739" y="1"/>
                  </a:moveTo>
                  <a:cubicBezTo>
                    <a:pt x="2715" y="1"/>
                    <a:pt x="2703" y="25"/>
                    <a:pt x="2703" y="49"/>
                  </a:cubicBezTo>
                  <a:lnTo>
                    <a:pt x="2691" y="489"/>
                  </a:lnTo>
                  <a:cubicBezTo>
                    <a:pt x="2584" y="489"/>
                    <a:pt x="2489" y="489"/>
                    <a:pt x="2394" y="501"/>
                  </a:cubicBezTo>
                  <a:lnTo>
                    <a:pt x="2322" y="72"/>
                  </a:lnTo>
                  <a:cubicBezTo>
                    <a:pt x="2322" y="49"/>
                    <a:pt x="2298" y="37"/>
                    <a:pt x="2274" y="37"/>
                  </a:cubicBezTo>
                  <a:cubicBezTo>
                    <a:pt x="2251" y="37"/>
                    <a:pt x="2239" y="60"/>
                    <a:pt x="2239" y="84"/>
                  </a:cubicBezTo>
                  <a:lnTo>
                    <a:pt x="2310" y="513"/>
                  </a:lnTo>
                  <a:cubicBezTo>
                    <a:pt x="2251" y="525"/>
                    <a:pt x="2203" y="537"/>
                    <a:pt x="2144" y="549"/>
                  </a:cubicBezTo>
                  <a:cubicBezTo>
                    <a:pt x="2108" y="561"/>
                    <a:pt x="2060" y="572"/>
                    <a:pt x="2013" y="584"/>
                  </a:cubicBezTo>
                  <a:lnTo>
                    <a:pt x="1870" y="180"/>
                  </a:lnTo>
                  <a:cubicBezTo>
                    <a:pt x="1870" y="156"/>
                    <a:pt x="1846" y="144"/>
                    <a:pt x="1822" y="144"/>
                  </a:cubicBezTo>
                  <a:cubicBezTo>
                    <a:pt x="1798" y="156"/>
                    <a:pt x="1786" y="180"/>
                    <a:pt x="1798" y="203"/>
                  </a:cubicBezTo>
                  <a:lnTo>
                    <a:pt x="1941" y="620"/>
                  </a:lnTo>
                  <a:cubicBezTo>
                    <a:pt x="1846" y="656"/>
                    <a:pt x="1751" y="692"/>
                    <a:pt x="1655" y="739"/>
                  </a:cubicBezTo>
                  <a:lnTo>
                    <a:pt x="1453" y="358"/>
                  </a:lnTo>
                  <a:cubicBezTo>
                    <a:pt x="1444" y="341"/>
                    <a:pt x="1429" y="330"/>
                    <a:pt x="1412" y="330"/>
                  </a:cubicBezTo>
                  <a:cubicBezTo>
                    <a:pt x="1406" y="330"/>
                    <a:pt x="1400" y="331"/>
                    <a:pt x="1393" y="334"/>
                  </a:cubicBezTo>
                  <a:cubicBezTo>
                    <a:pt x="1370" y="346"/>
                    <a:pt x="1370" y="370"/>
                    <a:pt x="1382" y="394"/>
                  </a:cubicBezTo>
                  <a:lnTo>
                    <a:pt x="1584" y="775"/>
                  </a:lnTo>
                  <a:cubicBezTo>
                    <a:pt x="1501" y="834"/>
                    <a:pt x="1417" y="882"/>
                    <a:pt x="1334" y="942"/>
                  </a:cubicBezTo>
                  <a:lnTo>
                    <a:pt x="1060" y="608"/>
                  </a:lnTo>
                  <a:cubicBezTo>
                    <a:pt x="1053" y="594"/>
                    <a:pt x="1042" y="588"/>
                    <a:pt x="1029" y="588"/>
                  </a:cubicBezTo>
                  <a:cubicBezTo>
                    <a:pt x="1020" y="588"/>
                    <a:pt x="1010" y="591"/>
                    <a:pt x="1001" y="596"/>
                  </a:cubicBezTo>
                  <a:cubicBezTo>
                    <a:pt x="989" y="608"/>
                    <a:pt x="977" y="632"/>
                    <a:pt x="1001" y="656"/>
                  </a:cubicBezTo>
                  <a:lnTo>
                    <a:pt x="1274" y="1001"/>
                  </a:lnTo>
                  <a:cubicBezTo>
                    <a:pt x="1191" y="1061"/>
                    <a:pt x="1120" y="1132"/>
                    <a:pt x="1060" y="1203"/>
                  </a:cubicBezTo>
                  <a:lnTo>
                    <a:pt x="727" y="918"/>
                  </a:lnTo>
                  <a:cubicBezTo>
                    <a:pt x="715" y="912"/>
                    <a:pt x="703" y="909"/>
                    <a:pt x="692" y="909"/>
                  </a:cubicBezTo>
                  <a:cubicBezTo>
                    <a:pt x="682" y="909"/>
                    <a:pt x="673" y="912"/>
                    <a:pt x="667" y="918"/>
                  </a:cubicBezTo>
                  <a:cubicBezTo>
                    <a:pt x="643" y="942"/>
                    <a:pt x="655" y="965"/>
                    <a:pt x="667" y="977"/>
                  </a:cubicBezTo>
                  <a:lnTo>
                    <a:pt x="1001" y="1275"/>
                  </a:lnTo>
                  <a:cubicBezTo>
                    <a:pt x="929" y="1346"/>
                    <a:pt x="870" y="1430"/>
                    <a:pt x="822" y="1513"/>
                  </a:cubicBezTo>
                  <a:lnTo>
                    <a:pt x="441" y="1287"/>
                  </a:lnTo>
                  <a:cubicBezTo>
                    <a:pt x="436" y="1282"/>
                    <a:pt x="427" y="1279"/>
                    <a:pt x="417" y="1279"/>
                  </a:cubicBezTo>
                  <a:cubicBezTo>
                    <a:pt x="404" y="1279"/>
                    <a:pt x="388" y="1285"/>
                    <a:pt x="381" y="1299"/>
                  </a:cubicBezTo>
                  <a:cubicBezTo>
                    <a:pt x="369" y="1323"/>
                    <a:pt x="381" y="1346"/>
                    <a:pt x="405" y="1358"/>
                  </a:cubicBezTo>
                  <a:lnTo>
                    <a:pt x="774" y="1584"/>
                  </a:lnTo>
                  <a:cubicBezTo>
                    <a:pt x="727" y="1668"/>
                    <a:pt x="679" y="1763"/>
                    <a:pt x="643" y="1858"/>
                  </a:cubicBezTo>
                  <a:lnTo>
                    <a:pt x="239" y="1692"/>
                  </a:lnTo>
                  <a:cubicBezTo>
                    <a:pt x="232" y="1688"/>
                    <a:pt x="226" y="1687"/>
                    <a:pt x="220" y="1687"/>
                  </a:cubicBezTo>
                  <a:cubicBezTo>
                    <a:pt x="203" y="1687"/>
                    <a:pt x="188" y="1698"/>
                    <a:pt x="179" y="1715"/>
                  </a:cubicBezTo>
                  <a:cubicBezTo>
                    <a:pt x="167" y="1739"/>
                    <a:pt x="179" y="1763"/>
                    <a:pt x="203" y="1775"/>
                  </a:cubicBezTo>
                  <a:lnTo>
                    <a:pt x="620" y="1930"/>
                  </a:lnTo>
                  <a:cubicBezTo>
                    <a:pt x="584" y="2025"/>
                    <a:pt x="548" y="2120"/>
                    <a:pt x="524" y="2216"/>
                  </a:cubicBezTo>
                  <a:lnTo>
                    <a:pt x="96" y="2132"/>
                  </a:lnTo>
                  <a:cubicBezTo>
                    <a:pt x="72" y="2132"/>
                    <a:pt x="48" y="2144"/>
                    <a:pt x="48" y="2168"/>
                  </a:cubicBezTo>
                  <a:cubicBezTo>
                    <a:pt x="48" y="2192"/>
                    <a:pt x="60" y="2216"/>
                    <a:pt x="84" y="2216"/>
                  </a:cubicBezTo>
                  <a:lnTo>
                    <a:pt x="512" y="2299"/>
                  </a:lnTo>
                  <a:cubicBezTo>
                    <a:pt x="500" y="2394"/>
                    <a:pt x="489" y="2501"/>
                    <a:pt x="477" y="2597"/>
                  </a:cubicBezTo>
                  <a:lnTo>
                    <a:pt x="36" y="2597"/>
                  </a:lnTo>
                  <a:cubicBezTo>
                    <a:pt x="12" y="2597"/>
                    <a:pt x="0" y="2608"/>
                    <a:pt x="0" y="2632"/>
                  </a:cubicBezTo>
                  <a:cubicBezTo>
                    <a:pt x="0" y="2656"/>
                    <a:pt x="12" y="2680"/>
                    <a:pt x="36" y="2680"/>
                  </a:cubicBezTo>
                  <a:lnTo>
                    <a:pt x="477" y="2680"/>
                  </a:lnTo>
                  <a:cubicBezTo>
                    <a:pt x="477" y="2787"/>
                    <a:pt x="489" y="2882"/>
                    <a:pt x="500" y="2989"/>
                  </a:cubicBezTo>
                  <a:lnTo>
                    <a:pt x="60" y="3049"/>
                  </a:lnTo>
                  <a:cubicBezTo>
                    <a:pt x="36" y="3061"/>
                    <a:pt x="24" y="3073"/>
                    <a:pt x="24" y="3097"/>
                  </a:cubicBezTo>
                  <a:cubicBezTo>
                    <a:pt x="36" y="3120"/>
                    <a:pt x="48" y="3132"/>
                    <a:pt x="72" y="3132"/>
                  </a:cubicBezTo>
                  <a:lnTo>
                    <a:pt x="512" y="3073"/>
                  </a:lnTo>
                  <a:cubicBezTo>
                    <a:pt x="524" y="3168"/>
                    <a:pt x="548" y="3263"/>
                    <a:pt x="584" y="3359"/>
                  </a:cubicBezTo>
                  <a:lnTo>
                    <a:pt x="167" y="3501"/>
                  </a:lnTo>
                  <a:cubicBezTo>
                    <a:pt x="143" y="3513"/>
                    <a:pt x="131" y="3537"/>
                    <a:pt x="143" y="3549"/>
                  </a:cubicBezTo>
                  <a:cubicBezTo>
                    <a:pt x="143" y="3573"/>
                    <a:pt x="167" y="3585"/>
                    <a:pt x="191" y="3585"/>
                  </a:cubicBezTo>
                  <a:lnTo>
                    <a:pt x="608" y="3442"/>
                  </a:lnTo>
                  <a:cubicBezTo>
                    <a:pt x="643" y="3537"/>
                    <a:pt x="679" y="3620"/>
                    <a:pt x="727" y="3716"/>
                  </a:cubicBezTo>
                  <a:lnTo>
                    <a:pt x="346" y="3930"/>
                  </a:lnTo>
                  <a:cubicBezTo>
                    <a:pt x="322" y="3942"/>
                    <a:pt x="310" y="3966"/>
                    <a:pt x="322" y="3978"/>
                  </a:cubicBezTo>
                  <a:cubicBezTo>
                    <a:pt x="331" y="3995"/>
                    <a:pt x="346" y="4006"/>
                    <a:pt x="358" y="4006"/>
                  </a:cubicBezTo>
                  <a:cubicBezTo>
                    <a:pt x="362" y="4006"/>
                    <a:pt x="366" y="4005"/>
                    <a:pt x="369" y="4001"/>
                  </a:cubicBezTo>
                  <a:lnTo>
                    <a:pt x="381" y="4001"/>
                  </a:lnTo>
                  <a:lnTo>
                    <a:pt x="774" y="3787"/>
                  </a:lnTo>
                  <a:cubicBezTo>
                    <a:pt x="822" y="3870"/>
                    <a:pt x="881" y="3954"/>
                    <a:pt x="941" y="4037"/>
                  </a:cubicBezTo>
                  <a:lnTo>
                    <a:pt x="596" y="4311"/>
                  </a:lnTo>
                  <a:cubicBezTo>
                    <a:pt x="572" y="4323"/>
                    <a:pt x="572" y="4359"/>
                    <a:pt x="584" y="4371"/>
                  </a:cubicBezTo>
                  <a:cubicBezTo>
                    <a:pt x="592" y="4379"/>
                    <a:pt x="607" y="4387"/>
                    <a:pt x="618" y="4387"/>
                  </a:cubicBezTo>
                  <a:cubicBezTo>
                    <a:pt x="623" y="4387"/>
                    <a:pt x="628" y="4386"/>
                    <a:pt x="631" y="4382"/>
                  </a:cubicBezTo>
                  <a:lnTo>
                    <a:pt x="643" y="4382"/>
                  </a:lnTo>
                  <a:lnTo>
                    <a:pt x="989" y="4109"/>
                  </a:lnTo>
                  <a:cubicBezTo>
                    <a:pt x="1048" y="4180"/>
                    <a:pt x="1120" y="4251"/>
                    <a:pt x="1203" y="4323"/>
                  </a:cubicBezTo>
                  <a:lnTo>
                    <a:pt x="905" y="4656"/>
                  </a:lnTo>
                  <a:cubicBezTo>
                    <a:pt x="893" y="4668"/>
                    <a:pt x="893" y="4692"/>
                    <a:pt x="905" y="4716"/>
                  </a:cubicBezTo>
                  <a:cubicBezTo>
                    <a:pt x="913" y="4716"/>
                    <a:pt x="921" y="4721"/>
                    <a:pt x="933" y="4721"/>
                  </a:cubicBezTo>
                  <a:cubicBezTo>
                    <a:pt x="938" y="4721"/>
                    <a:pt x="945" y="4720"/>
                    <a:pt x="953" y="4716"/>
                  </a:cubicBezTo>
                  <a:cubicBezTo>
                    <a:pt x="953" y="4716"/>
                    <a:pt x="965" y="4716"/>
                    <a:pt x="965" y="4704"/>
                  </a:cubicBezTo>
                  <a:lnTo>
                    <a:pt x="1262" y="4371"/>
                  </a:lnTo>
                  <a:cubicBezTo>
                    <a:pt x="1334" y="4442"/>
                    <a:pt x="1417" y="4502"/>
                    <a:pt x="1501" y="4561"/>
                  </a:cubicBezTo>
                  <a:lnTo>
                    <a:pt x="1274" y="4930"/>
                  </a:lnTo>
                  <a:cubicBezTo>
                    <a:pt x="1262" y="4954"/>
                    <a:pt x="1262" y="4978"/>
                    <a:pt x="1286" y="4990"/>
                  </a:cubicBezTo>
                  <a:cubicBezTo>
                    <a:pt x="1294" y="4990"/>
                    <a:pt x="1302" y="4995"/>
                    <a:pt x="1310" y="4995"/>
                  </a:cubicBezTo>
                  <a:cubicBezTo>
                    <a:pt x="1314" y="4995"/>
                    <a:pt x="1318" y="4994"/>
                    <a:pt x="1322" y="4990"/>
                  </a:cubicBezTo>
                  <a:cubicBezTo>
                    <a:pt x="1334" y="4990"/>
                    <a:pt x="1334" y="4990"/>
                    <a:pt x="1346" y="4978"/>
                  </a:cubicBezTo>
                  <a:lnTo>
                    <a:pt x="1572" y="4597"/>
                  </a:lnTo>
                  <a:cubicBezTo>
                    <a:pt x="1655" y="4644"/>
                    <a:pt x="1751" y="4692"/>
                    <a:pt x="1846" y="4728"/>
                  </a:cubicBezTo>
                  <a:lnTo>
                    <a:pt x="1679" y="5144"/>
                  </a:lnTo>
                  <a:cubicBezTo>
                    <a:pt x="1679" y="5168"/>
                    <a:pt x="1691" y="5192"/>
                    <a:pt x="1703" y="5192"/>
                  </a:cubicBezTo>
                  <a:cubicBezTo>
                    <a:pt x="1709" y="5198"/>
                    <a:pt x="1715" y="5201"/>
                    <a:pt x="1719" y="5201"/>
                  </a:cubicBezTo>
                  <a:cubicBezTo>
                    <a:pt x="1724" y="5201"/>
                    <a:pt x="1727" y="5198"/>
                    <a:pt x="1727" y="5192"/>
                  </a:cubicBezTo>
                  <a:cubicBezTo>
                    <a:pt x="1751" y="5192"/>
                    <a:pt x="1751" y="5180"/>
                    <a:pt x="1763" y="5168"/>
                  </a:cubicBezTo>
                  <a:lnTo>
                    <a:pt x="1917" y="4763"/>
                  </a:lnTo>
                  <a:cubicBezTo>
                    <a:pt x="2013" y="4799"/>
                    <a:pt x="2108" y="4823"/>
                    <a:pt x="2215" y="4847"/>
                  </a:cubicBezTo>
                  <a:lnTo>
                    <a:pt x="2120" y="5275"/>
                  </a:lnTo>
                  <a:cubicBezTo>
                    <a:pt x="2120" y="5299"/>
                    <a:pt x="2132" y="5323"/>
                    <a:pt x="2155" y="5323"/>
                  </a:cubicBezTo>
                  <a:lnTo>
                    <a:pt x="2179" y="5323"/>
                  </a:lnTo>
                  <a:cubicBezTo>
                    <a:pt x="2191" y="5323"/>
                    <a:pt x="2203" y="5311"/>
                    <a:pt x="2203" y="5299"/>
                  </a:cubicBezTo>
                  <a:lnTo>
                    <a:pt x="2286" y="4859"/>
                  </a:lnTo>
                  <a:cubicBezTo>
                    <a:pt x="2394" y="4883"/>
                    <a:pt x="2489" y="4894"/>
                    <a:pt x="2596" y="4894"/>
                  </a:cubicBezTo>
                  <a:lnTo>
                    <a:pt x="2584" y="5335"/>
                  </a:lnTo>
                  <a:cubicBezTo>
                    <a:pt x="2584" y="5359"/>
                    <a:pt x="2596" y="5383"/>
                    <a:pt x="2620" y="5383"/>
                  </a:cubicBezTo>
                  <a:lnTo>
                    <a:pt x="2632" y="5383"/>
                  </a:lnTo>
                  <a:cubicBezTo>
                    <a:pt x="2655" y="5371"/>
                    <a:pt x="2667" y="5359"/>
                    <a:pt x="2667" y="5335"/>
                  </a:cubicBezTo>
                  <a:lnTo>
                    <a:pt x="2679" y="4894"/>
                  </a:lnTo>
                  <a:cubicBezTo>
                    <a:pt x="2775" y="4894"/>
                    <a:pt x="2882" y="4894"/>
                    <a:pt x="2977" y="4883"/>
                  </a:cubicBezTo>
                  <a:lnTo>
                    <a:pt x="3036" y="5311"/>
                  </a:lnTo>
                  <a:cubicBezTo>
                    <a:pt x="3048" y="5335"/>
                    <a:pt x="3072" y="5347"/>
                    <a:pt x="3084" y="5347"/>
                  </a:cubicBezTo>
                  <a:lnTo>
                    <a:pt x="3096" y="5347"/>
                  </a:lnTo>
                  <a:cubicBezTo>
                    <a:pt x="3120" y="5347"/>
                    <a:pt x="3132" y="5323"/>
                    <a:pt x="3120" y="5299"/>
                  </a:cubicBezTo>
                  <a:lnTo>
                    <a:pt x="3060" y="4871"/>
                  </a:lnTo>
                  <a:cubicBezTo>
                    <a:pt x="3108" y="4859"/>
                    <a:pt x="3167" y="4847"/>
                    <a:pt x="3215" y="4835"/>
                  </a:cubicBezTo>
                  <a:cubicBezTo>
                    <a:pt x="3263" y="4823"/>
                    <a:pt x="3310" y="4811"/>
                    <a:pt x="3346" y="4799"/>
                  </a:cubicBezTo>
                  <a:lnTo>
                    <a:pt x="3489" y="5216"/>
                  </a:lnTo>
                  <a:cubicBezTo>
                    <a:pt x="3501" y="5228"/>
                    <a:pt x="3525" y="5240"/>
                    <a:pt x="3537" y="5240"/>
                  </a:cubicBezTo>
                  <a:lnTo>
                    <a:pt x="3548" y="5240"/>
                  </a:lnTo>
                  <a:cubicBezTo>
                    <a:pt x="3560" y="5228"/>
                    <a:pt x="3572" y="5204"/>
                    <a:pt x="3572" y="5180"/>
                  </a:cubicBezTo>
                  <a:lnTo>
                    <a:pt x="3429" y="4763"/>
                  </a:lnTo>
                  <a:cubicBezTo>
                    <a:pt x="3525" y="4728"/>
                    <a:pt x="3620" y="4692"/>
                    <a:pt x="3703" y="4644"/>
                  </a:cubicBezTo>
                  <a:lnTo>
                    <a:pt x="3918" y="5037"/>
                  </a:lnTo>
                  <a:cubicBezTo>
                    <a:pt x="3926" y="5046"/>
                    <a:pt x="3934" y="5054"/>
                    <a:pt x="3947" y="5054"/>
                  </a:cubicBezTo>
                  <a:cubicBezTo>
                    <a:pt x="3952" y="5054"/>
                    <a:pt x="3958" y="5053"/>
                    <a:pt x="3965" y="5049"/>
                  </a:cubicBezTo>
                  <a:lnTo>
                    <a:pt x="3977" y="5049"/>
                  </a:lnTo>
                  <a:cubicBezTo>
                    <a:pt x="3989" y="5037"/>
                    <a:pt x="4001" y="5013"/>
                    <a:pt x="3989" y="4990"/>
                  </a:cubicBezTo>
                  <a:lnTo>
                    <a:pt x="3775" y="4609"/>
                  </a:lnTo>
                  <a:cubicBezTo>
                    <a:pt x="3870" y="4561"/>
                    <a:pt x="3953" y="4502"/>
                    <a:pt x="4025" y="4442"/>
                  </a:cubicBezTo>
                  <a:lnTo>
                    <a:pt x="4299" y="4787"/>
                  </a:lnTo>
                  <a:cubicBezTo>
                    <a:pt x="4310" y="4799"/>
                    <a:pt x="4334" y="4799"/>
                    <a:pt x="4346" y="4799"/>
                  </a:cubicBezTo>
                  <a:cubicBezTo>
                    <a:pt x="4358" y="4799"/>
                    <a:pt x="4358" y="4787"/>
                    <a:pt x="4358" y="4787"/>
                  </a:cubicBezTo>
                  <a:cubicBezTo>
                    <a:pt x="4382" y="4775"/>
                    <a:pt x="4382" y="4752"/>
                    <a:pt x="4370" y="4728"/>
                  </a:cubicBezTo>
                  <a:lnTo>
                    <a:pt x="4096" y="4382"/>
                  </a:lnTo>
                  <a:cubicBezTo>
                    <a:pt x="4168" y="4323"/>
                    <a:pt x="4239" y="4251"/>
                    <a:pt x="4310" y="4180"/>
                  </a:cubicBezTo>
                  <a:lnTo>
                    <a:pt x="4644" y="4466"/>
                  </a:lnTo>
                  <a:cubicBezTo>
                    <a:pt x="4656" y="4478"/>
                    <a:pt x="4668" y="4478"/>
                    <a:pt x="4680" y="4478"/>
                  </a:cubicBezTo>
                  <a:cubicBezTo>
                    <a:pt x="4691" y="4478"/>
                    <a:pt x="4691" y="4466"/>
                    <a:pt x="4703" y="4466"/>
                  </a:cubicBezTo>
                  <a:cubicBezTo>
                    <a:pt x="4715" y="4442"/>
                    <a:pt x="4715" y="4418"/>
                    <a:pt x="4703" y="4406"/>
                  </a:cubicBezTo>
                  <a:lnTo>
                    <a:pt x="4370" y="4121"/>
                  </a:lnTo>
                  <a:cubicBezTo>
                    <a:pt x="4430" y="4037"/>
                    <a:pt x="4489" y="3954"/>
                    <a:pt x="4549" y="3870"/>
                  </a:cubicBezTo>
                  <a:lnTo>
                    <a:pt x="4918" y="4097"/>
                  </a:lnTo>
                  <a:cubicBezTo>
                    <a:pt x="4930" y="4109"/>
                    <a:pt x="4941" y="4109"/>
                    <a:pt x="4953" y="4109"/>
                  </a:cubicBezTo>
                  <a:cubicBezTo>
                    <a:pt x="4965" y="4109"/>
                    <a:pt x="4977" y="4097"/>
                    <a:pt x="4977" y="4085"/>
                  </a:cubicBezTo>
                  <a:cubicBezTo>
                    <a:pt x="4989" y="4073"/>
                    <a:pt x="4989" y="4037"/>
                    <a:pt x="4965" y="4025"/>
                  </a:cubicBezTo>
                  <a:lnTo>
                    <a:pt x="4584" y="3799"/>
                  </a:lnTo>
                  <a:cubicBezTo>
                    <a:pt x="4644" y="3716"/>
                    <a:pt x="4680" y="3620"/>
                    <a:pt x="4727" y="3537"/>
                  </a:cubicBezTo>
                  <a:lnTo>
                    <a:pt x="5132" y="3692"/>
                  </a:lnTo>
                  <a:lnTo>
                    <a:pt x="5156" y="3692"/>
                  </a:lnTo>
                  <a:cubicBezTo>
                    <a:pt x="5168" y="3692"/>
                    <a:pt x="5180" y="3680"/>
                    <a:pt x="5192" y="3668"/>
                  </a:cubicBezTo>
                  <a:cubicBezTo>
                    <a:pt x="5192" y="3644"/>
                    <a:pt x="5180" y="3620"/>
                    <a:pt x="5168" y="3609"/>
                  </a:cubicBezTo>
                  <a:lnTo>
                    <a:pt x="4751" y="3454"/>
                  </a:lnTo>
                  <a:cubicBezTo>
                    <a:pt x="4787" y="3359"/>
                    <a:pt x="4811" y="3263"/>
                    <a:pt x="4834" y="3168"/>
                  </a:cubicBezTo>
                  <a:lnTo>
                    <a:pt x="5263" y="3251"/>
                  </a:lnTo>
                  <a:lnTo>
                    <a:pt x="5287" y="3251"/>
                  </a:lnTo>
                  <a:cubicBezTo>
                    <a:pt x="5299" y="3251"/>
                    <a:pt x="5311" y="3239"/>
                    <a:pt x="5322" y="3216"/>
                  </a:cubicBezTo>
                  <a:cubicBezTo>
                    <a:pt x="5322" y="3192"/>
                    <a:pt x="5311" y="3168"/>
                    <a:pt x="5287" y="3168"/>
                  </a:cubicBezTo>
                  <a:lnTo>
                    <a:pt x="4858" y="3085"/>
                  </a:lnTo>
                  <a:cubicBezTo>
                    <a:pt x="4870" y="2989"/>
                    <a:pt x="4882" y="2882"/>
                    <a:pt x="4882" y="2787"/>
                  </a:cubicBezTo>
                  <a:lnTo>
                    <a:pt x="5322" y="2799"/>
                  </a:lnTo>
                  <a:cubicBezTo>
                    <a:pt x="5334" y="2799"/>
                    <a:pt x="5334" y="2799"/>
                    <a:pt x="5334" y="2787"/>
                  </a:cubicBezTo>
                  <a:cubicBezTo>
                    <a:pt x="5358" y="2787"/>
                    <a:pt x="5370" y="2775"/>
                    <a:pt x="5370" y="2751"/>
                  </a:cubicBezTo>
                  <a:cubicBezTo>
                    <a:pt x="5370" y="2727"/>
                    <a:pt x="5346" y="2716"/>
                    <a:pt x="5334" y="2716"/>
                  </a:cubicBezTo>
                  <a:lnTo>
                    <a:pt x="4894" y="2704"/>
                  </a:lnTo>
                  <a:cubicBezTo>
                    <a:pt x="4894" y="2597"/>
                    <a:pt x="4882" y="2501"/>
                    <a:pt x="4870" y="2394"/>
                  </a:cubicBezTo>
                  <a:lnTo>
                    <a:pt x="5299" y="2335"/>
                  </a:lnTo>
                  <a:lnTo>
                    <a:pt x="5311" y="2335"/>
                  </a:lnTo>
                  <a:cubicBezTo>
                    <a:pt x="5334" y="2323"/>
                    <a:pt x="5346" y="2311"/>
                    <a:pt x="5334" y="2287"/>
                  </a:cubicBezTo>
                  <a:cubicBezTo>
                    <a:pt x="5334" y="2263"/>
                    <a:pt x="5311" y="2251"/>
                    <a:pt x="5287" y="2251"/>
                  </a:cubicBezTo>
                  <a:lnTo>
                    <a:pt x="4858" y="2323"/>
                  </a:lnTo>
                  <a:cubicBezTo>
                    <a:pt x="4834" y="2216"/>
                    <a:pt x="4811" y="2120"/>
                    <a:pt x="4787" y="2025"/>
                  </a:cubicBezTo>
                  <a:lnTo>
                    <a:pt x="5203" y="1882"/>
                  </a:lnTo>
                  <a:cubicBezTo>
                    <a:pt x="5227" y="1870"/>
                    <a:pt x="5239" y="1858"/>
                    <a:pt x="5227" y="1835"/>
                  </a:cubicBezTo>
                  <a:cubicBezTo>
                    <a:pt x="5215" y="1811"/>
                    <a:pt x="5192" y="1799"/>
                    <a:pt x="5180" y="1799"/>
                  </a:cubicBezTo>
                  <a:lnTo>
                    <a:pt x="4763" y="1942"/>
                  </a:lnTo>
                  <a:cubicBezTo>
                    <a:pt x="4727" y="1846"/>
                    <a:pt x="4680" y="1763"/>
                    <a:pt x="4644" y="1668"/>
                  </a:cubicBezTo>
                  <a:lnTo>
                    <a:pt x="5025" y="1454"/>
                  </a:lnTo>
                  <a:cubicBezTo>
                    <a:pt x="5049" y="1442"/>
                    <a:pt x="5049" y="1418"/>
                    <a:pt x="5037" y="1406"/>
                  </a:cubicBezTo>
                  <a:cubicBezTo>
                    <a:pt x="5028" y="1388"/>
                    <a:pt x="5013" y="1377"/>
                    <a:pt x="4996" y="1377"/>
                  </a:cubicBezTo>
                  <a:cubicBezTo>
                    <a:pt x="4990" y="1377"/>
                    <a:pt x="4984" y="1379"/>
                    <a:pt x="4977" y="1382"/>
                  </a:cubicBezTo>
                  <a:lnTo>
                    <a:pt x="4596" y="1596"/>
                  </a:lnTo>
                  <a:cubicBezTo>
                    <a:pt x="4549" y="1513"/>
                    <a:pt x="4489" y="1430"/>
                    <a:pt x="4430" y="1346"/>
                  </a:cubicBezTo>
                  <a:lnTo>
                    <a:pt x="4775" y="1073"/>
                  </a:lnTo>
                  <a:cubicBezTo>
                    <a:pt x="4787" y="1061"/>
                    <a:pt x="4799" y="1025"/>
                    <a:pt x="4775" y="1013"/>
                  </a:cubicBezTo>
                  <a:cubicBezTo>
                    <a:pt x="4768" y="999"/>
                    <a:pt x="4757" y="993"/>
                    <a:pt x="4744" y="993"/>
                  </a:cubicBezTo>
                  <a:cubicBezTo>
                    <a:pt x="4735" y="993"/>
                    <a:pt x="4725" y="996"/>
                    <a:pt x="4715" y="1001"/>
                  </a:cubicBezTo>
                  <a:lnTo>
                    <a:pt x="4382" y="1287"/>
                  </a:lnTo>
                  <a:cubicBezTo>
                    <a:pt x="4346" y="1239"/>
                    <a:pt x="4310" y="1203"/>
                    <a:pt x="4275" y="1168"/>
                  </a:cubicBezTo>
                  <a:cubicBezTo>
                    <a:pt x="4239" y="1132"/>
                    <a:pt x="4203" y="1096"/>
                    <a:pt x="4168" y="1061"/>
                  </a:cubicBezTo>
                  <a:lnTo>
                    <a:pt x="4465" y="727"/>
                  </a:lnTo>
                  <a:cubicBezTo>
                    <a:pt x="4477" y="715"/>
                    <a:pt x="4477" y="692"/>
                    <a:pt x="4453" y="668"/>
                  </a:cubicBezTo>
                  <a:cubicBezTo>
                    <a:pt x="4448" y="663"/>
                    <a:pt x="4441" y="660"/>
                    <a:pt x="4433" y="660"/>
                  </a:cubicBezTo>
                  <a:cubicBezTo>
                    <a:pt x="4422" y="660"/>
                    <a:pt x="4408" y="666"/>
                    <a:pt x="4394" y="680"/>
                  </a:cubicBezTo>
                  <a:lnTo>
                    <a:pt x="4108" y="1013"/>
                  </a:lnTo>
                  <a:cubicBezTo>
                    <a:pt x="4025" y="942"/>
                    <a:pt x="3953" y="882"/>
                    <a:pt x="3870" y="834"/>
                  </a:cubicBezTo>
                  <a:lnTo>
                    <a:pt x="4096" y="453"/>
                  </a:lnTo>
                  <a:cubicBezTo>
                    <a:pt x="4108" y="430"/>
                    <a:pt x="4096" y="406"/>
                    <a:pt x="4072" y="394"/>
                  </a:cubicBezTo>
                  <a:cubicBezTo>
                    <a:pt x="4069" y="390"/>
                    <a:pt x="4064" y="389"/>
                    <a:pt x="4059" y="389"/>
                  </a:cubicBezTo>
                  <a:cubicBezTo>
                    <a:pt x="4047" y="389"/>
                    <a:pt x="4033" y="397"/>
                    <a:pt x="4025" y="406"/>
                  </a:cubicBezTo>
                  <a:lnTo>
                    <a:pt x="3798" y="787"/>
                  </a:lnTo>
                  <a:cubicBezTo>
                    <a:pt x="3703" y="739"/>
                    <a:pt x="3620" y="692"/>
                    <a:pt x="3525" y="656"/>
                  </a:cubicBezTo>
                  <a:lnTo>
                    <a:pt x="3679" y="239"/>
                  </a:lnTo>
                  <a:cubicBezTo>
                    <a:pt x="3691" y="227"/>
                    <a:pt x="3679" y="191"/>
                    <a:pt x="3656" y="191"/>
                  </a:cubicBezTo>
                  <a:cubicBezTo>
                    <a:pt x="3649" y="188"/>
                    <a:pt x="3643" y="187"/>
                    <a:pt x="3637" y="187"/>
                  </a:cubicBezTo>
                  <a:cubicBezTo>
                    <a:pt x="3621" y="187"/>
                    <a:pt x="3608" y="198"/>
                    <a:pt x="3608" y="215"/>
                  </a:cubicBezTo>
                  <a:lnTo>
                    <a:pt x="3441" y="620"/>
                  </a:lnTo>
                  <a:cubicBezTo>
                    <a:pt x="3346" y="584"/>
                    <a:pt x="3251" y="561"/>
                    <a:pt x="3156" y="537"/>
                  </a:cubicBezTo>
                  <a:lnTo>
                    <a:pt x="3239" y="108"/>
                  </a:lnTo>
                  <a:cubicBezTo>
                    <a:pt x="3251" y="84"/>
                    <a:pt x="3227" y="60"/>
                    <a:pt x="3203" y="60"/>
                  </a:cubicBezTo>
                  <a:cubicBezTo>
                    <a:pt x="3201" y="58"/>
                    <a:pt x="3198" y="57"/>
                    <a:pt x="3196" y="57"/>
                  </a:cubicBezTo>
                  <a:cubicBezTo>
                    <a:pt x="3183" y="57"/>
                    <a:pt x="3165" y="77"/>
                    <a:pt x="3156" y="96"/>
                  </a:cubicBezTo>
                  <a:lnTo>
                    <a:pt x="3072" y="525"/>
                  </a:lnTo>
                  <a:cubicBezTo>
                    <a:pt x="2977" y="501"/>
                    <a:pt x="2870" y="489"/>
                    <a:pt x="2775" y="489"/>
                  </a:cubicBezTo>
                  <a:lnTo>
                    <a:pt x="2786" y="49"/>
                  </a:lnTo>
                  <a:cubicBezTo>
                    <a:pt x="2786" y="25"/>
                    <a:pt x="2763" y="13"/>
                    <a:pt x="2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53" name="Google Shape;2053;p65"/>
            <p:cNvGrpSpPr/>
            <p:nvPr/>
          </p:nvGrpSpPr>
          <p:grpSpPr>
            <a:xfrm>
              <a:off x="-1023447" y="1674407"/>
              <a:ext cx="221998" cy="292083"/>
              <a:chOff x="-1023443" y="1674418"/>
              <a:chExt cx="221998" cy="292083"/>
            </a:xfrm>
          </p:grpSpPr>
          <p:sp>
            <p:nvSpPr>
              <p:cNvPr id="2054" name="Google Shape;2054;p65"/>
              <p:cNvSpPr/>
              <p:nvPr/>
            </p:nvSpPr>
            <p:spPr>
              <a:xfrm flipH="1">
                <a:off x="-1007977" y="1674418"/>
                <a:ext cx="196300" cy="18834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83" extrusionOk="0">
                    <a:moveTo>
                      <a:pt x="863" y="0"/>
                    </a:moveTo>
                    <a:cubicBezTo>
                      <a:pt x="575" y="0"/>
                      <a:pt x="281" y="134"/>
                      <a:pt x="188" y="408"/>
                    </a:cubicBezTo>
                    <a:cubicBezTo>
                      <a:pt x="1" y="970"/>
                      <a:pt x="591" y="1085"/>
                      <a:pt x="649" y="1142"/>
                    </a:cubicBezTo>
                    <a:cubicBezTo>
                      <a:pt x="714" y="1207"/>
                      <a:pt x="548" y="1531"/>
                      <a:pt x="649" y="1546"/>
                    </a:cubicBezTo>
                    <a:cubicBezTo>
                      <a:pt x="651" y="1546"/>
                      <a:pt x="652" y="1546"/>
                      <a:pt x="654" y="1546"/>
                    </a:cubicBezTo>
                    <a:cubicBezTo>
                      <a:pt x="730" y="1546"/>
                      <a:pt x="755" y="1419"/>
                      <a:pt x="762" y="1366"/>
                    </a:cubicBezTo>
                    <a:lnTo>
                      <a:pt x="762" y="1366"/>
                    </a:lnTo>
                    <a:cubicBezTo>
                      <a:pt x="757" y="1426"/>
                      <a:pt x="751" y="1583"/>
                      <a:pt x="837" y="1583"/>
                    </a:cubicBezTo>
                    <a:cubicBezTo>
                      <a:pt x="841" y="1583"/>
                      <a:pt x="846" y="1583"/>
                      <a:pt x="851" y="1582"/>
                    </a:cubicBezTo>
                    <a:cubicBezTo>
                      <a:pt x="936" y="1562"/>
                      <a:pt x="937" y="1464"/>
                      <a:pt x="930" y="1407"/>
                    </a:cubicBezTo>
                    <a:lnTo>
                      <a:pt x="930" y="1407"/>
                    </a:lnTo>
                    <a:cubicBezTo>
                      <a:pt x="942" y="1461"/>
                      <a:pt x="969" y="1550"/>
                      <a:pt x="1019" y="1550"/>
                    </a:cubicBezTo>
                    <a:cubicBezTo>
                      <a:pt x="1025" y="1550"/>
                      <a:pt x="1031" y="1548"/>
                      <a:pt x="1038" y="1546"/>
                    </a:cubicBezTo>
                    <a:cubicBezTo>
                      <a:pt x="1124" y="1510"/>
                      <a:pt x="973" y="1171"/>
                      <a:pt x="1038" y="1142"/>
                    </a:cubicBezTo>
                    <a:cubicBezTo>
                      <a:pt x="1103" y="1121"/>
                      <a:pt x="1650" y="948"/>
                      <a:pt x="1513" y="408"/>
                    </a:cubicBezTo>
                    <a:cubicBezTo>
                      <a:pt x="1448" y="139"/>
                      <a:pt x="1158" y="0"/>
                      <a:pt x="8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65"/>
              <p:cNvSpPr/>
              <p:nvPr/>
            </p:nvSpPr>
            <p:spPr>
              <a:xfrm flipH="1">
                <a:off x="-903995" y="1726290"/>
                <a:ext cx="58771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16" extrusionOk="0">
                    <a:moveTo>
                      <a:pt x="218" y="1"/>
                    </a:moveTo>
                    <a:cubicBezTo>
                      <a:pt x="198" y="1"/>
                      <a:pt x="178" y="8"/>
                      <a:pt x="158" y="22"/>
                    </a:cubicBezTo>
                    <a:cubicBezTo>
                      <a:pt x="1" y="142"/>
                      <a:pt x="184" y="415"/>
                      <a:pt x="320" y="415"/>
                    </a:cubicBezTo>
                    <a:cubicBezTo>
                      <a:pt x="339" y="415"/>
                      <a:pt x="358" y="410"/>
                      <a:pt x="374" y="397"/>
                    </a:cubicBezTo>
                    <a:cubicBezTo>
                      <a:pt x="493" y="303"/>
                      <a:pt x="356" y="1"/>
                      <a:pt x="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65"/>
              <p:cNvSpPr/>
              <p:nvPr/>
            </p:nvSpPr>
            <p:spPr>
              <a:xfrm flipH="1">
                <a:off x="-983107" y="1726290"/>
                <a:ext cx="58057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16" extrusionOk="0">
                    <a:moveTo>
                      <a:pt x="277" y="1"/>
                    </a:moveTo>
                    <a:cubicBezTo>
                      <a:pt x="139" y="1"/>
                      <a:pt x="1" y="303"/>
                      <a:pt x="114" y="397"/>
                    </a:cubicBezTo>
                    <a:cubicBezTo>
                      <a:pt x="131" y="410"/>
                      <a:pt x="150" y="415"/>
                      <a:pt x="170" y="415"/>
                    </a:cubicBezTo>
                    <a:cubicBezTo>
                      <a:pt x="309" y="415"/>
                      <a:pt x="488" y="142"/>
                      <a:pt x="337" y="22"/>
                    </a:cubicBezTo>
                    <a:cubicBezTo>
                      <a:pt x="317" y="8"/>
                      <a:pt x="297" y="1"/>
                      <a:pt x="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65"/>
              <p:cNvSpPr/>
              <p:nvPr/>
            </p:nvSpPr>
            <p:spPr>
              <a:xfrm flipH="1">
                <a:off x="-1023443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226" y="1"/>
                    </a:moveTo>
                    <a:cubicBezTo>
                      <a:pt x="216" y="1"/>
                      <a:pt x="206" y="3"/>
                      <a:pt x="195" y="7"/>
                    </a:cubicBezTo>
                    <a:cubicBezTo>
                      <a:pt x="72" y="57"/>
                      <a:pt x="252" y="281"/>
                      <a:pt x="252" y="281"/>
                    </a:cubicBezTo>
                    <a:cubicBezTo>
                      <a:pt x="252" y="281"/>
                      <a:pt x="0" y="302"/>
                      <a:pt x="22" y="439"/>
                    </a:cubicBezTo>
                    <a:cubicBezTo>
                      <a:pt x="29" y="473"/>
                      <a:pt x="52" y="486"/>
                      <a:pt x="83" y="486"/>
                    </a:cubicBezTo>
                    <a:cubicBezTo>
                      <a:pt x="172" y="486"/>
                      <a:pt x="328" y="381"/>
                      <a:pt x="370" y="381"/>
                    </a:cubicBezTo>
                    <a:cubicBezTo>
                      <a:pt x="372" y="381"/>
                      <a:pt x="373" y="381"/>
                      <a:pt x="375" y="382"/>
                    </a:cubicBezTo>
                    <a:cubicBezTo>
                      <a:pt x="411" y="389"/>
                      <a:pt x="1318" y="886"/>
                      <a:pt x="1369" y="929"/>
                    </a:cubicBezTo>
                    <a:cubicBezTo>
                      <a:pt x="1417" y="963"/>
                      <a:pt x="1412" y="1189"/>
                      <a:pt x="1526" y="1189"/>
                    </a:cubicBezTo>
                    <a:cubicBezTo>
                      <a:pt x="1531" y="1189"/>
                      <a:pt x="1536" y="1189"/>
                      <a:pt x="1541" y="1188"/>
                    </a:cubicBezTo>
                    <a:cubicBezTo>
                      <a:pt x="1671" y="1159"/>
                      <a:pt x="1556" y="936"/>
                      <a:pt x="1606" y="929"/>
                    </a:cubicBezTo>
                    <a:cubicBezTo>
                      <a:pt x="1657" y="914"/>
                      <a:pt x="1829" y="814"/>
                      <a:pt x="1750" y="727"/>
                    </a:cubicBezTo>
                    <a:cubicBezTo>
                      <a:pt x="1736" y="711"/>
                      <a:pt x="1722" y="704"/>
                      <a:pt x="1707" y="704"/>
                    </a:cubicBezTo>
                    <a:cubicBezTo>
                      <a:pt x="1649" y="704"/>
                      <a:pt x="1578" y="797"/>
                      <a:pt x="1469" y="797"/>
                    </a:cubicBezTo>
                    <a:cubicBezTo>
                      <a:pt x="1455" y="797"/>
                      <a:pt x="1441" y="795"/>
                      <a:pt x="1426" y="792"/>
                    </a:cubicBezTo>
                    <a:cubicBezTo>
                      <a:pt x="1268" y="749"/>
                      <a:pt x="533" y="418"/>
                      <a:pt x="375" y="252"/>
                    </a:cubicBezTo>
                    <a:cubicBezTo>
                      <a:pt x="349" y="226"/>
                      <a:pt x="328" y="1"/>
                      <a:pt x="2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65"/>
              <p:cNvSpPr/>
              <p:nvPr/>
            </p:nvSpPr>
            <p:spPr>
              <a:xfrm flipH="1">
                <a:off x="-1019160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1604" y="1"/>
                    </a:moveTo>
                    <a:cubicBezTo>
                      <a:pt x="1502" y="1"/>
                      <a:pt x="1481" y="226"/>
                      <a:pt x="1455" y="252"/>
                    </a:cubicBezTo>
                    <a:cubicBezTo>
                      <a:pt x="1297" y="418"/>
                      <a:pt x="562" y="749"/>
                      <a:pt x="397" y="792"/>
                    </a:cubicBezTo>
                    <a:cubicBezTo>
                      <a:pt x="382" y="795"/>
                      <a:pt x="369" y="797"/>
                      <a:pt x="356" y="797"/>
                    </a:cubicBezTo>
                    <a:cubicBezTo>
                      <a:pt x="251" y="797"/>
                      <a:pt x="180" y="704"/>
                      <a:pt x="119" y="704"/>
                    </a:cubicBezTo>
                    <a:cubicBezTo>
                      <a:pt x="103" y="704"/>
                      <a:pt x="88" y="711"/>
                      <a:pt x="72" y="727"/>
                    </a:cubicBezTo>
                    <a:cubicBezTo>
                      <a:pt x="0" y="814"/>
                      <a:pt x="173" y="914"/>
                      <a:pt x="224" y="929"/>
                    </a:cubicBezTo>
                    <a:cubicBezTo>
                      <a:pt x="274" y="936"/>
                      <a:pt x="159" y="1159"/>
                      <a:pt x="288" y="1188"/>
                    </a:cubicBezTo>
                    <a:cubicBezTo>
                      <a:pt x="294" y="1189"/>
                      <a:pt x="299" y="1189"/>
                      <a:pt x="304" y="1189"/>
                    </a:cubicBezTo>
                    <a:cubicBezTo>
                      <a:pt x="418" y="1189"/>
                      <a:pt x="413" y="963"/>
                      <a:pt x="461" y="929"/>
                    </a:cubicBezTo>
                    <a:cubicBezTo>
                      <a:pt x="512" y="886"/>
                      <a:pt x="1419" y="389"/>
                      <a:pt x="1455" y="382"/>
                    </a:cubicBezTo>
                    <a:cubicBezTo>
                      <a:pt x="1456" y="381"/>
                      <a:pt x="1458" y="381"/>
                      <a:pt x="1460" y="381"/>
                    </a:cubicBezTo>
                    <a:cubicBezTo>
                      <a:pt x="1502" y="381"/>
                      <a:pt x="1658" y="486"/>
                      <a:pt x="1747" y="486"/>
                    </a:cubicBezTo>
                    <a:cubicBezTo>
                      <a:pt x="1778" y="486"/>
                      <a:pt x="1801" y="473"/>
                      <a:pt x="1808" y="439"/>
                    </a:cubicBezTo>
                    <a:cubicBezTo>
                      <a:pt x="1829" y="302"/>
                      <a:pt x="1570" y="281"/>
                      <a:pt x="1570" y="281"/>
                    </a:cubicBezTo>
                    <a:cubicBezTo>
                      <a:pt x="1570" y="281"/>
                      <a:pt x="1757" y="57"/>
                      <a:pt x="1635" y="7"/>
                    </a:cubicBezTo>
                    <a:cubicBezTo>
                      <a:pt x="1624" y="3"/>
                      <a:pt x="1614" y="1"/>
                      <a:pt x="16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59" name="Google Shape;2059;p65"/>
          <p:cNvGrpSpPr/>
          <p:nvPr/>
        </p:nvGrpSpPr>
        <p:grpSpPr>
          <a:xfrm rot="1557888">
            <a:off x="1095273" y="832594"/>
            <a:ext cx="358788" cy="358156"/>
            <a:chOff x="-1158200" y="1575175"/>
            <a:chExt cx="491503" cy="490546"/>
          </a:xfrm>
        </p:grpSpPr>
        <p:sp>
          <p:nvSpPr>
            <p:cNvPr id="2060" name="Google Shape;2060;p65"/>
            <p:cNvSpPr/>
            <p:nvPr/>
          </p:nvSpPr>
          <p:spPr>
            <a:xfrm>
              <a:off x="-1158200" y="1575175"/>
              <a:ext cx="491503" cy="490546"/>
            </a:xfrm>
            <a:custGeom>
              <a:avLst/>
              <a:gdLst/>
              <a:ahLst/>
              <a:cxnLst/>
              <a:rect l="l" t="t" r="r" b="b"/>
              <a:pathLst>
                <a:path w="5466" h="5454" extrusionOk="0">
                  <a:moveTo>
                    <a:pt x="2727" y="0"/>
                  </a:moveTo>
                  <a:cubicBezTo>
                    <a:pt x="1227" y="0"/>
                    <a:pt x="1" y="1215"/>
                    <a:pt x="1" y="2727"/>
                  </a:cubicBezTo>
                  <a:cubicBezTo>
                    <a:pt x="1" y="4239"/>
                    <a:pt x="1227" y="5453"/>
                    <a:pt x="2727" y="5453"/>
                  </a:cubicBezTo>
                  <a:cubicBezTo>
                    <a:pt x="4239" y="5453"/>
                    <a:pt x="5466" y="4239"/>
                    <a:pt x="5466" y="2727"/>
                  </a:cubicBezTo>
                  <a:cubicBezTo>
                    <a:pt x="5466" y="1215"/>
                    <a:pt x="4239" y="0"/>
                    <a:pt x="2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65"/>
            <p:cNvSpPr/>
            <p:nvPr/>
          </p:nvSpPr>
          <p:spPr>
            <a:xfrm>
              <a:off x="-1143683" y="1588636"/>
              <a:ext cx="462470" cy="463624"/>
            </a:xfrm>
            <a:custGeom>
              <a:avLst/>
              <a:gdLst/>
              <a:ahLst/>
              <a:cxnLst/>
              <a:rect l="l" t="t" r="r" b="b"/>
              <a:pathLst>
                <a:path w="5371" h="5383" extrusionOk="0">
                  <a:moveTo>
                    <a:pt x="2727" y="572"/>
                  </a:moveTo>
                  <a:cubicBezTo>
                    <a:pt x="2977" y="572"/>
                    <a:pt x="3227" y="620"/>
                    <a:pt x="3453" y="715"/>
                  </a:cubicBezTo>
                  <a:cubicBezTo>
                    <a:pt x="3572" y="763"/>
                    <a:pt x="3679" y="811"/>
                    <a:pt x="3787" y="882"/>
                  </a:cubicBezTo>
                  <a:cubicBezTo>
                    <a:pt x="3941" y="977"/>
                    <a:pt x="4084" y="1096"/>
                    <a:pt x="4215" y="1227"/>
                  </a:cubicBezTo>
                  <a:cubicBezTo>
                    <a:pt x="4346" y="1358"/>
                    <a:pt x="4453" y="1513"/>
                    <a:pt x="4549" y="1668"/>
                  </a:cubicBezTo>
                  <a:cubicBezTo>
                    <a:pt x="4549" y="1668"/>
                    <a:pt x="4549" y="1680"/>
                    <a:pt x="4549" y="1680"/>
                  </a:cubicBezTo>
                  <a:cubicBezTo>
                    <a:pt x="4608" y="1787"/>
                    <a:pt x="4656" y="1894"/>
                    <a:pt x="4691" y="2013"/>
                  </a:cubicBezTo>
                  <a:cubicBezTo>
                    <a:pt x="4775" y="2251"/>
                    <a:pt x="4811" y="2489"/>
                    <a:pt x="4811" y="2739"/>
                  </a:cubicBezTo>
                  <a:cubicBezTo>
                    <a:pt x="4787" y="3513"/>
                    <a:pt x="4358" y="4192"/>
                    <a:pt x="3703" y="4549"/>
                  </a:cubicBezTo>
                  <a:cubicBezTo>
                    <a:pt x="3596" y="4609"/>
                    <a:pt x="3489" y="4656"/>
                    <a:pt x="3370" y="4704"/>
                  </a:cubicBezTo>
                  <a:lnTo>
                    <a:pt x="3358" y="4704"/>
                  </a:lnTo>
                  <a:cubicBezTo>
                    <a:pt x="3310" y="4716"/>
                    <a:pt x="3251" y="4740"/>
                    <a:pt x="3203" y="4752"/>
                  </a:cubicBezTo>
                  <a:cubicBezTo>
                    <a:pt x="3045" y="4791"/>
                    <a:pt x="2888" y="4814"/>
                    <a:pt x="2730" y="4814"/>
                  </a:cubicBezTo>
                  <a:cubicBezTo>
                    <a:pt x="2697" y="4814"/>
                    <a:pt x="2664" y="4813"/>
                    <a:pt x="2632" y="4811"/>
                  </a:cubicBezTo>
                  <a:cubicBezTo>
                    <a:pt x="2382" y="4811"/>
                    <a:pt x="2144" y="4763"/>
                    <a:pt x="1917" y="4668"/>
                  </a:cubicBezTo>
                  <a:cubicBezTo>
                    <a:pt x="1108" y="4359"/>
                    <a:pt x="536" y="3561"/>
                    <a:pt x="560" y="2644"/>
                  </a:cubicBezTo>
                  <a:cubicBezTo>
                    <a:pt x="584" y="1870"/>
                    <a:pt x="1012" y="1192"/>
                    <a:pt x="1667" y="834"/>
                  </a:cubicBezTo>
                  <a:cubicBezTo>
                    <a:pt x="1774" y="775"/>
                    <a:pt x="1882" y="727"/>
                    <a:pt x="2001" y="680"/>
                  </a:cubicBezTo>
                  <a:cubicBezTo>
                    <a:pt x="2060" y="668"/>
                    <a:pt x="2108" y="644"/>
                    <a:pt x="2167" y="632"/>
                  </a:cubicBezTo>
                  <a:cubicBezTo>
                    <a:pt x="2358" y="584"/>
                    <a:pt x="2536" y="572"/>
                    <a:pt x="2727" y="572"/>
                  </a:cubicBezTo>
                  <a:close/>
                  <a:moveTo>
                    <a:pt x="2739" y="1"/>
                  </a:moveTo>
                  <a:cubicBezTo>
                    <a:pt x="2715" y="1"/>
                    <a:pt x="2703" y="25"/>
                    <a:pt x="2703" y="49"/>
                  </a:cubicBezTo>
                  <a:lnTo>
                    <a:pt x="2691" y="489"/>
                  </a:lnTo>
                  <a:cubicBezTo>
                    <a:pt x="2584" y="489"/>
                    <a:pt x="2489" y="489"/>
                    <a:pt x="2394" y="501"/>
                  </a:cubicBezTo>
                  <a:lnTo>
                    <a:pt x="2322" y="72"/>
                  </a:lnTo>
                  <a:cubicBezTo>
                    <a:pt x="2322" y="49"/>
                    <a:pt x="2298" y="37"/>
                    <a:pt x="2274" y="37"/>
                  </a:cubicBezTo>
                  <a:cubicBezTo>
                    <a:pt x="2251" y="37"/>
                    <a:pt x="2239" y="60"/>
                    <a:pt x="2239" y="84"/>
                  </a:cubicBezTo>
                  <a:lnTo>
                    <a:pt x="2310" y="513"/>
                  </a:lnTo>
                  <a:cubicBezTo>
                    <a:pt x="2251" y="525"/>
                    <a:pt x="2203" y="537"/>
                    <a:pt x="2144" y="549"/>
                  </a:cubicBezTo>
                  <a:cubicBezTo>
                    <a:pt x="2108" y="561"/>
                    <a:pt x="2060" y="572"/>
                    <a:pt x="2013" y="584"/>
                  </a:cubicBezTo>
                  <a:lnTo>
                    <a:pt x="1870" y="180"/>
                  </a:lnTo>
                  <a:cubicBezTo>
                    <a:pt x="1870" y="156"/>
                    <a:pt x="1846" y="144"/>
                    <a:pt x="1822" y="144"/>
                  </a:cubicBezTo>
                  <a:cubicBezTo>
                    <a:pt x="1798" y="156"/>
                    <a:pt x="1786" y="180"/>
                    <a:pt x="1798" y="203"/>
                  </a:cubicBezTo>
                  <a:lnTo>
                    <a:pt x="1941" y="620"/>
                  </a:lnTo>
                  <a:cubicBezTo>
                    <a:pt x="1846" y="656"/>
                    <a:pt x="1751" y="692"/>
                    <a:pt x="1655" y="739"/>
                  </a:cubicBezTo>
                  <a:lnTo>
                    <a:pt x="1453" y="358"/>
                  </a:lnTo>
                  <a:cubicBezTo>
                    <a:pt x="1444" y="341"/>
                    <a:pt x="1429" y="330"/>
                    <a:pt x="1412" y="330"/>
                  </a:cubicBezTo>
                  <a:cubicBezTo>
                    <a:pt x="1406" y="330"/>
                    <a:pt x="1400" y="331"/>
                    <a:pt x="1393" y="334"/>
                  </a:cubicBezTo>
                  <a:cubicBezTo>
                    <a:pt x="1370" y="346"/>
                    <a:pt x="1370" y="370"/>
                    <a:pt x="1382" y="394"/>
                  </a:cubicBezTo>
                  <a:lnTo>
                    <a:pt x="1584" y="775"/>
                  </a:lnTo>
                  <a:cubicBezTo>
                    <a:pt x="1501" y="834"/>
                    <a:pt x="1417" y="882"/>
                    <a:pt x="1334" y="942"/>
                  </a:cubicBezTo>
                  <a:lnTo>
                    <a:pt x="1060" y="608"/>
                  </a:lnTo>
                  <a:cubicBezTo>
                    <a:pt x="1053" y="594"/>
                    <a:pt x="1042" y="588"/>
                    <a:pt x="1029" y="588"/>
                  </a:cubicBezTo>
                  <a:cubicBezTo>
                    <a:pt x="1020" y="588"/>
                    <a:pt x="1010" y="591"/>
                    <a:pt x="1001" y="596"/>
                  </a:cubicBezTo>
                  <a:cubicBezTo>
                    <a:pt x="989" y="608"/>
                    <a:pt x="977" y="632"/>
                    <a:pt x="1001" y="656"/>
                  </a:cubicBezTo>
                  <a:lnTo>
                    <a:pt x="1274" y="1001"/>
                  </a:lnTo>
                  <a:cubicBezTo>
                    <a:pt x="1191" y="1061"/>
                    <a:pt x="1120" y="1132"/>
                    <a:pt x="1060" y="1203"/>
                  </a:cubicBezTo>
                  <a:lnTo>
                    <a:pt x="727" y="918"/>
                  </a:lnTo>
                  <a:cubicBezTo>
                    <a:pt x="715" y="912"/>
                    <a:pt x="703" y="909"/>
                    <a:pt x="692" y="909"/>
                  </a:cubicBezTo>
                  <a:cubicBezTo>
                    <a:pt x="682" y="909"/>
                    <a:pt x="673" y="912"/>
                    <a:pt x="667" y="918"/>
                  </a:cubicBezTo>
                  <a:cubicBezTo>
                    <a:pt x="643" y="942"/>
                    <a:pt x="655" y="965"/>
                    <a:pt x="667" y="977"/>
                  </a:cubicBezTo>
                  <a:lnTo>
                    <a:pt x="1001" y="1275"/>
                  </a:lnTo>
                  <a:cubicBezTo>
                    <a:pt x="929" y="1346"/>
                    <a:pt x="870" y="1430"/>
                    <a:pt x="822" y="1513"/>
                  </a:cubicBezTo>
                  <a:lnTo>
                    <a:pt x="441" y="1287"/>
                  </a:lnTo>
                  <a:cubicBezTo>
                    <a:pt x="436" y="1282"/>
                    <a:pt x="427" y="1279"/>
                    <a:pt x="417" y="1279"/>
                  </a:cubicBezTo>
                  <a:cubicBezTo>
                    <a:pt x="404" y="1279"/>
                    <a:pt x="388" y="1285"/>
                    <a:pt x="381" y="1299"/>
                  </a:cubicBezTo>
                  <a:cubicBezTo>
                    <a:pt x="369" y="1323"/>
                    <a:pt x="381" y="1346"/>
                    <a:pt x="405" y="1358"/>
                  </a:cubicBezTo>
                  <a:lnTo>
                    <a:pt x="774" y="1584"/>
                  </a:lnTo>
                  <a:cubicBezTo>
                    <a:pt x="727" y="1668"/>
                    <a:pt x="679" y="1763"/>
                    <a:pt x="643" y="1858"/>
                  </a:cubicBezTo>
                  <a:lnTo>
                    <a:pt x="239" y="1692"/>
                  </a:lnTo>
                  <a:cubicBezTo>
                    <a:pt x="232" y="1688"/>
                    <a:pt x="226" y="1687"/>
                    <a:pt x="220" y="1687"/>
                  </a:cubicBezTo>
                  <a:cubicBezTo>
                    <a:pt x="203" y="1687"/>
                    <a:pt x="188" y="1698"/>
                    <a:pt x="179" y="1715"/>
                  </a:cubicBezTo>
                  <a:cubicBezTo>
                    <a:pt x="167" y="1739"/>
                    <a:pt x="179" y="1763"/>
                    <a:pt x="203" y="1775"/>
                  </a:cubicBezTo>
                  <a:lnTo>
                    <a:pt x="620" y="1930"/>
                  </a:lnTo>
                  <a:cubicBezTo>
                    <a:pt x="584" y="2025"/>
                    <a:pt x="548" y="2120"/>
                    <a:pt x="524" y="2216"/>
                  </a:cubicBezTo>
                  <a:lnTo>
                    <a:pt x="96" y="2132"/>
                  </a:lnTo>
                  <a:cubicBezTo>
                    <a:pt x="72" y="2132"/>
                    <a:pt x="48" y="2144"/>
                    <a:pt x="48" y="2168"/>
                  </a:cubicBezTo>
                  <a:cubicBezTo>
                    <a:pt x="48" y="2192"/>
                    <a:pt x="60" y="2216"/>
                    <a:pt x="84" y="2216"/>
                  </a:cubicBezTo>
                  <a:lnTo>
                    <a:pt x="512" y="2299"/>
                  </a:lnTo>
                  <a:cubicBezTo>
                    <a:pt x="500" y="2394"/>
                    <a:pt x="489" y="2501"/>
                    <a:pt x="477" y="2597"/>
                  </a:cubicBezTo>
                  <a:lnTo>
                    <a:pt x="36" y="2597"/>
                  </a:lnTo>
                  <a:cubicBezTo>
                    <a:pt x="12" y="2597"/>
                    <a:pt x="0" y="2608"/>
                    <a:pt x="0" y="2632"/>
                  </a:cubicBezTo>
                  <a:cubicBezTo>
                    <a:pt x="0" y="2656"/>
                    <a:pt x="12" y="2680"/>
                    <a:pt x="36" y="2680"/>
                  </a:cubicBezTo>
                  <a:lnTo>
                    <a:pt x="477" y="2680"/>
                  </a:lnTo>
                  <a:cubicBezTo>
                    <a:pt x="477" y="2787"/>
                    <a:pt x="489" y="2882"/>
                    <a:pt x="500" y="2989"/>
                  </a:cubicBezTo>
                  <a:lnTo>
                    <a:pt x="60" y="3049"/>
                  </a:lnTo>
                  <a:cubicBezTo>
                    <a:pt x="36" y="3061"/>
                    <a:pt x="24" y="3073"/>
                    <a:pt x="24" y="3097"/>
                  </a:cubicBezTo>
                  <a:cubicBezTo>
                    <a:pt x="36" y="3120"/>
                    <a:pt x="48" y="3132"/>
                    <a:pt x="72" y="3132"/>
                  </a:cubicBezTo>
                  <a:lnTo>
                    <a:pt x="512" y="3073"/>
                  </a:lnTo>
                  <a:cubicBezTo>
                    <a:pt x="524" y="3168"/>
                    <a:pt x="548" y="3263"/>
                    <a:pt x="584" y="3359"/>
                  </a:cubicBezTo>
                  <a:lnTo>
                    <a:pt x="167" y="3501"/>
                  </a:lnTo>
                  <a:cubicBezTo>
                    <a:pt x="143" y="3513"/>
                    <a:pt x="131" y="3537"/>
                    <a:pt x="143" y="3549"/>
                  </a:cubicBezTo>
                  <a:cubicBezTo>
                    <a:pt x="143" y="3573"/>
                    <a:pt x="167" y="3585"/>
                    <a:pt x="191" y="3585"/>
                  </a:cubicBezTo>
                  <a:lnTo>
                    <a:pt x="608" y="3442"/>
                  </a:lnTo>
                  <a:cubicBezTo>
                    <a:pt x="643" y="3537"/>
                    <a:pt x="679" y="3620"/>
                    <a:pt x="727" y="3716"/>
                  </a:cubicBezTo>
                  <a:lnTo>
                    <a:pt x="346" y="3930"/>
                  </a:lnTo>
                  <a:cubicBezTo>
                    <a:pt x="322" y="3942"/>
                    <a:pt x="310" y="3966"/>
                    <a:pt x="322" y="3978"/>
                  </a:cubicBezTo>
                  <a:cubicBezTo>
                    <a:pt x="331" y="3995"/>
                    <a:pt x="346" y="4006"/>
                    <a:pt x="358" y="4006"/>
                  </a:cubicBezTo>
                  <a:cubicBezTo>
                    <a:pt x="362" y="4006"/>
                    <a:pt x="366" y="4005"/>
                    <a:pt x="369" y="4001"/>
                  </a:cubicBezTo>
                  <a:lnTo>
                    <a:pt x="381" y="4001"/>
                  </a:lnTo>
                  <a:lnTo>
                    <a:pt x="774" y="3787"/>
                  </a:lnTo>
                  <a:cubicBezTo>
                    <a:pt x="822" y="3870"/>
                    <a:pt x="881" y="3954"/>
                    <a:pt x="941" y="4037"/>
                  </a:cubicBezTo>
                  <a:lnTo>
                    <a:pt x="596" y="4311"/>
                  </a:lnTo>
                  <a:cubicBezTo>
                    <a:pt x="572" y="4323"/>
                    <a:pt x="572" y="4359"/>
                    <a:pt x="584" y="4371"/>
                  </a:cubicBezTo>
                  <a:cubicBezTo>
                    <a:pt x="592" y="4379"/>
                    <a:pt x="607" y="4387"/>
                    <a:pt x="618" y="4387"/>
                  </a:cubicBezTo>
                  <a:cubicBezTo>
                    <a:pt x="623" y="4387"/>
                    <a:pt x="628" y="4386"/>
                    <a:pt x="631" y="4382"/>
                  </a:cubicBezTo>
                  <a:lnTo>
                    <a:pt x="643" y="4382"/>
                  </a:lnTo>
                  <a:lnTo>
                    <a:pt x="989" y="4109"/>
                  </a:lnTo>
                  <a:cubicBezTo>
                    <a:pt x="1048" y="4180"/>
                    <a:pt x="1120" y="4251"/>
                    <a:pt x="1203" y="4323"/>
                  </a:cubicBezTo>
                  <a:lnTo>
                    <a:pt x="905" y="4656"/>
                  </a:lnTo>
                  <a:cubicBezTo>
                    <a:pt x="893" y="4668"/>
                    <a:pt x="893" y="4692"/>
                    <a:pt x="905" y="4716"/>
                  </a:cubicBezTo>
                  <a:cubicBezTo>
                    <a:pt x="913" y="4716"/>
                    <a:pt x="921" y="4721"/>
                    <a:pt x="933" y="4721"/>
                  </a:cubicBezTo>
                  <a:cubicBezTo>
                    <a:pt x="938" y="4721"/>
                    <a:pt x="945" y="4720"/>
                    <a:pt x="953" y="4716"/>
                  </a:cubicBezTo>
                  <a:cubicBezTo>
                    <a:pt x="953" y="4716"/>
                    <a:pt x="965" y="4716"/>
                    <a:pt x="965" y="4704"/>
                  </a:cubicBezTo>
                  <a:lnTo>
                    <a:pt x="1262" y="4371"/>
                  </a:lnTo>
                  <a:cubicBezTo>
                    <a:pt x="1334" y="4442"/>
                    <a:pt x="1417" y="4502"/>
                    <a:pt x="1501" y="4561"/>
                  </a:cubicBezTo>
                  <a:lnTo>
                    <a:pt x="1274" y="4930"/>
                  </a:lnTo>
                  <a:cubicBezTo>
                    <a:pt x="1262" y="4954"/>
                    <a:pt x="1262" y="4978"/>
                    <a:pt x="1286" y="4990"/>
                  </a:cubicBezTo>
                  <a:cubicBezTo>
                    <a:pt x="1294" y="4990"/>
                    <a:pt x="1302" y="4995"/>
                    <a:pt x="1310" y="4995"/>
                  </a:cubicBezTo>
                  <a:cubicBezTo>
                    <a:pt x="1314" y="4995"/>
                    <a:pt x="1318" y="4994"/>
                    <a:pt x="1322" y="4990"/>
                  </a:cubicBezTo>
                  <a:cubicBezTo>
                    <a:pt x="1334" y="4990"/>
                    <a:pt x="1334" y="4990"/>
                    <a:pt x="1346" y="4978"/>
                  </a:cubicBezTo>
                  <a:lnTo>
                    <a:pt x="1572" y="4597"/>
                  </a:lnTo>
                  <a:cubicBezTo>
                    <a:pt x="1655" y="4644"/>
                    <a:pt x="1751" y="4692"/>
                    <a:pt x="1846" y="4728"/>
                  </a:cubicBezTo>
                  <a:lnTo>
                    <a:pt x="1679" y="5144"/>
                  </a:lnTo>
                  <a:cubicBezTo>
                    <a:pt x="1679" y="5168"/>
                    <a:pt x="1691" y="5192"/>
                    <a:pt x="1703" y="5192"/>
                  </a:cubicBezTo>
                  <a:cubicBezTo>
                    <a:pt x="1709" y="5198"/>
                    <a:pt x="1715" y="5201"/>
                    <a:pt x="1719" y="5201"/>
                  </a:cubicBezTo>
                  <a:cubicBezTo>
                    <a:pt x="1724" y="5201"/>
                    <a:pt x="1727" y="5198"/>
                    <a:pt x="1727" y="5192"/>
                  </a:cubicBezTo>
                  <a:cubicBezTo>
                    <a:pt x="1751" y="5192"/>
                    <a:pt x="1751" y="5180"/>
                    <a:pt x="1763" y="5168"/>
                  </a:cubicBezTo>
                  <a:lnTo>
                    <a:pt x="1917" y="4763"/>
                  </a:lnTo>
                  <a:cubicBezTo>
                    <a:pt x="2013" y="4799"/>
                    <a:pt x="2108" y="4823"/>
                    <a:pt x="2215" y="4847"/>
                  </a:cubicBezTo>
                  <a:lnTo>
                    <a:pt x="2120" y="5275"/>
                  </a:lnTo>
                  <a:cubicBezTo>
                    <a:pt x="2120" y="5299"/>
                    <a:pt x="2132" y="5323"/>
                    <a:pt x="2155" y="5323"/>
                  </a:cubicBezTo>
                  <a:lnTo>
                    <a:pt x="2179" y="5323"/>
                  </a:lnTo>
                  <a:cubicBezTo>
                    <a:pt x="2191" y="5323"/>
                    <a:pt x="2203" y="5311"/>
                    <a:pt x="2203" y="5299"/>
                  </a:cubicBezTo>
                  <a:lnTo>
                    <a:pt x="2286" y="4859"/>
                  </a:lnTo>
                  <a:cubicBezTo>
                    <a:pt x="2394" y="4883"/>
                    <a:pt x="2489" y="4894"/>
                    <a:pt x="2596" y="4894"/>
                  </a:cubicBezTo>
                  <a:lnTo>
                    <a:pt x="2584" y="5335"/>
                  </a:lnTo>
                  <a:cubicBezTo>
                    <a:pt x="2584" y="5359"/>
                    <a:pt x="2596" y="5383"/>
                    <a:pt x="2620" y="5383"/>
                  </a:cubicBezTo>
                  <a:lnTo>
                    <a:pt x="2632" y="5383"/>
                  </a:lnTo>
                  <a:cubicBezTo>
                    <a:pt x="2655" y="5371"/>
                    <a:pt x="2667" y="5359"/>
                    <a:pt x="2667" y="5335"/>
                  </a:cubicBezTo>
                  <a:lnTo>
                    <a:pt x="2679" y="4894"/>
                  </a:lnTo>
                  <a:cubicBezTo>
                    <a:pt x="2775" y="4894"/>
                    <a:pt x="2882" y="4894"/>
                    <a:pt x="2977" y="4883"/>
                  </a:cubicBezTo>
                  <a:lnTo>
                    <a:pt x="3036" y="5311"/>
                  </a:lnTo>
                  <a:cubicBezTo>
                    <a:pt x="3048" y="5335"/>
                    <a:pt x="3072" y="5347"/>
                    <a:pt x="3084" y="5347"/>
                  </a:cubicBezTo>
                  <a:lnTo>
                    <a:pt x="3096" y="5347"/>
                  </a:lnTo>
                  <a:cubicBezTo>
                    <a:pt x="3120" y="5347"/>
                    <a:pt x="3132" y="5323"/>
                    <a:pt x="3120" y="5299"/>
                  </a:cubicBezTo>
                  <a:lnTo>
                    <a:pt x="3060" y="4871"/>
                  </a:lnTo>
                  <a:cubicBezTo>
                    <a:pt x="3108" y="4859"/>
                    <a:pt x="3167" y="4847"/>
                    <a:pt x="3215" y="4835"/>
                  </a:cubicBezTo>
                  <a:cubicBezTo>
                    <a:pt x="3263" y="4823"/>
                    <a:pt x="3310" y="4811"/>
                    <a:pt x="3346" y="4799"/>
                  </a:cubicBezTo>
                  <a:lnTo>
                    <a:pt x="3489" y="5216"/>
                  </a:lnTo>
                  <a:cubicBezTo>
                    <a:pt x="3501" y="5228"/>
                    <a:pt x="3525" y="5240"/>
                    <a:pt x="3537" y="5240"/>
                  </a:cubicBezTo>
                  <a:lnTo>
                    <a:pt x="3548" y="5240"/>
                  </a:lnTo>
                  <a:cubicBezTo>
                    <a:pt x="3560" y="5228"/>
                    <a:pt x="3572" y="5204"/>
                    <a:pt x="3572" y="5180"/>
                  </a:cubicBezTo>
                  <a:lnTo>
                    <a:pt x="3429" y="4763"/>
                  </a:lnTo>
                  <a:cubicBezTo>
                    <a:pt x="3525" y="4728"/>
                    <a:pt x="3620" y="4692"/>
                    <a:pt x="3703" y="4644"/>
                  </a:cubicBezTo>
                  <a:lnTo>
                    <a:pt x="3918" y="5037"/>
                  </a:lnTo>
                  <a:cubicBezTo>
                    <a:pt x="3926" y="5046"/>
                    <a:pt x="3934" y="5054"/>
                    <a:pt x="3947" y="5054"/>
                  </a:cubicBezTo>
                  <a:cubicBezTo>
                    <a:pt x="3952" y="5054"/>
                    <a:pt x="3958" y="5053"/>
                    <a:pt x="3965" y="5049"/>
                  </a:cubicBezTo>
                  <a:lnTo>
                    <a:pt x="3977" y="5049"/>
                  </a:lnTo>
                  <a:cubicBezTo>
                    <a:pt x="3989" y="5037"/>
                    <a:pt x="4001" y="5013"/>
                    <a:pt x="3989" y="4990"/>
                  </a:cubicBezTo>
                  <a:lnTo>
                    <a:pt x="3775" y="4609"/>
                  </a:lnTo>
                  <a:cubicBezTo>
                    <a:pt x="3870" y="4561"/>
                    <a:pt x="3953" y="4502"/>
                    <a:pt x="4025" y="4442"/>
                  </a:cubicBezTo>
                  <a:lnTo>
                    <a:pt x="4299" y="4787"/>
                  </a:lnTo>
                  <a:cubicBezTo>
                    <a:pt x="4310" y="4799"/>
                    <a:pt x="4334" y="4799"/>
                    <a:pt x="4346" y="4799"/>
                  </a:cubicBezTo>
                  <a:cubicBezTo>
                    <a:pt x="4358" y="4799"/>
                    <a:pt x="4358" y="4787"/>
                    <a:pt x="4358" y="4787"/>
                  </a:cubicBezTo>
                  <a:cubicBezTo>
                    <a:pt x="4382" y="4775"/>
                    <a:pt x="4382" y="4752"/>
                    <a:pt x="4370" y="4728"/>
                  </a:cubicBezTo>
                  <a:lnTo>
                    <a:pt x="4096" y="4382"/>
                  </a:lnTo>
                  <a:cubicBezTo>
                    <a:pt x="4168" y="4323"/>
                    <a:pt x="4239" y="4251"/>
                    <a:pt x="4310" y="4180"/>
                  </a:cubicBezTo>
                  <a:lnTo>
                    <a:pt x="4644" y="4466"/>
                  </a:lnTo>
                  <a:cubicBezTo>
                    <a:pt x="4656" y="4478"/>
                    <a:pt x="4668" y="4478"/>
                    <a:pt x="4680" y="4478"/>
                  </a:cubicBezTo>
                  <a:cubicBezTo>
                    <a:pt x="4691" y="4478"/>
                    <a:pt x="4691" y="4466"/>
                    <a:pt x="4703" y="4466"/>
                  </a:cubicBezTo>
                  <a:cubicBezTo>
                    <a:pt x="4715" y="4442"/>
                    <a:pt x="4715" y="4418"/>
                    <a:pt x="4703" y="4406"/>
                  </a:cubicBezTo>
                  <a:lnTo>
                    <a:pt x="4370" y="4121"/>
                  </a:lnTo>
                  <a:cubicBezTo>
                    <a:pt x="4430" y="4037"/>
                    <a:pt x="4489" y="3954"/>
                    <a:pt x="4549" y="3870"/>
                  </a:cubicBezTo>
                  <a:lnTo>
                    <a:pt x="4918" y="4097"/>
                  </a:lnTo>
                  <a:cubicBezTo>
                    <a:pt x="4930" y="4109"/>
                    <a:pt x="4941" y="4109"/>
                    <a:pt x="4953" y="4109"/>
                  </a:cubicBezTo>
                  <a:cubicBezTo>
                    <a:pt x="4965" y="4109"/>
                    <a:pt x="4977" y="4097"/>
                    <a:pt x="4977" y="4085"/>
                  </a:cubicBezTo>
                  <a:cubicBezTo>
                    <a:pt x="4989" y="4073"/>
                    <a:pt x="4989" y="4037"/>
                    <a:pt x="4965" y="4025"/>
                  </a:cubicBezTo>
                  <a:lnTo>
                    <a:pt x="4584" y="3799"/>
                  </a:lnTo>
                  <a:cubicBezTo>
                    <a:pt x="4644" y="3716"/>
                    <a:pt x="4680" y="3620"/>
                    <a:pt x="4727" y="3537"/>
                  </a:cubicBezTo>
                  <a:lnTo>
                    <a:pt x="5132" y="3692"/>
                  </a:lnTo>
                  <a:lnTo>
                    <a:pt x="5156" y="3692"/>
                  </a:lnTo>
                  <a:cubicBezTo>
                    <a:pt x="5168" y="3692"/>
                    <a:pt x="5180" y="3680"/>
                    <a:pt x="5192" y="3668"/>
                  </a:cubicBezTo>
                  <a:cubicBezTo>
                    <a:pt x="5192" y="3644"/>
                    <a:pt x="5180" y="3620"/>
                    <a:pt x="5168" y="3609"/>
                  </a:cubicBezTo>
                  <a:lnTo>
                    <a:pt x="4751" y="3454"/>
                  </a:lnTo>
                  <a:cubicBezTo>
                    <a:pt x="4787" y="3359"/>
                    <a:pt x="4811" y="3263"/>
                    <a:pt x="4834" y="3168"/>
                  </a:cubicBezTo>
                  <a:lnTo>
                    <a:pt x="5263" y="3251"/>
                  </a:lnTo>
                  <a:lnTo>
                    <a:pt x="5287" y="3251"/>
                  </a:lnTo>
                  <a:cubicBezTo>
                    <a:pt x="5299" y="3251"/>
                    <a:pt x="5311" y="3239"/>
                    <a:pt x="5322" y="3216"/>
                  </a:cubicBezTo>
                  <a:cubicBezTo>
                    <a:pt x="5322" y="3192"/>
                    <a:pt x="5311" y="3168"/>
                    <a:pt x="5287" y="3168"/>
                  </a:cubicBezTo>
                  <a:lnTo>
                    <a:pt x="4858" y="3085"/>
                  </a:lnTo>
                  <a:cubicBezTo>
                    <a:pt x="4870" y="2989"/>
                    <a:pt x="4882" y="2882"/>
                    <a:pt x="4882" y="2787"/>
                  </a:cubicBezTo>
                  <a:lnTo>
                    <a:pt x="5322" y="2799"/>
                  </a:lnTo>
                  <a:cubicBezTo>
                    <a:pt x="5334" y="2799"/>
                    <a:pt x="5334" y="2799"/>
                    <a:pt x="5334" y="2787"/>
                  </a:cubicBezTo>
                  <a:cubicBezTo>
                    <a:pt x="5358" y="2787"/>
                    <a:pt x="5370" y="2775"/>
                    <a:pt x="5370" y="2751"/>
                  </a:cubicBezTo>
                  <a:cubicBezTo>
                    <a:pt x="5370" y="2727"/>
                    <a:pt x="5346" y="2716"/>
                    <a:pt x="5334" y="2716"/>
                  </a:cubicBezTo>
                  <a:lnTo>
                    <a:pt x="4894" y="2704"/>
                  </a:lnTo>
                  <a:cubicBezTo>
                    <a:pt x="4894" y="2597"/>
                    <a:pt x="4882" y="2501"/>
                    <a:pt x="4870" y="2394"/>
                  </a:cubicBezTo>
                  <a:lnTo>
                    <a:pt x="5299" y="2335"/>
                  </a:lnTo>
                  <a:lnTo>
                    <a:pt x="5311" y="2335"/>
                  </a:lnTo>
                  <a:cubicBezTo>
                    <a:pt x="5334" y="2323"/>
                    <a:pt x="5346" y="2311"/>
                    <a:pt x="5334" y="2287"/>
                  </a:cubicBezTo>
                  <a:cubicBezTo>
                    <a:pt x="5334" y="2263"/>
                    <a:pt x="5311" y="2251"/>
                    <a:pt x="5287" y="2251"/>
                  </a:cubicBezTo>
                  <a:lnTo>
                    <a:pt x="4858" y="2323"/>
                  </a:lnTo>
                  <a:cubicBezTo>
                    <a:pt x="4834" y="2216"/>
                    <a:pt x="4811" y="2120"/>
                    <a:pt x="4787" y="2025"/>
                  </a:cubicBezTo>
                  <a:lnTo>
                    <a:pt x="5203" y="1882"/>
                  </a:lnTo>
                  <a:cubicBezTo>
                    <a:pt x="5227" y="1870"/>
                    <a:pt x="5239" y="1858"/>
                    <a:pt x="5227" y="1835"/>
                  </a:cubicBezTo>
                  <a:cubicBezTo>
                    <a:pt x="5215" y="1811"/>
                    <a:pt x="5192" y="1799"/>
                    <a:pt x="5180" y="1799"/>
                  </a:cubicBezTo>
                  <a:lnTo>
                    <a:pt x="4763" y="1942"/>
                  </a:lnTo>
                  <a:cubicBezTo>
                    <a:pt x="4727" y="1846"/>
                    <a:pt x="4680" y="1763"/>
                    <a:pt x="4644" y="1668"/>
                  </a:cubicBezTo>
                  <a:lnTo>
                    <a:pt x="5025" y="1454"/>
                  </a:lnTo>
                  <a:cubicBezTo>
                    <a:pt x="5049" y="1442"/>
                    <a:pt x="5049" y="1418"/>
                    <a:pt x="5037" y="1406"/>
                  </a:cubicBezTo>
                  <a:cubicBezTo>
                    <a:pt x="5028" y="1388"/>
                    <a:pt x="5013" y="1377"/>
                    <a:pt x="4996" y="1377"/>
                  </a:cubicBezTo>
                  <a:cubicBezTo>
                    <a:pt x="4990" y="1377"/>
                    <a:pt x="4984" y="1379"/>
                    <a:pt x="4977" y="1382"/>
                  </a:cubicBezTo>
                  <a:lnTo>
                    <a:pt x="4596" y="1596"/>
                  </a:lnTo>
                  <a:cubicBezTo>
                    <a:pt x="4549" y="1513"/>
                    <a:pt x="4489" y="1430"/>
                    <a:pt x="4430" y="1346"/>
                  </a:cubicBezTo>
                  <a:lnTo>
                    <a:pt x="4775" y="1073"/>
                  </a:lnTo>
                  <a:cubicBezTo>
                    <a:pt x="4787" y="1061"/>
                    <a:pt x="4799" y="1025"/>
                    <a:pt x="4775" y="1013"/>
                  </a:cubicBezTo>
                  <a:cubicBezTo>
                    <a:pt x="4768" y="999"/>
                    <a:pt x="4757" y="993"/>
                    <a:pt x="4744" y="993"/>
                  </a:cubicBezTo>
                  <a:cubicBezTo>
                    <a:pt x="4735" y="993"/>
                    <a:pt x="4725" y="996"/>
                    <a:pt x="4715" y="1001"/>
                  </a:cubicBezTo>
                  <a:lnTo>
                    <a:pt x="4382" y="1287"/>
                  </a:lnTo>
                  <a:cubicBezTo>
                    <a:pt x="4346" y="1239"/>
                    <a:pt x="4310" y="1203"/>
                    <a:pt x="4275" y="1168"/>
                  </a:cubicBezTo>
                  <a:cubicBezTo>
                    <a:pt x="4239" y="1132"/>
                    <a:pt x="4203" y="1096"/>
                    <a:pt x="4168" y="1061"/>
                  </a:cubicBezTo>
                  <a:lnTo>
                    <a:pt x="4465" y="727"/>
                  </a:lnTo>
                  <a:cubicBezTo>
                    <a:pt x="4477" y="715"/>
                    <a:pt x="4477" y="692"/>
                    <a:pt x="4453" y="668"/>
                  </a:cubicBezTo>
                  <a:cubicBezTo>
                    <a:pt x="4448" y="663"/>
                    <a:pt x="4441" y="660"/>
                    <a:pt x="4433" y="660"/>
                  </a:cubicBezTo>
                  <a:cubicBezTo>
                    <a:pt x="4422" y="660"/>
                    <a:pt x="4408" y="666"/>
                    <a:pt x="4394" y="680"/>
                  </a:cubicBezTo>
                  <a:lnTo>
                    <a:pt x="4108" y="1013"/>
                  </a:lnTo>
                  <a:cubicBezTo>
                    <a:pt x="4025" y="942"/>
                    <a:pt x="3953" y="882"/>
                    <a:pt x="3870" y="834"/>
                  </a:cubicBezTo>
                  <a:lnTo>
                    <a:pt x="4096" y="453"/>
                  </a:lnTo>
                  <a:cubicBezTo>
                    <a:pt x="4108" y="430"/>
                    <a:pt x="4096" y="406"/>
                    <a:pt x="4072" y="394"/>
                  </a:cubicBezTo>
                  <a:cubicBezTo>
                    <a:pt x="4069" y="390"/>
                    <a:pt x="4064" y="389"/>
                    <a:pt x="4059" y="389"/>
                  </a:cubicBezTo>
                  <a:cubicBezTo>
                    <a:pt x="4047" y="389"/>
                    <a:pt x="4033" y="397"/>
                    <a:pt x="4025" y="406"/>
                  </a:cubicBezTo>
                  <a:lnTo>
                    <a:pt x="3798" y="787"/>
                  </a:lnTo>
                  <a:cubicBezTo>
                    <a:pt x="3703" y="739"/>
                    <a:pt x="3620" y="692"/>
                    <a:pt x="3525" y="656"/>
                  </a:cubicBezTo>
                  <a:lnTo>
                    <a:pt x="3679" y="239"/>
                  </a:lnTo>
                  <a:cubicBezTo>
                    <a:pt x="3691" y="227"/>
                    <a:pt x="3679" y="191"/>
                    <a:pt x="3656" y="191"/>
                  </a:cubicBezTo>
                  <a:cubicBezTo>
                    <a:pt x="3649" y="188"/>
                    <a:pt x="3643" y="187"/>
                    <a:pt x="3637" y="187"/>
                  </a:cubicBezTo>
                  <a:cubicBezTo>
                    <a:pt x="3621" y="187"/>
                    <a:pt x="3608" y="198"/>
                    <a:pt x="3608" y="215"/>
                  </a:cubicBezTo>
                  <a:lnTo>
                    <a:pt x="3441" y="620"/>
                  </a:lnTo>
                  <a:cubicBezTo>
                    <a:pt x="3346" y="584"/>
                    <a:pt x="3251" y="561"/>
                    <a:pt x="3156" y="537"/>
                  </a:cubicBezTo>
                  <a:lnTo>
                    <a:pt x="3239" y="108"/>
                  </a:lnTo>
                  <a:cubicBezTo>
                    <a:pt x="3251" y="84"/>
                    <a:pt x="3227" y="60"/>
                    <a:pt x="3203" y="60"/>
                  </a:cubicBezTo>
                  <a:cubicBezTo>
                    <a:pt x="3201" y="58"/>
                    <a:pt x="3198" y="57"/>
                    <a:pt x="3196" y="57"/>
                  </a:cubicBezTo>
                  <a:cubicBezTo>
                    <a:pt x="3183" y="57"/>
                    <a:pt x="3165" y="77"/>
                    <a:pt x="3156" y="96"/>
                  </a:cubicBezTo>
                  <a:lnTo>
                    <a:pt x="3072" y="525"/>
                  </a:lnTo>
                  <a:cubicBezTo>
                    <a:pt x="2977" y="501"/>
                    <a:pt x="2870" y="489"/>
                    <a:pt x="2775" y="489"/>
                  </a:cubicBezTo>
                  <a:lnTo>
                    <a:pt x="2786" y="49"/>
                  </a:lnTo>
                  <a:cubicBezTo>
                    <a:pt x="2786" y="25"/>
                    <a:pt x="2763" y="13"/>
                    <a:pt x="2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2" name="Google Shape;2062;p65"/>
            <p:cNvGrpSpPr/>
            <p:nvPr/>
          </p:nvGrpSpPr>
          <p:grpSpPr>
            <a:xfrm>
              <a:off x="-1023447" y="1674407"/>
              <a:ext cx="221998" cy="292083"/>
              <a:chOff x="-1023443" y="1674418"/>
              <a:chExt cx="221998" cy="292083"/>
            </a:xfrm>
          </p:grpSpPr>
          <p:sp>
            <p:nvSpPr>
              <p:cNvPr id="2063" name="Google Shape;2063;p65"/>
              <p:cNvSpPr/>
              <p:nvPr/>
            </p:nvSpPr>
            <p:spPr>
              <a:xfrm flipH="1">
                <a:off x="-1007977" y="1674418"/>
                <a:ext cx="196300" cy="18834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83" extrusionOk="0">
                    <a:moveTo>
                      <a:pt x="863" y="0"/>
                    </a:moveTo>
                    <a:cubicBezTo>
                      <a:pt x="575" y="0"/>
                      <a:pt x="281" y="134"/>
                      <a:pt x="188" y="408"/>
                    </a:cubicBezTo>
                    <a:cubicBezTo>
                      <a:pt x="1" y="970"/>
                      <a:pt x="591" y="1085"/>
                      <a:pt x="649" y="1142"/>
                    </a:cubicBezTo>
                    <a:cubicBezTo>
                      <a:pt x="714" y="1207"/>
                      <a:pt x="548" y="1531"/>
                      <a:pt x="649" y="1546"/>
                    </a:cubicBezTo>
                    <a:cubicBezTo>
                      <a:pt x="651" y="1546"/>
                      <a:pt x="652" y="1546"/>
                      <a:pt x="654" y="1546"/>
                    </a:cubicBezTo>
                    <a:cubicBezTo>
                      <a:pt x="730" y="1546"/>
                      <a:pt x="755" y="1419"/>
                      <a:pt x="762" y="1366"/>
                    </a:cubicBezTo>
                    <a:lnTo>
                      <a:pt x="762" y="1366"/>
                    </a:lnTo>
                    <a:cubicBezTo>
                      <a:pt x="757" y="1426"/>
                      <a:pt x="751" y="1583"/>
                      <a:pt x="837" y="1583"/>
                    </a:cubicBezTo>
                    <a:cubicBezTo>
                      <a:pt x="841" y="1583"/>
                      <a:pt x="846" y="1583"/>
                      <a:pt x="851" y="1582"/>
                    </a:cubicBezTo>
                    <a:cubicBezTo>
                      <a:pt x="936" y="1562"/>
                      <a:pt x="937" y="1464"/>
                      <a:pt x="930" y="1407"/>
                    </a:cubicBezTo>
                    <a:lnTo>
                      <a:pt x="930" y="1407"/>
                    </a:lnTo>
                    <a:cubicBezTo>
                      <a:pt x="942" y="1461"/>
                      <a:pt x="969" y="1550"/>
                      <a:pt x="1019" y="1550"/>
                    </a:cubicBezTo>
                    <a:cubicBezTo>
                      <a:pt x="1025" y="1550"/>
                      <a:pt x="1031" y="1548"/>
                      <a:pt x="1038" y="1546"/>
                    </a:cubicBezTo>
                    <a:cubicBezTo>
                      <a:pt x="1124" y="1510"/>
                      <a:pt x="973" y="1171"/>
                      <a:pt x="1038" y="1142"/>
                    </a:cubicBezTo>
                    <a:cubicBezTo>
                      <a:pt x="1103" y="1121"/>
                      <a:pt x="1650" y="948"/>
                      <a:pt x="1513" y="408"/>
                    </a:cubicBezTo>
                    <a:cubicBezTo>
                      <a:pt x="1448" y="139"/>
                      <a:pt x="1158" y="0"/>
                      <a:pt x="8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4" name="Google Shape;2064;p65"/>
              <p:cNvSpPr/>
              <p:nvPr/>
            </p:nvSpPr>
            <p:spPr>
              <a:xfrm flipH="1">
                <a:off x="-903995" y="1726290"/>
                <a:ext cx="58771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16" extrusionOk="0">
                    <a:moveTo>
                      <a:pt x="218" y="1"/>
                    </a:moveTo>
                    <a:cubicBezTo>
                      <a:pt x="198" y="1"/>
                      <a:pt x="178" y="8"/>
                      <a:pt x="158" y="22"/>
                    </a:cubicBezTo>
                    <a:cubicBezTo>
                      <a:pt x="1" y="142"/>
                      <a:pt x="184" y="415"/>
                      <a:pt x="320" y="415"/>
                    </a:cubicBezTo>
                    <a:cubicBezTo>
                      <a:pt x="339" y="415"/>
                      <a:pt x="358" y="410"/>
                      <a:pt x="374" y="397"/>
                    </a:cubicBezTo>
                    <a:cubicBezTo>
                      <a:pt x="493" y="303"/>
                      <a:pt x="356" y="1"/>
                      <a:pt x="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5" name="Google Shape;2065;p65"/>
              <p:cNvSpPr/>
              <p:nvPr/>
            </p:nvSpPr>
            <p:spPr>
              <a:xfrm flipH="1">
                <a:off x="-983107" y="1726290"/>
                <a:ext cx="58057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16" extrusionOk="0">
                    <a:moveTo>
                      <a:pt x="277" y="1"/>
                    </a:moveTo>
                    <a:cubicBezTo>
                      <a:pt x="139" y="1"/>
                      <a:pt x="1" y="303"/>
                      <a:pt x="114" y="397"/>
                    </a:cubicBezTo>
                    <a:cubicBezTo>
                      <a:pt x="131" y="410"/>
                      <a:pt x="150" y="415"/>
                      <a:pt x="170" y="415"/>
                    </a:cubicBezTo>
                    <a:cubicBezTo>
                      <a:pt x="309" y="415"/>
                      <a:pt x="488" y="142"/>
                      <a:pt x="337" y="22"/>
                    </a:cubicBezTo>
                    <a:cubicBezTo>
                      <a:pt x="317" y="8"/>
                      <a:pt x="297" y="1"/>
                      <a:pt x="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65"/>
              <p:cNvSpPr/>
              <p:nvPr/>
            </p:nvSpPr>
            <p:spPr>
              <a:xfrm flipH="1">
                <a:off x="-1023443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226" y="1"/>
                    </a:moveTo>
                    <a:cubicBezTo>
                      <a:pt x="216" y="1"/>
                      <a:pt x="206" y="3"/>
                      <a:pt x="195" y="7"/>
                    </a:cubicBezTo>
                    <a:cubicBezTo>
                      <a:pt x="72" y="57"/>
                      <a:pt x="252" y="281"/>
                      <a:pt x="252" y="281"/>
                    </a:cubicBezTo>
                    <a:cubicBezTo>
                      <a:pt x="252" y="281"/>
                      <a:pt x="0" y="302"/>
                      <a:pt x="22" y="439"/>
                    </a:cubicBezTo>
                    <a:cubicBezTo>
                      <a:pt x="29" y="473"/>
                      <a:pt x="52" y="486"/>
                      <a:pt x="83" y="486"/>
                    </a:cubicBezTo>
                    <a:cubicBezTo>
                      <a:pt x="172" y="486"/>
                      <a:pt x="328" y="381"/>
                      <a:pt x="370" y="381"/>
                    </a:cubicBezTo>
                    <a:cubicBezTo>
                      <a:pt x="372" y="381"/>
                      <a:pt x="373" y="381"/>
                      <a:pt x="375" y="382"/>
                    </a:cubicBezTo>
                    <a:cubicBezTo>
                      <a:pt x="411" y="389"/>
                      <a:pt x="1318" y="886"/>
                      <a:pt x="1369" y="929"/>
                    </a:cubicBezTo>
                    <a:cubicBezTo>
                      <a:pt x="1417" y="963"/>
                      <a:pt x="1412" y="1189"/>
                      <a:pt x="1526" y="1189"/>
                    </a:cubicBezTo>
                    <a:cubicBezTo>
                      <a:pt x="1531" y="1189"/>
                      <a:pt x="1536" y="1189"/>
                      <a:pt x="1541" y="1188"/>
                    </a:cubicBezTo>
                    <a:cubicBezTo>
                      <a:pt x="1671" y="1159"/>
                      <a:pt x="1556" y="936"/>
                      <a:pt x="1606" y="929"/>
                    </a:cubicBezTo>
                    <a:cubicBezTo>
                      <a:pt x="1657" y="914"/>
                      <a:pt x="1829" y="814"/>
                      <a:pt x="1750" y="727"/>
                    </a:cubicBezTo>
                    <a:cubicBezTo>
                      <a:pt x="1736" y="711"/>
                      <a:pt x="1722" y="704"/>
                      <a:pt x="1707" y="704"/>
                    </a:cubicBezTo>
                    <a:cubicBezTo>
                      <a:pt x="1649" y="704"/>
                      <a:pt x="1578" y="797"/>
                      <a:pt x="1469" y="797"/>
                    </a:cubicBezTo>
                    <a:cubicBezTo>
                      <a:pt x="1455" y="797"/>
                      <a:pt x="1441" y="795"/>
                      <a:pt x="1426" y="792"/>
                    </a:cubicBezTo>
                    <a:cubicBezTo>
                      <a:pt x="1268" y="749"/>
                      <a:pt x="533" y="418"/>
                      <a:pt x="375" y="252"/>
                    </a:cubicBezTo>
                    <a:cubicBezTo>
                      <a:pt x="349" y="226"/>
                      <a:pt x="328" y="1"/>
                      <a:pt x="2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65"/>
              <p:cNvSpPr/>
              <p:nvPr/>
            </p:nvSpPr>
            <p:spPr>
              <a:xfrm flipH="1">
                <a:off x="-1019160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1604" y="1"/>
                    </a:moveTo>
                    <a:cubicBezTo>
                      <a:pt x="1502" y="1"/>
                      <a:pt x="1481" y="226"/>
                      <a:pt x="1455" y="252"/>
                    </a:cubicBezTo>
                    <a:cubicBezTo>
                      <a:pt x="1297" y="418"/>
                      <a:pt x="562" y="749"/>
                      <a:pt x="397" y="792"/>
                    </a:cubicBezTo>
                    <a:cubicBezTo>
                      <a:pt x="382" y="795"/>
                      <a:pt x="369" y="797"/>
                      <a:pt x="356" y="797"/>
                    </a:cubicBezTo>
                    <a:cubicBezTo>
                      <a:pt x="251" y="797"/>
                      <a:pt x="180" y="704"/>
                      <a:pt x="119" y="704"/>
                    </a:cubicBezTo>
                    <a:cubicBezTo>
                      <a:pt x="103" y="704"/>
                      <a:pt x="88" y="711"/>
                      <a:pt x="72" y="727"/>
                    </a:cubicBezTo>
                    <a:cubicBezTo>
                      <a:pt x="0" y="814"/>
                      <a:pt x="173" y="914"/>
                      <a:pt x="224" y="929"/>
                    </a:cubicBezTo>
                    <a:cubicBezTo>
                      <a:pt x="274" y="936"/>
                      <a:pt x="159" y="1159"/>
                      <a:pt x="288" y="1188"/>
                    </a:cubicBezTo>
                    <a:cubicBezTo>
                      <a:pt x="294" y="1189"/>
                      <a:pt x="299" y="1189"/>
                      <a:pt x="304" y="1189"/>
                    </a:cubicBezTo>
                    <a:cubicBezTo>
                      <a:pt x="418" y="1189"/>
                      <a:pt x="413" y="963"/>
                      <a:pt x="461" y="929"/>
                    </a:cubicBezTo>
                    <a:cubicBezTo>
                      <a:pt x="512" y="886"/>
                      <a:pt x="1419" y="389"/>
                      <a:pt x="1455" y="382"/>
                    </a:cubicBezTo>
                    <a:cubicBezTo>
                      <a:pt x="1456" y="381"/>
                      <a:pt x="1458" y="381"/>
                      <a:pt x="1460" y="381"/>
                    </a:cubicBezTo>
                    <a:cubicBezTo>
                      <a:pt x="1502" y="381"/>
                      <a:pt x="1658" y="486"/>
                      <a:pt x="1747" y="486"/>
                    </a:cubicBezTo>
                    <a:cubicBezTo>
                      <a:pt x="1778" y="486"/>
                      <a:pt x="1801" y="473"/>
                      <a:pt x="1808" y="439"/>
                    </a:cubicBezTo>
                    <a:cubicBezTo>
                      <a:pt x="1829" y="302"/>
                      <a:pt x="1570" y="281"/>
                      <a:pt x="1570" y="281"/>
                    </a:cubicBezTo>
                    <a:cubicBezTo>
                      <a:pt x="1570" y="281"/>
                      <a:pt x="1757" y="57"/>
                      <a:pt x="1635" y="7"/>
                    </a:cubicBezTo>
                    <a:cubicBezTo>
                      <a:pt x="1624" y="3"/>
                      <a:pt x="1614" y="1"/>
                      <a:pt x="16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13" name="Google Shape;2113;p65"/>
          <p:cNvGrpSpPr/>
          <p:nvPr/>
        </p:nvGrpSpPr>
        <p:grpSpPr>
          <a:xfrm>
            <a:off x="8312201" y="220550"/>
            <a:ext cx="380430" cy="373923"/>
            <a:chOff x="4932401" y="4252000"/>
            <a:chExt cx="380430" cy="373923"/>
          </a:xfrm>
        </p:grpSpPr>
        <p:sp>
          <p:nvSpPr>
            <p:cNvPr id="2114" name="Google Shape;2114;p65"/>
            <p:cNvSpPr/>
            <p:nvPr/>
          </p:nvSpPr>
          <p:spPr>
            <a:xfrm>
              <a:off x="4932401" y="425200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65"/>
            <p:cNvSpPr/>
            <p:nvPr/>
          </p:nvSpPr>
          <p:spPr>
            <a:xfrm>
              <a:off x="5044124" y="437970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6" name="Google Shape;2116;p65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7" name="Google Shape;2117;p65"/>
          <p:cNvGrpSpPr/>
          <p:nvPr/>
        </p:nvGrpSpPr>
        <p:grpSpPr>
          <a:xfrm>
            <a:off x="7770344" y="220550"/>
            <a:ext cx="380430" cy="373923"/>
            <a:chOff x="7770344" y="220550"/>
            <a:chExt cx="380430" cy="373923"/>
          </a:xfrm>
        </p:grpSpPr>
        <p:sp>
          <p:nvSpPr>
            <p:cNvPr id="2118" name="Google Shape;2118;p65">
              <a:hlinkClick r:id="" action="ppaction://hlinkshowjump?jump=previousslide"/>
            </p:cNvPr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uFill>
                    <a:noFill/>
                  </a:u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119" name="Google Shape;2119;p65"/>
            <p:cNvSpPr/>
            <p:nvPr/>
          </p:nvSpPr>
          <p:spPr>
            <a:xfrm flipH="1">
              <a:off x="7882050" y="34825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120" name="Google Shape;2120;p65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77792-2BFC-9CA2-F651-9CC3870BFFBC}"/>
              </a:ext>
            </a:extLst>
          </p:cNvPr>
          <p:cNvSpPr txBox="1"/>
          <p:nvPr/>
        </p:nvSpPr>
        <p:spPr>
          <a:xfrm>
            <a:off x="2619975" y="1200045"/>
            <a:ext cx="4130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5400" b="1" dirty="0">
                <a:solidFill>
                  <a:schemeClr val="bg1"/>
                </a:solidFill>
              </a:rPr>
              <a:t>تحدي بسيط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0122FC-5FD1-0ED6-D5C4-C550CD890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65" y="2495940"/>
            <a:ext cx="1847248" cy="25300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C57D00-6190-0B4A-7EAA-7098544FE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043" y="1816027"/>
            <a:ext cx="4984324" cy="3489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p66"/>
          <p:cNvSpPr/>
          <p:nvPr/>
        </p:nvSpPr>
        <p:spPr>
          <a:xfrm>
            <a:off x="9528431" y="5179141"/>
            <a:ext cx="396551" cy="171923"/>
          </a:xfrm>
          <a:custGeom>
            <a:avLst/>
            <a:gdLst/>
            <a:ahLst/>
            <a:cxnLst/>
            <a:rect l="l" t="t" r="r" b="b"/>
            <a:pathLst>
              <a:path w="5026" h="2179" extrusionOk="0">
                <a:moveTo>
                  <a:pt x="2887" y="1"/>
                </a:moveTo>
                <a:cubicBezTo>
                  <a:pt x="1853" y="1"/>
                  <a:pt x="702" y="283"/>
                  <a:pt x="305" y="1029"/>
                </a:cubicBezTo>
                <a:cubicBezTo>
                  <a:pt x="305" y="1029"/>
                  <a:pt x="0" y="1560"/>
                  <a:pt x="1171" y="1934"/>
                </a:cubicBezTo>
                <a:cubicBezTo>
                  <a:pt x="1691" y="2100"/>
                  <a:pt x="2288" y="2179"/>
                  <a:pt x="2886" y="2179"/>
                </a:cubicBezTo>
                <a:cubicBezTo>
                  <a:pt x="3635" y="2179"/>
                  <a:pt x="4385" y="2056"/>
                  <a:pt x="4987" y="1826"/>
                </a:cubicBezTo>
                <a:lnTo>
                  <a:pt x="4996" y="1187"/>
                </a:lnTo>
                <a:cubicBezTo>
                  <a:pt x="4996" y="1187"/>
                  <a:pt x="5026" y="302"/>
                  <a:pt x="4161" y="164"/>
                </a:cubicBezTo>
                <a:cubicBezTo>
                  <a:pt x="3818" y="61"/>
                  <a:pt x="3365" y="1"/>
                  <a:pt x="2887" y="1"/>
                </a:cubicBezTo>
                <a:close/>
              </a:path>
            </a:pathLst>
          </a:custGeom>
          <a:solidFill>
            <a:srgbClr val="AEB5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8" name="Google Shape;2128;p66"/>
          <p:cNvSpPr/>
          <p:nvPr/>
        </p:nvSpPr>
        <p:spPr>
          <a:xfrm>
            <a:off x="9273106" y="5335998"/>
            <a:ext cx="236779" cy="120244"/>
          </a:xfrm>
          <a:custGeom>
            <a:avLst/>
            <a:gdLst/>
            <a:ahLst/>
            <a:cxnLst/>
            <a:rect l="l" t="t" r="r" b="b"/>
            <a:pathLst>
              <a:path w="3001" h="1524" extrusionOk="0">
                <a:moveTo>
                  <a:pt x="1180" y="0"/>
                </a:moveTo>
                <a:cubicBezTo>
                  <a:pt x="925" y="0"/>
                  <a:pt x="686" y="34"/>
                  <a:pt x="502" y="94"/>
                </a:cubicBezTo>
                <a:cubicBezTo>
                  <a:pt x="1" y="182"/>
                  <a:pt x="40" y="802"/>
                  <a:pt x="40" y="802"/>
                </a:cubicBezTo>
                <a:lnTo>
                  <a:pt x="50" y="1254"/>
                </a:lnTo>
                <a:cubicBezTo>
                  <a:pt x="455" y="1434"/>
                  <a:pt x="891" y="1524"/>
                  <a:pt x="1331" y="1524"/>
                </a:cubicBezTo>
                <a:cubicBezTo>
                  <a:pt x="1660" y="1524"/>
                  <a:pt x="1992" y="1473"/>
                  <a:pt x="2312" y="1372"/>
                </a:cubicBezTo>
                <a:cubicBezTo>
                  <a:pt x="3000" y="1126"/>
                  <a:pt x="2804" y="762"/>
                  <a:pt x="2804" y="762"/>
                </a:cubicBezTo>
                <a:cubicBezTo>
                  <a:pt x="2545" y="209"/>
                  <a:pt x="1812" y="0"/>
                  <a:pt x="1180" y="0"/>
                </a:cubicBezTo>
                <a:close/>
              </a:path>
            </a:pathLst>
          </a:custGeom>
          <a:solidFill>
            <a:srgbClr val="AEB5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9" name="Google Shape;2129;p66"/>
          <p:cNvSpPr/>
          <p:nvPr/>
        </p:nvSpPr>
        <p:spPr>
          <a:xfrm>
            <a:off x="9557152" y="5213779"/>
            <a:ext cx="365544" cy="137207"/>
          </a:xfrm>
          <a:custGeom>
            <a:avLst/>
            <a:gdLst/>
            <a:ahLst/>
            <a:cxnLst/>
            <a:rect l="l" t="t" r="r" b="b"/>
            <a:pathLst>
              <a:path w="4633" h="1739" extrusionOk="0">
                <a:moveTo>
                  <a:pt x="551" y="0"/>
                </a:moveTo>
                <a:cubicBezTo>
                  <a:pt x="335" y="118"/>
                  <a:pt x="148" y="285"/>
                  <a:pt x="0" y="492"/>
                </a:cubicBezTo>
                <a:cubicBezTo>
                  <a:pt x="49" y="679"/>
                  <a:pt x="59" y="876"/>
                  <a:pt x="40" y="1062"/>
                </a:cubicBezTo>
                <a:cubicBezTo>
                  <a:pt x="167" y="1200"/>
                  <a:pt x="394" y="1357"/>
                  <a:pt x="807" y="1485"/>
                </a:cubicBezTo>
                <a:cubicBezTo>
                  <a:pt x="1327" y="1657"/>
                  <a:pt x="1929" y="1738"/>
                  <a:pt x="2533" y="1738"/>
                </a:cubicBezTo>
                <a:cubicBezTo>
                  <a:pt x="3278" y="1738"/>
                  <a:pt x="4025" y="1615"/>
                  <a:pt x="4623" y="1387"/>
                </a:cubicBezTo>
                <a:lnTo>
                  <a:pt x="4632" y="738"/>
                </a:lnTo>
                <a:lnTo>
                  <a:pt x="4632" y="689"/>
                </a:lnTo>
                <a:cubicBezTo>
                  <a:pt x="4446" y="905"/>
                  <a:pt x="4200" y="1053"/>
                  <a:pt x="3924" y="1112"/>
                </a:cubicBezTo>
                <a:cubicBezTo>
                  <a:pt x="3656" y="1156"/>
                  <a:pt x="3387" y="1178"/>
                  <a:pt x="3118" y="1178"/>
                </a:cubicBezTo>
                <a:cubicBezTo>
                  <a:pt x="2609" y="1178"/>
                  <a:pt x="2103" y="1099"/>
                  <a:pt x="1613" y="944"/>
                </a:cubicBezTo>
                <a:cubicBezTo>
                  <a:pt x="1141" y="797"/>
                  <a:pt x="748" y="453"/>
                  <a:pt x="551" y="0"/>
                </a:cubicBezTo>
                <a:close/>
              </a:path>
            </a:pathLst>
          </a:custGeom>
          <a:solidFill>
            <a:srgbClr val="8092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0" name="Google Shape;2130;p66"/>
          <p:cNvSpPr/>
          <p:nvPr/>
        </p:nvSpPr>
        <p:spPr>
          <a:xfrm>
            <a:off x="9273106" y="5339470"/>
            <a:ext cx="228968" cy="116535"/>
          </a:xfrm>
          <a:custGeom>
            <a:avLst/>
            <a:gdLst/>
            <a:ahLst/>
            <a:cxnLst/>
            <a:rect l="l" t="t" r="r" b="b"/>
            <a:pathLst>
              <a:path w="2902" h="1477" extrusionOk="0">
                <a:moveTo>
                  <a:pt x="709" y="0"/>
                </a:moveTo>
                <a:cubicBezTo>
                  <a:pt x="640" y="10"/>
                  <a:pt x="571" y="30"/>
                  <a:pt x="502" y="50"/>
                </a:cubicBezTo>
                <a:cubicBezTo>
                  <a:pt x="1" y="138"/>
                  <a:pt x="40" y="758"/>
                  <a:pt x="40" y="758"/>
                </a:cubicBezTo>
                <a:lnTo>
                  <a:pt x="60" y="1200"/>
                </a:lnTo>
                <a:cubicBezTo>
                  <a:pt x="471" y="1383"/>
                  <a:pt x="914" y="1476"/>
                  <a:pt x="1359" y="1476"/>
                </a:cubicBezTo>
                <a:cubicBezTo>
                  <a:pt x="1680" y="1476"/>
                  <a:pt x="2002" y="1427"/>
                  <a:pt x="2312" y="1328"/>
                </a:cubicBezTo>
                <a:cubicBezTo>
                  <a:pt x="2902" y="1112"/>
                  <a:pt x="2843" y="817"/>
                  <a:pt x="2804" y="728"/>
                </a:cubicBezTo>
                <a:lnTo>
                  <a:pt x="2804" y="728"/>
                </a:lnTo>
                <a:cubicBezTo>
                  <a:pt x="2587" y="836"/>
                  <a:pt x="2351" y="886"/>
                  <a:pt x="2115" y="886"/>
                </a:cubicBezTo>
                <a:cubicBezTo>
                  <a:pt x="2099" y="886"/>
                  <a:pt x="2082" y="886"/>
                  <a:pt x="2066" y="886"/>
                </a:cubicBezTo>
                <a:cubicBezTo>
                  <a:pt x="1476" y="886"/>
                  <a:pt x="948" y="546"/>
                  <a:pt x="709" y="0"/>
                </a:cubicBezTo>
                <a:close/>
              </a:path>
            </a:pathLst>
          </a:custGeom>
          <a:solidFill>
            <a:srgbClr val="8092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31" name="Google Shape;2131;p66"/>
          <p:cNvGrpSpPr/>
          <p:nvPr/>
        </p:nvGrpSpPr>
        <p:grpSpPr>
          <a:xfrm>
            <a:off x="4981173" y="841445"/>
            <a:ext cx="5075637" cy="4652493"/>
            <a:chOff x="4981173" y="841445"/>
            <a:chExt cx="5075637" cy="4652493"/>
          </a:xfrm>
        </p:grpSpPr>
        <p:sp>
          <p:nvSpPr>
            <p:cNvPr id="2132" name="Google Shape;2132;p66"/>
            <p:cNvSpPr/>
            <p:nvPr/>
          </p:nvSpPr>
          <p:spPr>
            <a:xfrm>
              <a:off x="9130373" y="1396754"/>
              <a:ext cx="692979" cy="273152"/>
            </a:xfrm>
            <a:custGeom>
              <a:avLst/>
              <a:gdLst/>
              <a:ahLst/>
              <a:cxnLst/>
              <a:rect l="l" t="t" r="r" b="b"/>
              <a:pathLst>
                <a:path w="8783" h="3462" extrusionOk="0">
                  <a:moveTo>
                    <a:pt x="3486" y="0"/>
                  </a:moveTo>
                  <a:cubicBezTo>
                    <a:pt x="3401" y="0"/>
                    <a:pt x="3313" y="10"/>
                    <a:pt x="3226" y="30"/>
                  </a:cubicBezTo>
                  <a:cubicBezTo>
                    <a:pt x="2577" y="167"/>
                    <a:pt x="2183" y="816"/>
                    <a:pt x="2341" y="1465"/>
                  </a:cubicBezTo>
                  <a:cubicBezTo>
                    <a:pt x="2272" y="1446"/>
                    <a:pt x="2203" y="1436"/>
                    <a:pt x="2134" y="1436"/>
                  </a:cubicBezTo>
                  <a:cubicBezTo>
                    <a:pt x="1839" y="1436"/>
                    <a:pt x="1564" y="1593"/>
                    <a:pt x="1416" y="1849"/>
                  </a:cubicBezTo>
                  <a:cubicBezTo>
                    <a:pt x="1278" y="1772"/>
                    <a:pt x="1130" y="1735"/>
                    <a:pt x="986" y="1735"/>
                  </a:cubicBezTo>
                  <a:cubicBezTo>
                    <a:pt x="614" y="1735"/>
                    <a:pt x="264" y="1974"/>
                    <a:pt x="158" y="2370"/>
                  </a:cubicBezTo>
                  <a:cubicBezTo>
                    <a:pt x="0" y="2911"/>
                    <a:pt x="403" y="3442"/>
                    <a:pt x="964" y="3462"/>
                  </a:cubicBezTo>
                  <a:lnTo>
                    <a:pt x="7848" y="3462"/>
                  </a:lnTo>
                  <a:cubicBezTo>
                    <a:pt x="8360" y="3462"/>
                    <a:pt x="8783" y="3039"/>
                    <a:pt x="8783" y="2518"/>
                  </a:cubicBezTo>
                  <a:cubicBezTo>
                    <a:pt x="8783" y="1996"/>
                    <a:pt x="8360" y="1574"/>
                    <a:pt x="7848" y="1574"/>
                  </a:cubicBezTo>
                  <a:lnTo>
                    <a:pt x="7848" y="1583"/>
                  </a:lnTo>
                  <a:cubicBezTo>
                    <a:pt x="7838" y="1583"/>
                    <a:pt x="7829" y="1583"/>
                    <a:pt x="7819" y="1583"/>
                  </a:cubicBezTo>
                  <a:cubicBezTo>
                    <a:pt x="7536" y="1583"/>
                    <a:pt x="7282" y="1719"/>
                    <a:pt x="7111" y="1937"/>
                  </a:cubicBezTo>
                  <a:cubicBezTo>
                    <a:pt x="7003" y="1810"/>
                    <a:pt x="6845" y="1731"/>
                    <a:pt x="6678" y="1731"/>
                  </a:cubicBezTo>
                  <a:lnTo>
                    <a:pt x="6629" y="1731"/>
                  </a:lnTo>
                  <a:cubicBezTo>
                    <a:pt x="6506" y="1099"/>
                    <a:pt x="5957" y="702"/>
                    <a:pt x="5382" y="702"/>
                  </a:cubicBezTo>
                  <a:cubicBezTo>
                    <a:pt x="5125" y="702"/>
                    <a:pt x="4863" y="781"/>
                    <a:pt x="4632" y="954"/>
                  </a:cubicBezTo>
                  <a:cubicBezTo>
                    <a:pt x="4522" y="392"/>
                    <a:pt x="4036" y="0"/>
                    <a:pt x="34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66"/>
            <p:cNvSpPr/>
            <p:nvPr/>
          </p:nvSpPr>
          <p:spPr>
            <a:xfrm>
              <a:off x="8530484" y="1908115"/>
              <a:ext cx="443181" cy="211925"/>
            </a:xfrm>
            <a:custGeom>
              <a:avLst/>
              <a:gdLst/>
              <a:ahLst/>
              <a:cxnLst/>
              <a:rect l="l" t="t" r="r" b="b"/>
              <a:pathLst>
                <a:path w="5617" h="2686" extrusionOk="0">
                  <a:moveTo>
                    <a:pt x="2146" y="1"/>
                  </a:moveTo>
                  <a:cubicBezTo>
                    <a:pt x="2008" y="1"/>
                    <a:pt x="1868" y="23"/>
                    <a:pt x="1732" y="69"/>
                  </a:cubicBezTo>
                  <a:cubicBezTo>
                    <a:pt x="1122" y="275"/>
                    <a:pt x="758" y="895"/>
                    <a:pt x="876" y="1534"/>
                  </a:cubicBezTo>
                  <a:cubicBezTo>
                    <a:pt x="827" y="1515"/>
                    <a:pt x="778" y="1515"/>
                    <a:pt x="729" y="1515"/>
                  </a:cubicBezTo>
                  <a:cubicBezTo>
                    <a:pt x="1" y="1544"/>
                    <a:pt x="1" y="2626"/>
                    <a:pt x="729" y="2656"/>
                  </a:cubicBezTo>
                  <a:lnTo>
                    <a:pt x="925" y="2656"/>
                  </a:lnTo>
                  <a:lnTo>
                    <a:pt x="925" y="2646"/>
                  </a:lnTo>
                  <a:lnTo>
                    <a:pt x="4958" y="2685"/>
                  </a:lnTo>
                  <a:cubicBezTo>
                    <a:pt x="5341" y="2646"/>
                    <a:pt x="5617" y="2311"/>
                    <a:pt x="5597" y="1938"/>
                  </a:cubicBezTo>
                  <a:cubicBezTo>
                    <a:pt x="5578" y="1560"/>
                    <a:pt x="5263" y="1269"/>
                    <a:pt x="4897" y="1269"/>
                  </a:cubicBezTo>
                  <a:cubicBezTo>
                    <a:pt x="4891" y="1269"/>
                    <a:pt x="4885" y="1269"/>
                    <a:pt x="4879" y="1269"/>
                  </a:cubicBezTo>
                  <a:lnTo>
                    <a:pt x="4879" y="1279"/>
                  </a:lnTo>
                  <a:cubicBezTo>
                    <a:pt x="4751" y="1279"/>
                    <a:pt x="4633" y="1308"/>
                    <a:pt x="4525" y="1367"/>
                  </a:cubicBezTo>
                  <a:cubicBezTo>
                    <a:pt x="4488" y="920"/>
                    <a:pt x="4105" y="608"/>
                    <a:pt x="3695" y="608"/>
                  </a:cubicBezTo>
                  <a:cubicBezTo>
                    <a:pt x="3565" y="608"/>
                    <a:pt x="3431" y="639"/>
                    <a:pt x="3305" y="708"/>
                  </a:cubicBezTo>
                  <a:cubicBezTo>
                    <a:pt x="3076" y="266"/>
                    <a:pt x="2622" y="1"/>
                    <a:pt x="21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66"/>
            <p:cNvSpPr/>
            <p:nvPr/>
          </p:nvSpPr>
          <p:spPr>
            <a:xfrm>
              <a:off x="5376944" y="1242106"/>
              <a:ext cx="448546" cy="212872"/>
            </a:xfrm>
            <a:custGeom>
              <a:avLst/>
              <a:gdLst/>
              <a:ahLst/>
              <a:cxnLst/>
              <a:rect l="l" t="t" r="r" b="b"/>
              <a:pathLst>
                <a:path w="5685" h="2698" extrusionOk="0">
                  <a:moveTo>
                    <a:pt x="3685" y="1"/>
                  </a:moveTo>
                  <a:cubicBezTo>
                    <a:pt x="3238" y="1"/>
                    <a:pt x="2788" y="225"/>
                    <a:pt x="2538" y="721"/>
                  </a:cubicBezTo>
                  <a:cubicBezTo>
                    <a:pt x="2412" y="652"/>
                    <a:pt x="2278" y="620"/>
                    <a:pt x="2148" y="620"/>
                  </a:cubicBezTo>
                  <a:cubicBezTo>
                    <a:pt x="1738" y="620"/>
                    <a:pt x="1355" y="932"/>
                    <a:pt x="1318" y="1380"/>
                  </a:cubicBezTo>
                  <a:cubicBezTo>
                    <a:pt x="1210" y="1321"/>
                    <a:pt x="1092" y="1291"/>
                    <a:pt x="964" y="1291"/>
                  </a:cubicBezTo>
                  <a:lnTo>
                    <a:pt x="964" y="1281"/>
                  </a:lnTo>
                  <a:cubicBezTo>
                    <a:pt x="69" y="1281"/>
                    <a:pt x="0" y="2589"/>
                    <a:pt x="885" y="2698"/>
                  </a:cubicBezTo>
                  <a:lnTo>
                    <a:pt x="4918" y="2658"/>
                  </a:lnTo>
                  <a:lnTo>
                    <a:pt x="4918" y="2668"/>
                  </a:lnTo>
                  <a:lnTo>
                    <a:pt x="5114" y="2668"/>
                  </a:lnTo>
                  <a:cubicBezTo>
                    <a:pt x="5429" y="2668"/>
                    <a:pt x="5685" y="2412"/>
                    <a:pt x="5685" y="2098"/>
                  </a:cubicBezTo>
                  <a:cubicBezTo>
                    <a:pt x="5685" y="1783"/>
                    <a:pt x="5429" y="1527"/>
                    <a:pt x="5114" y="1527"/>
                  </a:cubicBezTo>
                  <a:cubicBezTo>
                    <a:pt x="5075" y="1527"/>
                    <a:pt x="5026" y="1527"/>
                    <a:pt x="4977" y="1547"/>
                  </a:cubicBezTo>
                  <a:cubicBezTo>
                    <a:pt x="4996" y="1468"/>
                    <a:pt x="4996" y="1390"/>
                    <a:pt x="4996" y="1311"/>
                  </a:cubicBezTo>
                  <a:cubicBezTo>
                    <a:pt x="5002" y="490"/>
                    <a:pt x="4347" y="1"/>
                    <a:pt x="36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66"/>
            <p:cNvSpPr/>
            <p:nvPr/>
          </p:nvSpPr>
          <p:spPr>
            <a:xfrm>
              <a:off x="6474800" y="841445"/>
              <a:ext cx="571946" cy="279148"/>
            </a:xfrm>
            <a:custGeom>
              <a:avLst/>
              <a:gdLst/>
              <a:ahLst/>
              <a:cxnLst/>
              <a:rect l="l" t="t" r="r" b="b"/>
              <a:pathLst>
                <a:path w="7249" h="3538" extrusionOk="0">
                  <a:moveTo>
                    <a:pt x="4546" y="1"/>
                  </a:moveTo>
                  <a:cubicBezTo>
                    <a:pt x="3961" y="1"/>
                    <a:pt x="3372" y="290"/>
                    <a:pt x="3039" y="931"/>
                  </a:cubicBezTo>
                  <a:cubicBezTo>
                    <a:pt x="2882" y="842"/>
                    <a:pt x="2705" y="793"/>
                    <a:pt x="2518" y="793"/>
                  </a:cubicBezTo>
                  <a:cubicBezTo>
                    <a:pt x="1948" y="793"/>
                    <a:pt x="1476" y="1236"/>
                    <a:pt x="1426" y="1806"/>
                  </a:cubicBezTo>
                  <a:cubicBezTo>
                    <a:pt x="1279" y="1718"/>
                    <a:pt x="1121" y="1678"/>
                    <a:pt x="954" y="1678"/>
                  </a:cubicBezTo>
                  <a:lnTo>
                    <a:pt x="954" y="1669"/>
                  </a:lnTo>
                  <a:cubicBezTo>
                    <a:pt x="463" y="1669"/>
                    <a:pt x="59" y="2062"/>
                    <a:pt x="30" y="2554"/>
                  </a:cubicBezTo>
                  <a:cubicBezTo>
                    <a:pt x="0" y="3045"/>
                    <a:pt x="354" y="3478"/>
                    <a:pt x="846" y="3537"/>
                  </a:cubicBezTo>
                  <a:lnTo>
                    <a:pt x="6177" y="3498"/>
                  </a:lnTo>
                  <a:lnTo>
                    <a:pt x="6177" y="3508"/>
                  </a:lnTo>
                  <a:lnTo>
                    <a:pt x="6442" y="3508"/>
                  </a:lnTo>
                  <a:cubicBezTo>
                    <a:pt x="6894" y="3498"/>
                    <a:pt x="7249" y="3104"/>
                    <a:pt x="7190" y="2652"/>
                  </a:cubicBezTo>
                  <a:cubicBezTo>
                    <a:pt x="7139" y="2263"/>
                    <a:pt x="6812" y="1990"/>
                    <a:pt x="6440" y="1990"/>
                  </a:cubicBezTo>
                  <a:cubicBezTo>
                    <a:pt x="6379" y="1990"/>
                    <a:pt x="6317" y="1998"/>
                    <a:pt x="6255" y="2013"/>
                  </a:cubicBezTo>
                  <a:cubicBezTo>
                    <a:pt x="6275" y="1914"/>
                    <a:pt x="6285" y="1806"/>
                    <a:pt x="6285" y="1708"/>
                  </a:cubicBezTo>
                  <a:cubicBezTo>
                    <a:pt x="6279" y="638"/>
                    <a:pt x="5416" y="1"/>
                    <a:pt x="45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66"/>
            <p:cNvSpPr/>
            <p:nvPr/>
          </p:nvSpPr>
          <p:spPr>
            <a:xfrm>
              <a:off x="5548397" y="3198710"/>
              <a:ext cx="960765" cy="377063"/>
            </a:xfrm>
            <a:custGeom>
              <a:avLst/>
              <a:gdLst/>
              <a:ahLst/>
              <a:cxnLst/>
              <a:rect l="l" t="t" r="r" b="b"/>
              <a:pathLst>
                <a:path w="12177" h="4779" extrusionOk="0">
                  <a:moveTo>
                    <a:pt x="4837" y="1"/>
                  </a:moveTo>
                  <a:cubicBezTo>
                    <a:pt x="4785" y="1"/>
                    <a:pt x="4734" y="3"/>
                    <a:pt x="4682" y="8"/>
                  </a:cubicBezTo>
                  <a:cubicBezTo>
                    <a:pt x="3846" y="97"/>
                    <a:pt x="3217" y="795"/>
                    <a:pt x="3217" y="1631"/>
                  </a:cubicBezTo>
                  <a:cubicBezTo>
                    <a:pt x="3217" y="1759"/>
                    <a:pt x="3227" y="1887"/>
                    <a:pt x="3266" y="2014"/>
                  </a:cubicBezTo>
                  <a:cubicBezTo>
                    <a:pt x="3172" y="1991"/>
                    <a:pt x="3077" y="1979"/>
                    <a:pt x="2983" y="1979"/>
                  </a:cubicBezTo>
                  <a:cubicBezTo>
                    <a:pt x="2575" y="1979"/>
                    <a:pt x="2185" y="2196"/>
                    <a:pt x="1978" y="2555"/>
                  </a:cubicBezTo>
                  <a:cubicBezTo>
                    <a:pt x="1782" y="2439"/>
                    <a:pt x="1571" y="2385"/>
                    <a:pt x="1363" y="2385"/>
                  </a:cubicBezTo>
                  <a:cubicBezTo>
                    <a:pt x="850" y="2385"/>
                    <a:pt x="361" y="2717"/>
                    <a:pt x="207" y="3263"/>
                  </a:cubicBezTo>
                  <a:cubicBezTo>
                    <a:pt x="1" y="4031"/>
                    <a:pt x="571" y="4778"/>
                    <a:pt x="1368" y="4778"/>
                  </a:cubicBezTo>
                  <a:lnTo>
                    <a:pt x="10878" y="4778"/>
                  </a:lnTo>
                  <a:cubicBezTo>
                    <a:pt x="11596" y="4778"/>
                    <a:pt x="12176" y="4198"/>
                    <a:pt x="12176" y="3480"/>
                  </a:cubicBezTo>
                  <a:cubicBezTo>
                    <a:pt x="12176" y="2762"/>
                    <a:pt x="11596" y="2182"/>
                    <a:pt x="10878" y="2182"/>
                  </a:cubicBezTo>
                  <a:lnTo>
                    <a:pt x="10868" y="2182"/>
                  </a:lnTo>
                  <a:cubicBezTo>
                    <a:pt x="10475" y="2182"/>
                    <a:pt x="10101" y="2359"/>
                    <a:pt x="9855" y="2673"/>
                  </a:cubicBezTo>
                  <a:cubicBezTo>
                    <a:pt x="9708" y="2496"/>
                    <a:pt x="9481" y="2388"/>
                    <a:pt x="9255" y="2388"/>
                  </a:cubicBezTo>
                  <a:lnTo>
                    <a:pt x="9196" y="2388"/>
                  </a:lnTo>
                  <a:cubicBezTo>
                    <a:pt x="9027" y="1512"/>
                    <a:pt x="8266" y="969"/>
                    <a:pt x="7472" y="969"/>
                  </a:cubicBezTo>
                  <a:cubicBezTo>
                    <a:pt x="7116" y="969"/>
                    <a:pt x="6752" y="1079"/>
                    <a:pt x="6433" y="1316"/>
                  </a:cubicBezTo>
                  <a:cubicBezTo>
                    <a:pt x="6276" y="542"/>
                    <a:pt x="5601" y="1"/>
                    <a:pt x="4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66"/>
            <p:cNvSpPr/>
            <p:nvPr/>
          </p:nvSpPr>
          <p:spPr>
            <a:xfrm>
              <a:off x="8988350" y="2838524"/>
              <a:ext cx="992562" cy="388109"/>
            </a:xfrm>
            <a:custGeom>
              <a:avLst/>
              <a:gdLst/>
              <a:ahLst/>
              <a:cxnLst/>
              <a:rect l="l" t="t" r="r" b="b"/>
              <a:pathLst>
                <a:path w="12580" h="4919" extrusionOk="0">
                  <a:moveTo>
                    <a:pt x="7598" y="1"/>
                  </a:moveTo>
                  <a:cubicBezTo>
                    <a:pt x="6812" y="1"/>
                    <a:pt x="6126" y="559"/>
                    <a:pt x="5970" y="1347"/>
                  </a:cubicBezTo>
                  <a:cubicBezTo>
                    <a:pt x="5639" y="1101"/>
                    <a:pt x="5265" y="989"/>
                    <a:pt x="4899" y="989"/>
                  </a:cubicBezTo>
                  <a:cubicBezTo>
                    <a:pt x="4078" y="989"/>
                    <a:pt x="3295" y="1554"/>
                    <a:pt x="3118" y="2459"/>
                  </a:cubicBezTo>
                  <a:lnTo>
                    <a:pt x="3059" y="2459"/>
                  </a:lnTo>
                  <a:cubicBezTo>
                    <a:pt x="2813" y="2459"/>
                    <a:pt x="2587" y="2567"/>
                    <a:pt x="2439" y="2754"/>
                  </a:cubicBezTo>
                  <a:cubicBezTo>
                    <a:pt x="2184" y="2429"/>
                    <a:pt x="1800" y="2242"/>
                    <a:pt x="1397" y="2242"/>
                  </a:cubicBezTo>
                  <a:lnTo>
                    <a:pt x="1387" y="2242"/>
                  </a:lnTo>
                  <a:cubicBezTo>
                    <a:pt x="1369" y="2242"/>
                    <a:pt x="1352" y="2241"/>
                    <a:pt x="1334" y="2241"/>
                  </a:cubicBezTo>
                  <a:cubicBezTo>
                    <a:pt x="601" y="2241"/>
                    <a:pt x="0" y="2840"/>
                    <a:pt x="0" y="3580"/>
                  </a:cubicBezTo>
                  <a:cubicBezTo>
                    <a:pt x="0" y="4320"/>
                    <a:pt x="601" y="4918"/>
                    <a:pt x="1334" y="4918"/>
                  </a:cubicBezTo>
                  <a:cubicBezTo>
                    <a:pt x="1352" y="4918"/>
                    <a:pt x="1369" y="4918"/>
                    <a:pt x="1387" y="4917"/>
                  </a:cubicBezTo>
                  <a:lnTo>
                    <a:pt x="11192" y="4917"/>
                  </a:lnTo>
                  <a:cubicBezTo>
                    <a:pt x="11999" y="4908"/>
                    <a:pt x="12579" y="4140"/>
                    <a:pt x="12363" y="3363"/>
                  </a:cubicBezTo>
                  <a:cubicBezTo>
                    <a:pt x="12208" y="2808"/>
                    <a:pt x="11706" y="2463"/>
                    <a:pt x="11181" y="2463"/>
                  </a:cubicBezTo>
                  <a:cubicBezTo>
                    <a:pt x="10972" y="2463"/>
                    <a:pt x="10759" y="2518"/>
                    <a:pt x="10563" y="2636"/>
                  </a:cubicBezTo>
                  <a:cubicBezTo>
                    <a:pt x="10347" y="2262"/>
                    <a:pt x="9953" y="2036"/>
                    <a:pt x="9530" y="2036"/>
                  </a:cubicBezTo>
                  <a:cubicBezTo>
                    <a:pt x="9432" y="2036"/>
                    <a:pt x="9334" y="2046"/>
                    <a:pt x="9235" y="2075"/>
                  </a:cubicBezTo>
                  <a:cubicBezTo>
                    <a:pt x="9275" y="1937"/>
                    <a:pt x="9284" y="1810"/>
                    <a:pt x="9284" y="1672"/>
                  </a:cubicBezTo>
                  <a:cubicBezTo>
                    <a:pt x="9284" y="806"/>
                    <a:pt x="8625" y="89"/>
                    <a:pt x="7770" y="10"/>
                  </a:cubicBezTo>
                  <a:cubicBezTo>
                    <a:pt x="7712" y="4"/>
                    <a:pt x="7655" y="1"/>
                    <a:pt x="7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66"/>
            <p:cNvSpPr/>
            <p:nvPr/>
          </p:nvSpPr>
          <p:spPr>
            <a:xfrm>
              <a:off x="4981173" y="4525441"/>
              <a:ext cx="5075637" cy="968497"/>
            </a:xfrm>
            <a:custGeom>
              <a:avLst/>
              <a:gdLst/>
              <a:ahLst/>
              <a:cxnLst/>
              <a:rect l="l" t="t" r="r" b="b"/>
              <a:pathLst>
                <a:path w="64330" h="12275" extrusionOk="0">
                  <a:moveTo>
                    <a:pt x="32160" y="1"/>
                  </a:moveTo>
                  <a:cubicBezTo>
                    <a:pt x="14399" y="1"/>
                    <a:pt x="0" y="2214"/>
                    <a:pt x="0" y="4948"/>
                  </a:cubicBezTo>
                  <a:cubicBezTo>
                    <a:pt x="0" y="6216"/>
                    <a:pt x="3069" y="7367"/>
                    <a:pt x="8134" y="8242"/>
                  </a:cubicBezTo>
                  <a:cubicBezTo>
                    <a:pt x="8321" y="9511"/>
                    <a:pt x="11743" y="10524"/>
                    <a:pt x="15933" y="10524"/>
                  </a:cubicBezTo>
                  <a:cubicBezTo>
                    <a:pt x="18372" y="10524"/>
                    <a:pt x="20545" y="10180"/>
                    <a:pt x="21971" y="9649"/>
                  </a:cubicBezTo>
                  <a:cubicBezTo>
                    <a:pt x="25168" y="9806"/>
                    <a:pt x="28600" y="9904"/>
                    <a:pt x="32160" y="9904"/>
                  </a:cubicBezTo>
                  <a:cubicBezTo>
                    <a:pt x="36438" y="9904"/>
                    <a:pt x="40510" y="9767"/>
                    <a:pt x="44247" y="9541"/>
                  </a:cubicBezTo>
                  <a:cubicBezTo>
                    <a:pt x="45821" y="10308"/>
                    <a:pt x="48466" y="10809"/>
                    <a:pt x="51476" y="10809"/>
                  </a:cubicBezTo>
                  <a:cubicBezTo>
                    <a:pt x="51850" y="10809"/>
                    <a:pt x="52223" y="10799"/>
                    <a:pt x="52597" y="10790"/>
                  </a:cubicBezTo>
                  <a:lnTo>
                    <a:pt x="52597" y="10790"/>
                  </a:lnTo>
                  <a:cubicBezTo>
                    <a:pt x="52548" y="10858"/>
                    <a:pt x="52528" y="10947"/>
                    <a:pt x="52528" y="11035"/>
                  </a:cubicBezTo>
                  <a:cubicBezTo>
                    <a:pt x="52528" y="11724"/>
                    <a:pt x="54003" y="12275"/>
                    <a:pt x="55823" y="12275"/>
                  </a:cubicBezTo>
                  <a:cubicBezTo>
                    <a:pt x="57524" y="12275"/>
                    <a:pt x="58921" y="11793"/>
                    <a:pt x="59098" y="11173"/>
                  </a:cubicBezTo>
                  <a:cubicBezTo>
                    <a:pt x="59452" y="11203"/>
                    <a:pt x="59826" y="11222"/>
                    <a:pt x="60219" y="11222"/>
                  </a:cubicBezTo>
                  <a:cubicBezTo>
                    <a:pt x="62402" y="11222"/>
                    <a:pt x="64173" y="10632"/>
                    <a:pt x="64173" y="9914"/>
                  </a:cubicBezTo>
                  <a:cubicBezTo>
                    <a:pt x="64173" y="9186"/>
                    <a:pt x="62402" y="8587"/>
                    <a:pt x="60219" y="8587"/>
                  </a:cubicBezTo>
                  <a:lnTo>
                    <a:pt x="59973" y="8587"/>
                  </a:lnTo>
                  <a:cubicBezTo>
                    <a:pt x="60130" y="8390"/>
                    <a:pt x="60209" y="8154"/>
                    <a:pt x="60219" y="7898"/>
                  </a:cubicBezTo>
                  <a:cubicBezTo>
                    <a:pt x="60219" y="7731"/>
                    <a:pt x="60170" y="7554"/>
                    <a:pt x="60091" y="7406"/>
                  </a:cubicBezTo>
                  <a:cubicBezTo>
                    <a:pt x="62796" y="6679"/>
                    <a:pt x="64330" y="5843"/>
                    <a:pt x="64330" y="4948"/>
                  </a:cubicBezTo>
                  <a:cubicBezTo>
                    <a:pt x="64330" y="2214"/>
                    <a:pt x="49932" y="1"/>
                    <a:pt x="321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66"/>
            <p:cNvSpPr/>
            <p:nvPr/>
          </p:nvSpPr>
          <p:spPr>
            <a:xfrm>
              <a:off x="5375366" y="4585959"/>
              <a:ext cx="4287268" cy="659683"/>
            </a:xfrm>
            <a:custGeom>
              <a:avLst/>
              <a:gdLst/>
              <a:ahLst/>
              <a:cxnLst/>
              <a:rect l="l" t="t" r="r" b="b"/>
              <a:pathLst>
                <a:path w="54338" h="8361" extrusionOk="0">
                  <a:moveTo>
                    <a:pt x="27164" y="1"/>
                  </a:moveTo>
                  <a:cubicBezTo>
                    <a:pt x="12166" y="1"/>
                    <a:pt x="1" y="1870"/>
                    <a:pt x="1" y="4181"/>
                  </a:cubicBezTo>
                  <a:cubicBezTo>
                    <a:pt x="1" y="6492"/>
                    <a:pt x="12166" y="8360"/>
                    <a:pt x="27164" y="8360"/>
                  </a:cubicBezTo>
                  <a:cubicBezTo>
                    <a:pt x="42172" y="8360"/>
                    <a:pt x="54338" y="6492"/>
                    <a:pt x="54338" y="4181"/>
                  </a:cubicBezTo>
                  <a:cubicBezTo>
                    <a:pt x="54338" y="1870"/>
                    <a:pt x="42172" y="1"/>
                    <a:pt x="271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66"/>
            <p:cNvSpPr/>
            <p:nvPr/>
          </p:nvSpPr>
          <p:spPr>
            <a:xfrm>
              <a:off x="5818477" y="4936755"/>
              <a:ext cx="1068543" cy="328303"/>
            </a:xfrm>
            <a:custGeom>
              <a:avLst/>
              <a:gdLst/>
              <a:ahLst/>
              <a:cxnLst/>
              <a:rect l="l" t="t" r="r" b="b"/>
              <a:pathLst>
                <a:path w="13543" h="4161" extrusionOk="0">
                  <a:moveTo>
                    <a:pt x="6767" y="0"/>
                  </a:moveTo>
                  <a:cubicBezTo>
                    <a:pt x="3029" y="0"/>
                    <a:pt x="0" y="935"/>
                    <a:pt x="0" y="2075"/>
                  </a:cubicBezTo>
                  <a:cubicBezTo>
                    <a:pt x="0" y="3226"/>
                    <a:pt x="3029" y="4160"/>
                    <a:pt x="6767" y="4160"/>
                  </a:cubicBezTo>
                  <a:cubicBezTo>
                    <a:pt x="10514" y="4160"/>
                    <a:pt x="13543" y="3226"/>
                    <a:pt x="13543" y="2075"/>
                  </a:cubicBezTo>
                  <a:cubicBezTo>
                    <a:pt x="13543" y="935"/>
                    <a:pt x="10514" y="0"/>
                    <a:pt x="6767" y="0"/>
                  </a:cubicBezTo>
                  <a:close/>
                </a:path>
              </a:pathLst>
            </a:custGeom>
            <a:solidFill>
              <a:srgbClr val="A4D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66"/>
            <p:cNvSpPr/>
            <p:nvPr/>
          </p:nvSpPr>
          <p:spPr>
            <a:xfrm>
              <a:off x="8390828" y="4879315"/>
              <a:ext cx="1264925" cy="443891"/>
            </a:xfrm>
            <a:custGeom>
              <a:avLst/>
              <a:gdLst/>
              <a:ahLst/>
              <a:cxnLst/>
              <a:rect l="l" t="t" r="r" b="b"/>
              <a:pathLst>
                <a:path w="16032" h="5626" extrusionOk="0">
                  <a:moveTo>
                    <a:pt x="8016" y="0"/>
                  </a:moveTo>
                  <a:cubicBezTo>
                    <a:pt x="3590" y="0"/>
                    <a:pt x="1" y="1259"/>
                    <a:pt x="1" y="2813"/>
                  </a:cubicBezTo>
                  <a:cubicBezTo>
                    <a:pt x="1" y="4367"/>
                    <a:pt x="3590" y="5626"/>
                    <a:pt x="8016" y="5626"/>
                  </a:cubicBezTo>
                  <a:cubicBezTo>
                    <a:pt x="12442" y="5626"/>
                    <a:pt x="16031" y="4367"/>
                    <a:pt x="16031" y="2813"/>
                  </a:cubicBezTo>
                  <a:cubicBezTo>
                    <a:pt x="16031" y="1259"/>
                    <a:pt x="12442" y="0"/>
                    <a:pt x="8016" y="0"/>
                  </a:cubicBezTo>
                  <a:close/>
                </a:path>
              </a:pathLst>
            </a:custGeom>
            <a:solidFill>
              <a:srgbClr val="A4D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66"/>
            <p:cNvSpPr/>
            <p:nvPr/>
          </p:nvSpPr>
          <p:spPr>
            <a:xfrm>
              <a:off x="5516599" y="4071599"/>
              <a:ext cx="4112663" cy="1087636"/>
            </a:xfrm>
            <a:custGeom>
              <a:avLst/>
              <a:gdLst/>
              <a:ahLst/>
              <a:cxnLst/>
              <a:rect l="l" t="t" r="r" b="b"/>
              <a:pathLst>
                <a:path w="52125" h="13785" extrusionOk="0">
                  <a:moveTo>
                    <a:pt x="24505" y="0"/>
                  </a:moveTo>
                  <a:cubicBezTo>
                    <a:pt x="22641" y="0"/>
                    <a:pt x="20812" y="100"/>
                    <a:pt x="19070" y="304"/>
                  </a:cubicBezTo>
                  <a:cubicBezTo>
                    <a:pt x="7721" y="1622"/>
                    <a:pt x="2597" y="7041"/>
                    <a:pt x="2597" y="7041"/>
                  </a:cubicBezTo>
                  <a:cubicBezTo>
                    <a:pt x="0" y="9067"/>
                    <a:pt x="1830" y="10641"/>
                    <a:pt x="1830" y="10641"/>
                  </a:cubicBezTo>
                  <a:cubicBezTo>
                    <a:pt x="9013" y="12635"/>
                    <a:pt x="18714" y="13785"/>
                    <a:pt x="28055" y="13785"/>
                  </a:cubicBezTo>
                  <a:cubicBezTo>
                    <a:pt x="32168" y="13785"/>
                    <a:pt x="36212" y="13562"/>
                    <a:pt x="39940" y="13090"/>
                  </a:cubicBezTo>
                  <a:cubicBezTo>
                    <a:pt x="52125" y="11536"/>
                    <a:pt x="49725" y="8448"/>
                    <a:pt x="49725" y="8448"/>
                  </a:cubicBezTo>
                  <a:cubicBezTo>
                    <a:pt x="46113" y="3037"/>
                    <a:pt x="34778" y="0"/>
                    <a:pt x="245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66"/>
            <p:cNvSpPr/>
            <p:nvPr/>
          </p:nvSpPr>
          <p:spPr>
            <a:xfrm>
              <a:off x="5516599" y="4076964"/>
              <a:ext cx="4113452" cy="1082271"/>
            </a:xfrm>
            <a:custGeom>
              <a:avLst/>
              <a:gdLst/>
              <a:ahLst/>
              <a:cxnLst/>
              <a:rect l="l" t="t" r="r" b="b"/>
              <a:pathLst>
                <a:path w="52135" h="13717" extrusionOk="0">
                  <a:moveTo>
                    <a:pt x="21765" y="0"/>
                  </a:moveTo>
                  <a:lnTo>
                    <a:pt x="21765" y="0"/>
                  </a:lnTo>
                  <a:cubicBezTo>
                    <a:pt x="20850" y="49"/>
                    <a:pt x="19945" y="128"/>
                    <a:pt x="19070" y="236"/>
                  </a:cubicBezTo>
                  <a:cubicBezTo>
                    <a:pt x="7721" y="1554"/>
                    <a:pt x="2597" y="6973"/>
                    <a:pt x="2597" y="6973"/>
                  </a:cubicBezTo>
                  <a:cubicBezTo>
                    <a:pt x="0" y="8999"/>
                    <a:pt x="1830" y="10573"/>
                    <a:pt x="1830" y="10573"/>
                  </a:cubicBezTo>
                  <a:cubicBezTo>
                    <a:pt x="9013" y="12567"/>
                    <a:pt x="18714" y="13717"/>
                    <a:pt x="28055" y="13717"/>
                  </a:cubicBezTo>
                  <a:cubicBezTo>
                    <a:pt x="32168" y="13717"/>
                    <a:pt x="36212" y="13494"/>
                    <a:pt x="39940" y="13022"/>
                  </a:cubicBezTo>
                  <a:cubicBezTo>
                    <a:pt x="52135" y="11468"/>
                    <a:pt x="49725" y="8380"/>
                    <a:pt x="49725" y="8380"/>
                  </a:cubicBezTo>
                  <a:cubicBezTo>
                    <a:pt x="48594" y="6688"/>
                    <a:pt x="46696" y="5223"/>
                    <a:pt x="44316" y="4013"/>
                  </a:cubicBezTo>
                  <a:cubicBezTo>
                    <a:pt x="44306" y="4416"/>
                    <a:pt x="44237" y="4829"/>
                    <a:pt x="44119" y="5223"/>
                  </a:cubicBezTo>
                  <a:cubicBezTo>
                    <a:pt x="43215" y="8143"/>
                    <a:pt x="40254" y="9156"/>
                    <a:pt x="37392" y="9501"/>
                  </a:cubicBezTo>
                  <a:cubicBezTo>
                    <a:pt x="37002" y="9549"/>
                    <a:pt x="36619" y="9569"/>
                    <a:pt x="36238" y="9569"/>
                  </a:cubicBezTo>
                  <a:cubicBezTo>
                    <a:pt x="35304" y="9569"/>
                    <a:pt x="34386" y="9447"/>
                    <a:pt x="33429" y="9314"/>
                  </a:cubicBezTo>
                  <a:cubicBezTo>
                    <a:pt x="32229" y="9147"/>
                    <a:pt x="25974" y="8330"/>
                    <a:pt x="21824" y="4210"/>
                  </a:cubicBezTo>
                  <a:cubicBezTo>
                    <a:pt x="20821" y="3206"/>
                    <a:pt x="21067" y="1298"/>
                    <a:pt x="217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66"/>
            <p:cNvSpPr/>
            <p:nvPr/>
          </p:nvSpPr>
          <p:spPr>
            <a:xfrm>
              <a:off x="5515810" y="4109550"/>
              <a:ext cx="3003092" cy="1049449"/>
            </a:xfrm>
            <a:custGeom>
              <a:avLst/>
              <a:gdLst/>
              <a:ahLst/>
              <a:cxnLst/>
              <a:rect l="l" t="t" r="r" b="b"/>
              <a:pathLst>
                <a:path w="38062" h="13301" extrusionOk="0">
                  <a:moveTo>
                    <a:pt x="17752" y="0"/>
                  </a:moveTo>
                  <a:lnTo>
                    <a:pt x="17752" y="0"/>
                  </a:lnTo>
                  <a:cubicBezTo>
                    <a:pt x="7328" y="1564"/>
                    <a:pt x="2607" y="6560"/>
                    <a:pt x="2607" y="6560"/>
                  </a:cubicBezTo>
                  <a:cubicBezTo>
                    <a:pt x="1" y="8586"/>
                    <a:pt x="1840" y="10160"/>
                    <a:pt x="1840" y="10160"/>
                  </a:cubicBezTo>
                  <a:cubicBezTo>
                    <a:pt x="9010" y="12150"/>
                    <a:pt x="18694" y="13300"/>
                    <a:pt x="28025" y="13300"/>
                  </a:cubicBezTo>
                  <a:cubicBezTo>
                    <a:pt x="31467" y="13300"/>
                    <a:pt x="34860" y="13144"/>
                    <a:pt x="38061" y="12815"/>
                  </a:cubicBezTo>
                  <a:lnTo>
                    <a:pt x="38022" y="12756"/>
                  </a:lnTo>
                  <a:cubicBezTo>
                    <a:pt x="37418" y="12797"/>
                    <a:pt x="36818" y="12819"/>
                    <a:pt x="36217" y="12819"/>
                  </a:cubicBezTo>
                  <a:cubicBezTo>
                    <a:pt x="35947" y="12819"/>
                    <a:pt x="35677" y="12814"/>
                    <a:pt x="35406" y="12805"/>
                  </a:cubicBezTo>
                  <a:cubicBezTo>
                    <a:pt x="32396" y="12736"/>
                    <a:pt x="29446" y="12245"/>
                    <a:pt x="26643" y="11183"/>
                  </a:cubicBezTo>
                  <a:cubicBezTo>
                    <a:pt x="24184" y="10238"/>
                    <a:pt x="21559" y="9186"/>
                    <a:pt x="19710" y="7308"/>
                  </a:cubicBezTo>
                  <a:cubicBezTo>
                    <a:pt x="17752" y="5321"/>
                    <a:pt x="16897" y="2656"/>
                    <a:pt x="17703" y="158"/>
                  </a:cubicBezTo>
                  <a:cubicBezTo>
                    <a:pt x="17723" y="109"/>
                    <a:pt x="17733" y="50"/>
                    <a:pt x="177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66"/>
            <p:cNvSpPr/>
            <p:nvPr/>
          </p:nvSpPr>
          <p:spPr>
            <a:xfrm>
              <a:off x="6030328" y="4931627"/>
              <a:ext cx="550170" cy="298794"/>
            </a:xfrm>
            <a:custGeom>
              <a:avLst/>
              <a:gdLst/>
              <a:ahLst/>
              <a:cxnLst/>
              <a:rect l="l" t="t" r="r" b="b"/>
              <a:pathLst>
                <a:path w="6973" h="3787" extrusionOk="0">
                  <a:moveTo>
                    <a:pt x="3021" y="1"/>
                  </a:moveTo>
                  <a:cubicBezTo>
                    <a:pt x="2818" y="1"/>
                    <a:pt x="2620" y="19"/>
                    <a:pt x="2429" y="55"/>
                  </a:cubicBezTo>
                  <a:cubicBezTo>
                    <a:pt x="905" y="360"/>
                    <a:pt x="236" y="1816"/>
                    <a:pt x="236" y="1816"/>
                  </a:cubicBezTo>
                  <a:cubicBezTo>
                    <a:pt x="30" y="2101"/>
                    <a:pt x="0" y="2475"/>
                    <a:pt x="157" y="2799"/>
                  </a:cubicBezTo>
                  <a:cubicBezTo>
                    <a:pt x="1216" y="3417"/>
                    <a:pt x="2664" y="3787"/>
                    <a:pt x="4013" y="3787"/>
                  </a:cubicBezTo>
                  <a:cubicBezTo>
                    <a:pt x="4470" y="3787"/>
                    <a:pt x="4915" y="3744"/>
                    <a:pt x="5331" y="3655"/>
                  </a:cubicBezTo>
                  <a:cubicBezTo>
                    <a:pt x="6973" y="3301"/>
                    <a:pt x="6629" y="2445"/>
                    <a:pt x="6629" y="2445"/>
                  </a:cubicBezTo>
                  <a:cubicBezTo>
                    <a:pt x="6095" y="895"/>
                    <a:pt x="4452" y="1"/>
                    <a:pt x="3021" y="1"/>
                  </a:cubicBezTo>
                  <a:close/>
                </a:path>
              </a:pathLst>
            </a:custGeom>
            <a:solidFill>
              <a:srgbClr val="AEB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66"/>
            <p:cNvSpPr/>
            <p:nvPr/>
          </p:nvSpPr>
          <p:spPr>
            <a:xfrm>
              <a:off x="6030328" y="4936755"/>
              <a:ext cx="247588" cy="290273"/>
            </a:xfrm>
            <a:custGeom>
              <a:avLst/>
              <a:gdLst/>
              <a:ahLst/>
              <a:cxnLst/>
              <a:rect l="l" t="t" r="r" b="b"/>
              <a:pathLst>
                <a:path w="3138" h="3679" extrusionOk="0">
                  <a:moveTo>
                    <a:pt x="2400" y="0"/>
                  </a:moveTo>
                  <a:lnTo>
                    <a:pt x="2400" y="0"/>
                  </a:lnTo>
                  <a:cubicBezTo>
                    <a:pt x="895" y="315"/>
                    <a:pt x="236" y="1751"/>
                    <a:pt x="236" y="1751"/>
                  </a:cubicBezTo>
                  <a:cubicBezTo>
                    <a:pt x="30" y="2036"/>
                    <a:pt x="0" y="2410"/>
                    <a:pt x="157" y="2734"/>
                  </a:cubicBezTo>
                  <a:cubicBezTo>
                    <a:pt x="1072" y="3246"/>
                    <a:pt x="2095" y="3570"/>
                    <a:pt x="3137" y="3678"/>
                  </a:cubicBezTo>
                  <a:cubicBezTo>
                    <a:pt x="2764" y="3364"/>
                    <a:pt x="2469" y="2980"/>
                    <a:pt x="2252" y="2547"/>
                  </a:cubicBezTo>
                  <a:cubicBezTo>
                    <a:pt x="1869" y="1721"/>
                    <a:pt x="1859" y="728"/>
                    <a:pt x="2400" y="0"/>
                  </a:cubicBezTo>
                  <a:close/>
                </a:path>
              </a:pathLst>
            </a:custGeom>
            <a:solidFill>
              <a:srgbClr val="809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66"/>
            <p:cNvSpPr/>
            <p:nvPr/>
          </p:nvSpPr>
          <p:spPr>
            <a:xfrm>
              <a:off x="8573958" y="4840180"/>
              <a:ext cx="1069332" cy="450361"/>
            </a:xfrm>
            <a:custGeom>
              <a:avLst/>
              <a:gdLst/>
              <a:ahLst/>
              <a:cxnLst/>
              <a:rect l="l" t="t" r="r" b="b"/>
              <a:pathLst>
                <a:path w="13553" h="5708" extrusionOk="0">
                  <a:moveTo>
                    <a:pt x="6238" y="0"/>
                  </a:moveTo>
                  <a:cubicBezTo>
                    <a:pt x="5198" y="0"/>
                    <a:pt x="4191" y="126"/>
                    <a:pt x="3344" y="349"/>
                  </a:cubicBezTo>
                  <a:cubicBezTo>
                    <a:pt x="1004" y="654"/>
                    <a:pt x="178" y="2955"/>
                    <a:pt x="178" y="2955"/>
                  </a:cubicBezTo>
                  <a:lnTo>
                    <a:pt x="1" y="4627"/>
                  </a:lnTo>
                  <a:cubicBezTo>
                    <a:pt x="1743" y="5328"/>
                    <a:pt x="3959" y="5708"/>
                    <a:pt x="6144" y="5708"/>
                  </a:cubicBezTo>
                  <a:cubicBezTo>
                    <a:pt x="7609" y="5708"/>
                    <a:pt x="9060" y="5537"/>
                    <a:pt x="10347" y="5178"/>
                  </a:cubicBezTo>
                  <a:cubicBezTo>
                    <a:pt x="13553" y="4273"/>
                    <a:pt x="12756" y="2886"/>
                    <a:pt x="12756" y="2886"/>
                  </a:cubicBezTo>
                  <a:cubicBezTo>
                    <a:pt x="11727" y="807"/>
                    <a:pt x="8873" y="0"/>
                    <a:pt x="6238" y="0"/>
                  </a:cubicBezTo>
                  <a:close/>
                </a:path>
              </a:pathLst>
            </a:custGeom>
            <a:solidFill>
              <a:srgbClr val="AEB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66"/>
            <p:cNvSpPr/>
            <p:nvPr/>
          </p:nvSpPr>
          <p:spPr>
            <a:xfrm>
              <a:off x="8573958" y="4858327"/>
              <a:ext cx="665048" cy="432135"/>
            </a:xfrm>
            <a:custGeom>
              <a:avLst/>
              <a:gdLst/>
              <a:ahLst/>
              <a:cxnLst/>
              <a:rect l="l" t="t" r="r" b="b"/>
              <a:pathLst>
                <a:path w="8429" h="5477" extrusionOk="0">
                  <a:moveTo>
                    <a:pt x="3826" y="1"/>
                  </a:moveTo>
                  <a:cubicBezTo>
                    <a:pt x="3659" y="40"/>
                    <a:pt x="3502" y="70"/>
                    <a:pt x="3344" y="109"/>
                  </a:cubicBezTo>
                  <a:cubicBezTo>
                    <a:pt x="1004" y="424"/>
                    <a:pt x="178" y="2715"/>
                    <a:pt x="178" y="2715"/>
                  </a:cubicBezTo>
                  <a:lnTo>
                    <a:pt x="1" y="4397"/>
                  </a:lnTo>
                  <a:cubicBezTo>
                    <a:pt x="1746" y="5095"/>
                    <a:pt x="3964" y="5476"/>
                    <a:pt x="6151" y="5476"/>
                  </a:cubicBezTo>
                  <a:cubicBezTo>
                    <a:pt x="6922" y="5476"/>
                    <a:pt x="7688" y="5429"/>
                    <a:pt x="8429" y="5331"/>
                  </a:cubicBezTo>
                  <a:cubicBezTo>
                    <a:pt x="8163" y="5282"/>
                    <a:pt x="7908" y="5204"/>
                    <a:pt x="7652" y="5115"/>
                  </a:cubicBezTo>
                  <a:cubicBezTo>
                    <a:pt x="6167" y="4525"/>
                    <a:pt x="4702" y="3669"/>
                    <a:pt x="3600" y="2489"/>
                  </a:cubicBezTo>
                  <a:cubicBezTo>
                    <a:pt x="3158" y="2017"/>
                    <a:pt x="2922" y="1122"/>
                    <a:pt x="3354" y="562"/>
                  </a:cubicBezTo>
                  <a:cubicBezTo>
                    <a:pt x="3502" y="365"/>
                    <a:pt x="3659" y="178"/>
                    <a:pt x="3826" y="1"/>
                  </a:cubicBezTo>
                  <a:close/>
                </a:path>
              </a:pathLst>
            </a:custGeom>
            <a:solidFill>
              <a:srgbClr val="809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66"/>
            <p:cNvSpPr/>
            <p:nvPr/>
          </p:nvSpPr>
          <p:spPr>
            <a:xfrm>
              <a:off x="7357217" y="2687190"/>
              <a:ext cx="132789" cy="178551"/>
            </a:xfrm>
            <a:custGeom>
              <a:avLst/>
              <a:gdLst/>
              <a:ahLst/>
              <a:cxnLst/>
              <a:rect l="l" t="t" r="r" b="b"/>
              <a:pathLst>
                <a:path w="1683" h="2263" extrusionOk="0">
                  <a:moveTo>
                    <a:pt x="89" y="0"/>
                  </a:moveTo>
                  <a:lnTo>
                    <a:pt x="1" y="1023"/>
                  </a:lnTo>
                  <a:lnTo>
                    <a:pt x="787" y="1200"/>
                  </a:lnTo>
                  <a:lnTo>
                    <a:pt x="787" y="2262"/>
                  </a:lnTo>
                  <a:lnTo>
                    <a:pt x="1682" y="2262"/>
                  </a:lnTo>
                  <a:lnTo>
                    <a:pt x="1397" y="21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66"/>
            <p:cNvSpPr/>
            <p:nvPr/>
          </p:nvSpPr>
          <p:spPr>
            <a:xfrm>
              <a:off x="7357217" y="2687190"/>
              <a:ext cx="118034" cy="178551"/>
            </a:xfrm>
            <a:custGeom>
              <a:avLst/>
              <a:gdLst/>
              <a:ahLst/>
              <a:cxnLst/>
              <a:rect l="l" t="t" r="r" b="b"/>
              <a:pathLst>
                <a:path w="1496" h="2263" extrusionOk="0">
                  <a:moveTo>
                    <a:pt x="89" y="0"/>
                  </a:moveTo>
                  <a:lnTo>
                    <a:pt x="1" y="1023"/>
                  </a:lnTo>
                  <a:lnTo>
                    <a:pt x="787" y="1200"/>
                  </a:lnTo>
                  <a:lnTo>
                    <a:pt x="787" y="2262"/>
                  </a:lnTo>
                  <a:lnTo>
                    <a:pt x="1496" y="2262"/>
                  </a:lnTo>
                  <a:lnTo>
                    <a:pt x="1151" y="21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EB90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66"/>
            <p:cNvSpPr/>
            <p:nvPr/>
          </p:nvSpPr>
          <p:spPr>
            <a:xfrm>
              <a:off x="7814294" y="3032464"/>
              <a:ext cx="392685" cy="530050"/>
            </a:xfrm>
            <a:custGeom>
              <a:avLst/>
              <a:gdLst/>
              <a:ahLst/>
              <a:cxnLst/>
              <a:rect l="l" t="t" r="r" b="b"/>
              <a:pathLst>
                <a:path w="4977" h="6718" extrusionOk="0">
                  <a:moveTo>
                    <a:pt x="4770" y="1"/>
                  </a:moveTo>
                  <a:lnTo>
                    <a:pt x="4111" y="404"/>
                  </a:lnTo>
                  <a:lnTo>
                    <a:pt x="2675" y="2450"/>
                  </a:lnTo>
                  <a:lnTo>
                    <a:pt x="2174" y="1151"/>
                  </a:lnTo>
                  <a:lnTo>
                    <a:pt x="1092" y="778"/>
                  </a:lnTo>
                  <a:lnTo>
                    <a:pt x="0" y="5784"/>
                  </a:lnTo>
                  <a:lnTo>
                    <a:pt x="4977" y="6718"/>
                  </a:lnTo>
                  <a:lnTo>
                    <a:pt x="47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66"/>
            <p:cNvSpPr/>
            <p:nvPr/>
          </p:nvSpPr>
          <p:spPr>
            <a:xfrm>
              <a:off x="7882544" y="3172120"/>
              <a:ext cx="328303" cy="68406"/>
            </a:xfrm>
            <a:custGeom>
              <a:avLst/>
              <a:gdLst/>
              <a:ahLst/>
              <a:cxnLst/>
              <a:rect l="l" t="t" r="r" b="b"/>
              <a:pathLst>
                <a:path w="4161" h="867" extrusionOk="0">
                  <a:moveTo>
                    <a:pt x="40" y="1"/>
                  </a:moveTo>
                  <a:lnTo>
                    <a:pt x="1" y="365"/>
                  </a:lnTo>
                  <a:lnTo>
                    <a:pt x="4122" y="866"/>
                  </a:lnTo>
                  <a:lnTo>
                    <a:pt x="4161" y="503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66"/>
            <p:cNvSpPr/>
            <p:nvPr/>
          </p:nvSpPr>
          <p:spPr>
            <a:xfrm>
              <a:off x="7961682" y="3099215"/>
              <a:ext cx="132789" cy="174685"/>
            </a:xfrm>
            <a:custGeom>
              <a:avLst/>
              <a:gdLst/>
              <a:ahLst/>
              <a:cxnLst/>
              <a:rect l="l" t="t" r="r" b="b"/>
              <a:pathLst>
                <a:path w="1683" h="2214" extrusionOk="0">
                  <a:moveTo>
                    <a:pt x="306" y="0"/>
                  </a:moveTo>
                  <a:lnTo>
                    <a:pt x="1" y="197"/>
                  </a:lnTo>
                  <a:lnTo>
                    <a:pt x="817" y="2213"/>
                  </a:lnTo>
                  <a:lnTo>
                    <a:pt x="1683" y="404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66"/>
            <p:cNvSpPr/>
            <p:nvPr/>
          </p:nvSpPr>
          <p:spPr>
            <a:xfrm>
              <a:off x="7847669" y="3278479"/>
              <a:ext cx="329092" cy="69116"/>
            </a:xfrm>
            <a:custGeom>
              <a:avLst/>
              <a:gdLst/>
              <a:ahLst/>
              <a:cxnLst/>
              <a:rect l="l" t="t" r="r" b="b"/>
              <a:pathLst>
                <a:path w="4171" h="876" extrusionOk="0">
                  <a:moveTo>
                    <a:pt x="49" y="0"/>
                  </a:moveTo>
                  <a:lnTo>
                    <a:pt x="0" y="364"/>
                  </a:lnTo>
                  <a:lnTo>
                    <a:pt x="4131" y="876"/>
                  </a:lnTo>
                  <a:lnTo>
                    <a:pt x="4170" y="50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66"/>
            <p:cNvSpPr/>
            <p:nvPr/>
          </p:nvSpPr>
          <p:spPr>
            <a:xfrm>
              <a:off x="7833703" y="3390993"/>
              <a:ext cx="329092" cy="68327"/>
            </a:xfrm>
            <a:custGeom>
              <a:avLst/>
              <a:gdLst/>
              <a:ahLst/>
              <a:cxnLst/>
              <a:rect l="l" t="t" r="r" b="b"/>
              <a:pathLst>
                <a:path w="4171" h="866" extrusionOk="0">
                  <a:moveTo>
                    <a:pt x="49" y="0"/>
                  </a:moveTo>
                  <a:lnTo>
                    <a:pt x="0" y="364"/>
                  </a:lnTo>
                  <a:lnTo>
                    <a:pt x="4131" y="866"/>
                  </a:lnTo>
                  <a:lnTo>
                    <a:pt x="4170" y="50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66"/>
            <p:cNvSpPr/>
            <p:nvPr/>
          </p:nvSpPr>
          <p:spPr>
            <a:xfrm>
              <a:off x="7783995" y="3530649"/>
              <a:ext cx="717832" cy="269365"/>
            </a:xfrm>
            <a:custGeom>
              <a:avLst/>
              <a:gdLst/>
              <a:ahLst/>
              <a:cxnLst/>
              <a:rect l="l" t="t" r="r" b="b"/>
              <a:pathLst>
                <a:path w="9098" h="3414" extrusionOk="0">
                  <a:moveTo>
                    <a:pt x="640" y="1"/>
                  </a:moveTo>
                  <a:lnTo>
                    <a:pt x="1" y="2735"/>
                  </a:lnTo>
                  <a:cubicBezTo>
                    <a:pt x="1" y="2735"/>
                    <a:pt x="1020" y="2481"/>
                    <a:pt x="2803" y="2481"/>
                  </a:cubicBezTo>
                  <a:cubicBezTo>
                    <a:pt x="4369" y="2481"/>
                    <a:pt x="6526" y="2677"/>
                    <a:pt x="9098" y="3413"/>
                  </a:cubicBezTo>
                  <a:lnTo>
                    <a:pt x="6629" y="40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66"/>
            <p:cNvSpPr/>
            <p:nvPr/>
          </p:nvSpPr>
          <p:spPr>
            <a:xfrm>
              <a:off x="7403768" y="2836157"/>
              <a:ext cx="526184" cy="944433"/>
            </a:xfrm>
            <a:custGeom>
              <a:avLst/>
              <a:gdLst/>
              <a:ahLst/>
              <a:cxnLst/>
              <a:rect l="l" t="t" r="r" b="b"/>
              <a:pathLst>
                <a:path w="6669" h="11970" extrusionOk="0">
                  <a:moveTo>
                    <a:pt x="1151" y="1"/>
                  </a:moveTo>
                  <a:lnTo>
                    <a:pt x="1" y="443"/>
                  </a:lnTo>
                  <a:lnTo>
                    <a:pt x="1260" y="4770"/>
                  </a:lnTo>
                  <a:lnTo>
                    <a:pt x="5420" y="4377"/>
                  </a:lnTo>
                  <a:lnTo>
                    <a:pt x="4161" y="11507"/>
                  </a:lnTo>
                  <a:lnTo>
                    <a:pt x="5203" y="11969"/>
                  </a:lnTo>
                  <a:lnTo>
                    <a:pt x="6669" y="3393"/>
                  </a:lnTo>
                  <a:lnTo>
                    <a:pt x="5233" y="2892"/>
                  </a:lnTo>
                  <a:lnTo>
                    <a:pt x="2086" y="3403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66"/>
            <p:cNvSpPr/>
            <p:nvPr/>
          </p:nvSpPr>
          <p:spPr>
            <a:xfrm>
              <a:off x="7489929" y="3103870"/>
              <a:ext cx="440025" cy="676725"/>
            </a:xfrm>
            <a:custGeom>
              <a:avLst/>
              <a:gdLst/>
              <a:ahLst/>
              <a:cxnLst/>
              <a:rect l="l" t="t" r="r" b="b"/>
              <a:pathLst>
                <a:path w="5577" h="8577" extrusionOk="0">
                  <a:moveTo>
                    <a:pt x="5577" y="0"/>
                  </a:moveTo>
                  <a:lnTo>
                    <a:pt x="0" y="718"/>
                  </a:lnTo>
                  <a:lnTo>
                    <a:pt x="168" y="1377"/>
                  </a:lnTo>
                  <a:lnTo>
                    <a:pt x="5105" y="954"/>
                  </a:lnTo>
                  <a:lnTo>
                    <a:pt x="5105" y="954"/>
                  </a:lnTo>
                  <a:lnTo>
                    <a:pt x="3443" y="8272"/>
                  </a:lnTo>
                  <a:lnTo>
                    <a:pt x="4111" y="8576"/>
                  </a:lnTo>
                  <a:lnTo>
                    <a:pt x="55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66"/>
            <p:cNvSpPr/>
            <p:nvPr/>
          </p:nvSpPr>
          <p:spPr>
            <a:xfrm>
              <a:off x="7384359" y="2812092"/>
              <a:ext cx="154486" cy="106357"/>
            </a:xfrm>
            <a:custGeom>
              <a:avLst/>
              <a:gdLst/>
              <a:ahLst/>
              <a:cxnLst/>
              <a:rect l="l" t="t" r="r" b="b"/>
              <a:pathLst>
                <a:path w="1958" h="1348" extrusionOk="0">
                  <a:moveTo>
                    <a:pt x="1624" y="1"/>
                  </a:moveTo>
                  <a:lnTo>
                    <a:pt x="139" y="679"/>
                  </a:lnTo>
                  <a:lnTo>
                    <a:pt x="1" y="738"/>
                  </a:lnTo>
                  <a:lnTo>
                    <a:pt x="394" y="1348"/>
                  </a:lnTo>
                  <a:lnTo>
                    <a:pt x="1958" y="738"/>
                  </a:lnTo>
                  <a:lnTo>
                    <a:pt x="1624" y="1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66"/>
            <p:cNvSpPr/>
            <p:nvPr/>
          </p:nvSpPr>
          <p:spPr>
            <a:xfrm>
              <a:off x="7265691" y="1178590"/>
              <a:ext cx="1094974" cy="721462"/>
            </a:xfrm>
            <a:custGeom>
              <a:avLst/>
              <a:gdLst/>
              <a:ahLst/>
              <a:cxnLst/>
              <a:rect l="l" t="t" r="r" b="b"/>
              <a:pathLst>
                <a:path w="13878" h="9144" extrusionOk="0">
                  <a:moveTo>
                    <a:pt x="13877" y="8981"/>
                  </a:moveTo>
                  <a:lnTo>
                    <a:pt x="13877" y="8981"/>
                  </a:lnTo>
                  <a:cubicBezTo>
                    <a:pt x="13877" y="8981"/>
                    <a:pt x="13877" y="8981"/>
                    <a:pt x="13877" y="8981"/>
                  </a:cubicBezTo>
                  <a:lnTo>
                    <a:pt x="13877" y="8981"/>
                  </a:lnTo>
                  <a:cubicBezTo>
                    <a:pt x="13877" y="8981"/>
                    <a:pt x="13877" y="8981"/>
                    <a:pt x="13877" y="8981"/>
                  </a:cubicBezTo>
                  <a:close/>
                  <a:moveTo>
                    <a:pt x="2880" y="0"/>
                  </a:moveTo>
                  <a:cubicBezTo>
                    <a:pt x="2828" y="0"/>
                    <a:pt x="2776" y="1"/>
                    <a:pt x="2724" y="1"/>
                  </a:cubicBezTo>
                  <a:cubicBezTo>
                    <a:pt x="1810" y="1"/>
                    <a:pt x="905" y="51"/>
                    <a:pt x="0" y="149"/>
                  </a:cubicBezTo>
                  <a:cubicBezTo>
                    <a:pt x="39" y="149"/>
                    <a:pt x="1023" y="8194"/>
                    <a:pt x="1111" y="8194"/>
                  </a:cubicBezTo>
                  <a:cubicBezTo>
                    <a:pt x="1941" y="8095"/>
                    <a:pt x="2779" y="8045"/>
                    <a:pt x="3617" y="8045"/>
                  </a:cubicBezTo>
                  <a:cubicBezTo>
                    <a:pt x="3693" y="8045"/>
                    <a:pt x="3769" y="8045"/>
                    <a:pt x="3846" y="8046"/>
                  </a:cubicBezTo>
                  <a:cubicBezTo>
                    <a:pt x="3904" y="8045"/>
                    <a:pt x="3963" y="8045"/>
                    <a:pt x="4022" y="8045"/>
                  </a:cubicBezTo>
                  <a:cubicBezTo>
                    <a:pt x="4672" y="8045"/>
                    <a:pt x="5330" y="8095"/>
                    <a:pt x="5980" y="8204"/>
                  </a:cubicBezTo>
                  <a:cubicBezTo>
                    <a:pt x="6550" y="8292"/>
                    <a:pt x="7003" y="8538"/>
                    <a:pt x="7524" y="8745"/>
                  </a:cubicBezTo>
                  <a:cubicBezTo>
                    <a:pt x="8369" y="9083"/>
                    <a:pt x="9355" y="9143"/>
                    <a:pt x="10302" y="9143"/>
                  </a:cubicBezTo>
                  <a:cubicBezTo>
                    <a:pt x="10677" y="9143"/>
                    <a:pt x="11047" y="9134"/>
                    <a:pt x="11399" y="9128"/>
                  </a:cubicBezTo>
                  <a:cubicBezTo>
                    <a:pt x="12225" y="9108"/>
                    <a:pt x="13051" y="9059"/>
                    <a:pt x="13877" y="8981"/>
                  </a:cubicBezTo>
                  <a:lnTo>
                    <a:pt x="13877" y="8981"/>
                  </a:lnTo>
                  <a:cubicBezTo>
                    <a:pt x="13877" y="8981"/>
                    <a:pt x="13877" y="8981"/>
                    <a:pt x="13877" y="8981"/>
                  </a:cubicBezTo>
                  <a:cubicBezTo>
                    <a:pt x="13807" y="8981"/>
                    <a:pt x="12876" y="946"/>
                    <a:pt x="12756" y="946"/>
                  </a:cubicBezTo>
                  <a:cubicBezTo>
                    <a:pt x="12756" y="946"/>
                    <a:pt x="12756" y="946"/>
                    <a:pt x="12756" y="946"/>
                  </a:cubicBezTo>
                  <a:cubicBezTo>
                    <a:pt x="11940" y="1024"/>
                    <a:pt x="11104" y="1064"/>
                    <a:pt x="10277" y="1093"/>
                  </a:cubicBezTo>
                  <a:cubicBezTo>
                    <a:pt x="9977" y="1100"/>
                    <a:pt x="9669" y="1107"/>
                    <a:pt x="9358" y="1107"/>
                  </a:cubicBezTo>
                  <a:cubicBezTo>
                    <a:pt x="8358" y="1107"/>
                    <a:pt x="7326" y="1040"/>
                    <a:pt x="6403" y="710"/>
                  </a:cubicBezTo>
                  <a:cubicBezTo>
                    <a:pt x="5872" y="523"/>
                    <a:pt x="5419" y="267"/>
                    <a:pt x="4859" y="159"/>
                  </a:cubicBezTo>
                  <a:cubicBezTo>
                    <a:pt x="4202" y="58"/>
                    <a:pt x="3545" y="0"/>
                    <a:pt x="28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66"/>
            <p:cNvSpPr/>
            <p:nvPr/>
          </p:nvSpPr>
          <p:spPr>
            <a:xfrm>
              <a:off x="7252435" y="1143006"/>
              <a:ext cx="308183" cy="2929320"/>
            </a:xfrm>
            <a:custGeom>
              <a:avLst/>
              <a:gdLst/>
              <a:ahLst/>
              <a:cxnLst/>
              <a:rect l="l" t="t" r="r" b="b"/>
              <a:pathLst>
                <a:path w="3906" h="37127" extrusionOk="0">
                  <a:moveTo>
                    <a:pt x="512" y="0"/>
                  </a:moveTo>
                  <a:lnTo>
                    <a:pt x="1" y="49"/>
                  </a:lnTo>
                  <a:lnTo>
                    <a:pt x="3384" y="37116"/>
                  </a:lnTo>
                  <a:cubicBezTo>
                    <a:pt x="3453" y="37107"/>
                    <a:pt x="3522" y="37107"/>
                    <a:pt x="3600" y="37107"/>
                  </a:cubicBezTo>
                  <a:cubicBezTo>
                    <a:pt x="3699" y="37107"/>
                    <a:pt x="3797" y="37107"/>
                    <a:pt x="3905" y="37126"/>
                  </a:cubicBezTo>
                  <a:lnTo>
                    <a:pt x="512" y="0"/>
                  </a:lnTo>
                  <a:close/>
                </a:path>
              </a:pathLst>
            </a:custGeom>
            <a:solidFill>
              <a:srgbClr val="809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66"/>
            <p:cNvSpPr/>
            <p:nvPr/>
          </p:nvSpPr>
          <p:spPr>
            <a:xfrm>
              <a:off x="8239494" y="2344205"/>
              <a:ext cx="177367" cy="164506"/>
            </a:xfrm>
            <a:custGeom>
              <a:avLst/>
              <a:gdLst/>
              <a:ahLst/>
              <a:cxnLst/>
              <a:rect l="l" t="t" r="r" b="b"/>
              <a:pathLst>
                <a:path w="2248" h="2085" extrusionOk="0">
                  <a:moveTo>
                    <a:pt x="2066" y="0"/>
                  </a:moveTo>
                  <a:lnTo>
                    <a:pt x="2066" y="0"/>
                  </a:lnTo>
                  <a:cubicBezTo>
                    <a:pt x="2066" y="0"/>
                    <a:pt x="2066" y="0"/>
                    <a:pt x="2066" y="0"/>
                  </a:cubicBezTo>
                  <a:cubicBezTo>
                    <a:pt x="1" y="344"/>
                    <a:pt x="561" y="1859"/>
                    <a:pt x="561" y="1859"/>
                  </a:cubicBezTo>
                  <a:cubicBezTo>
                    <a:pt x="829" y="2017"/>
                    <a:pt x="1050" y="2085"/>
                    <a:pt x="1232" y="2085"/>
                  </a:cubicBezTo>
                  <a:cubicBezTo>
                    <a:pt x="2248" y="2085"/>
                    <a:pt x="2067" y="0"/>
                    <a:pt x="2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66"/>
            <p:cNvSpPr/>
            <p:nvPr/>
          </p:nvSpPr>
          <p:spPr>
            <a:xfrm>
              <a:off x="8280681" y="2464056"/>
              <a:ext cx="206481" cy="115825"/>
            </a:xfrm>
            <a:custGeom>
              <a:avLst/>
              <a:gdLst/>
              <a:ahLst/>
              <a:cxnLst/>
              <a:rect l="l" t="t" r="r" b="b"/>
              <a:pathLst>
                <a:path w="2617" h="1468" extrusionOk="0">
                  <a:moveTo>
                    <a:pt x="900" y="1"/>
                  </a:moveTo>
                  <a:cubicBezTo>
                    <a:pt x="401" y="1"/>
                    <a:pt x="148" y="468"/>
                    <a:pt x="148" y="468"/>
                  </a:cubicBezTo>
                  <a:cubicBezTo>
                    <a:pt x="148" y="468"/>
                    <a:pt x="0" y="1019"/>
                    <a:pt x="767" y="1294"/>
                  </a:cubicBezTo>
                  <a:cubicBezTo>
                    <a:pt x="1097" y="1418"/>
                    <a:pt x="1369" y="1468"/>
                    <a:pt x="1592" y="1468"/>
                  </a:cubicBezTo>
                  <a:cubicBezTo>
                    <a:pt x="2539" y="1468"/>
                    <a:pt x="2616" y="566"/>
                    <a:pt x="2616" y="566"/>
                  </a:cubicBezTo>
                  <a:lnTo>
                    <a:pt x="2616" y="566"/>
                  </a:lnTo>
                  <a:cubicBezTo>
                    <a:pt x="2616" y="566"/>
                    <a:pt x="2526" y="603"/>
                    <a:pt x="2379" y="603"/>
                  </a:cubicBezTo>
                  <a:cubicBezTo>
                    <a:pt x="2203" y="603"/>
                    <a:pt x="1946" y="551"/>
                    <a:pt x="1662" y="320"/>
                  </a:cubicBezTo>
                  <a:cubicBezTo>
                    <a:pt x="1364" y="84"/>
                    <a:pt x="1110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66"/>
            <p:cNvSpPr/>
            <p:nvPr/>
          </p:nvSpPr>
          <p:spPr>
            <a:xfrm>
              <a:off x="7729711" y="2331107"/>
              <a:ext cx="601849" cy="679092"/>
            </a:xfrm>
            <a:custGeom>
              <a:avLst/>
              <a:gdLst/>
              <a:ahLst/>
              <a:cxnLst/>
              <a:rect l="l" t="t" r="r" b="b"/>
              <a:pathLst>
                <a:path w="7628" h="8607" extrusionOk="0">
                  <a:moveTo>
                    <a:pt x="4043" y="0"/>
                  </a:moveTo>
                  <a:cubicBezTo>
                    <a:pt x="3775" y="0"/>
                    <a:pt x="3490" y="28"/>
                    <a:pt x="3187" y="88"/>
                  </a:cubicBezTo>
                  <a:cubicBezTo>
                    <a:pt x="531" y="609"/>
                    <a:pt x="433" y="2055"/>
                    <a:pt x="659" y="3166"/>
                  </a:cubicBezTo>
                  <a:cubicBezTo>
                    <a:pt x="797" y="3894"/>
                    <a:pt x="797" y="4641"/>
                    <a:pt x="659" y="5379"/>
                  </a:cubicBezTo>
                  <a:cubicBezTo>
                    <a:pt x="659" y="5379"/>
                    <a:pt x="0" y="8073"/>
                    <a:pt x="3767" y="8565"/>
                  </a:cubicBezTo>
                  <a:cubicBezTo>
                    <a:pt x="3982" y="8593"/>
                    <a:pt x="4185" y="8607"/>
                    <a:pt x="4377" y="8607"/>
                  </a:cubicBezTo>
                  <a:cubicBezTo>
                    <a:pt x="7536" y="8607"/>
                    <a:pt x="7627" y="4961"/>
                    <a:pt x="7386" y="3274"/>
                  </a:cubicBezTo>
                  <a:cubicBezTo>
                    <a:pt x="7168" y="1680"/>
                    <a:pt x="6125" y="0"/>
                    <a:pt x="4043" y="0"/>
                  </a:cubicBez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66"/>
            <p:cNvSpPr/>
            <p:nvPr/>
          </p:nvSpPr>
          <p:spPr>
            <a:xfrm>
              <a:off x="8002080" y="2332527"/>
              <a:ext cx="329486" cy="640984"/>
            </a:xfrm>
            <a:custGeom>
              <a:avLst/>
              <a:gdLst/>
              <a:ahLst/>
              <a:cxnLst/>
              <a:rect l="l" t="t" r="r" b="b"/>
              <a:pathLst>
                <a:path w="4176" h="8124" extrusionOk="0">
                  <a:moveTo>
                    <a:pt x="994" y="1"/>
                  </a:moveTo>
                  <a:lnTo>
                    <a:pt x="994" y="1"/>
                  </a:lnTo>
                  <a:cubicBezTo>
                    <a:pt x="1200" y="237"/>
                    <a:pt x="1338" y="522"/>
                    <a:pt x="1407" y="827"/>
                  </a:cubicBezTo>
                  <a:cubicBezTo>
                    <a:pt x="2469" y="1732"/>
                    <a:pt x="2577" y="3777"/>
                    <a:pt x="2420" y="5085"/>
                  </a:cubicBezTo>
                  <a:cubicBezTo>
                    <a:pt x="2194" y="7013"/>
                    <a:pt x="1495" y="7574"/>
                    <a:pt x="246" y="7918"/>
                  </a:cubicBezTo>
                  <a:cubicBezTo>
                    <a:pt x="158" y="7937"/>
                    <a:pt x="89" y="7996"/>
                    <a:pt x="0" y="8036"/>
                  </a:cubicBezTo>
                  <a:cubicBezTo>
                    <a:pt x="109" y="8055"/>
                    <a:pt x="207" y="8065"/>
                    <a:pt x="315" y="8085"/>
                  </a:cubicBezTo>
                  <a:cubicBezTo>
                    <a:pt x="529" y="8111"/>
                    <a:pt x="731" y="8124"/>
                    <a:pt x="922" y="8124"/>
                  </a:cubicBezTo>
                  <a:cubicBezTo>
                    <a:pt x="4084" y="8124"/>
                    <a:pt x="4176" y="4674"/>
                    <a:pt x="3944" y="3069"/>
                  </a:cubicBezTo>
                  <a:cubicBezTo>
                    <a:pt x="3738" y="1663"/>
                    <a:pt x="2803" y="188"/>
                    <a:pt x="994" y="1"/>
                  </a:cubicBezTo>
                  <a:close/>
                </a:path>
              </a:pathLst>
            </a:custGeom>
            <a:solidFill>
              <a:srgbClr val="E689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66"/>
            <p:cNvSpPr/>
            <p:nvPr/>
          </p:nvSpPr>
          <p:spPr>
            <a:xfrm>
              <a:off x="7552814" y="3488752"/>
              <a:ext cx="754284" cy="808646"/>
            </a:xfrm>
            <a:custGeom>
              <a:avLst/>
              <a:gdLst/>
              <a:ahLst/>
              <a:cxnLst/>
              <a:rect l="l" t="t" r="r" b="b"/>
              <a:pathLst>
                <a:path w="9560" h="10249" extrusionOk="0">
                  <a:moveTo>
                    <a:pt x="4042" y="1"/>
                  </a:moveTo>
                  <a:lnTo>
                    <a:pt x="0" y="1387"/>
                  </a:lnTo>
                  <a:lnTo>
                    <a:pt x="1101" y="5695"/>
                  </a:lnTo>
                  <a:lnTo>
                    <a:pt x="2134" y="5695"/>
                  </a:lnTo>
                  <a:lnTo>
                    <a:pt x="1701" y="2420"/>
                  </a:lnTo>
                  <a:lnTo>
                    <a:pt x="4406" y="1643"/>
                  </a:lnTo>
                  <a:lnTo>
                    <a:pt x="6678" y="2449"/>
                  </a:lnTo>
                  <a:lnTo>
                    <a:pt x="8763" y="10248"/>
                  </a:lnTo>
                  <a:lnTo>
                    <a:pt x="9559" y="9865"/>
                  </a:lnTo>
                  <a:lnTo>
                    <a:pt x="8635" y="53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74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66"/>
            <p:cNvSpPr/>
            <p:nvPr/>
          </p:nvSpPr>
          <p:spPr>
            <a:xfrm>
              <a:off x="8096761" y="3032464"/>
              <a:ext cx="518373" cy="892438"/>
            </a:xfrm>
            <a:custGeom>
              <a:avLst/>
              <a:gdLst/>
              <a:ahLst/>
              <a:cxnLst/>
              <a:rect l="l" t="t" r="r" b="b"/>
              <a:pathLst>
                <a:path w="6570" h="11311" extrusionOk="0">
                  <a:moveTo>
                    <a:pt x="3167" y="2509"/>
                  </a:moveTo>
                  <a:lnTo>
                    <a:pt x="4652" y="4151"/>
                  </a:lnTo>
                  <a:lnTo>
                    <a:pt x="3806" y="4869"/>
                  </a:lnTo>
                  <a:lnTo>
                    <a:pt x="3167" y="2509"/>
                  </a:lnTo>
                  <a:close/>
                  <a:moveTo>
                    <a:pt x="954" y="1"/>
                  </a:moveTo>
                  <a:cubicBezTo>
                    <a:pt x="954" y="1"/>
                    <a:pt x="0" y="5823"/>
                    <a:pt x="954" y="11311"/>
                  </a:cubicBezTo>
                  <a:cubicBezTo>
                    <a:pt x="954" y="11311"/>
                    <a:pt x="4062" y="11084"/>
                    <a:pt x="5134" y="9717"/>
                  </a:cubicBezTo>
                  <a:lnTo>
                    <a:pt x="4141" y="6059"/>
                  </a:lnTo>
                  <a:lnTo>
                    <a:pt x="6570" y="4230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66"/>
            <p:cNvSpPr/>
            <p:nvPr/>
          </p:nvSpPr>
          <p:spPr>
            <a:xfrm>
              <a:off x="8329521" y="3217173"/>
              <a:ext cx="171607" cy="672070"/>
            </a:xfrm>
            <a:custGeom>
              <a:avLst/>
              <a:gdLst/>
              <a:ahLst/>
              <a:cxnLst/>
              <a:rect l="l" t="t" r="r" b="b"/>
              <a:pathLst>
                <a:path w="2175" h="8518" extrusionOk="0">
                  <a:moveTo>
                    <a:pt x="1" y="0"/>
                  </a:moveTo>
                  <a:lnTo>
                    <a:pt x="286" y="8517"/>
                  </a:lnTo>
                  <a:cubicBezTo>
                    <a:pt x="1023" y="8271"/>
                    <a:pt x="1761" y="7917"/>
                    <a:pt x="2174" y="7376"/>
                  </a:cubicBezTo>
                  <a:lnTo>
                    <a:pt x="1181" y="3718"/>
                  </a:lnTo>
                  <a:lnTo>
                    <a:pt x="1594" y="3413"/>
                  </a:lnTo>
                  <a:cubicBezTo>
                    <a:pt x="1269" y="3167"/>
                    <a:pt x="1063" y="2803"/>
                    <a:pt x="1004" y="2400"/>
                  </a:cubicBezTo>
                  <a:lnTo>
                    <a:pt x="856" y="2518"/>
                  </a:lnTo>
                  <a:lnTo>
                    <a:pt x="217" y="16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66"/>
            <p:cNvSpPr/>
            <p:nvPr/>
          </p:nvSpPr>
          <p:spPr>
            <a:xfrm>
              <a:off x="7599366" y="2507137"/>
              <a:ext cx="782215" cy="716333"/>
            </a:xfrm>
            <a:custGeom>
              <a:avLst/>
              <a:gdLst/>
              <a:ahLst/>
              <a:cxnLst/>
              <a:rect l="l" t="t" r="r" b="b"/>
              <a:pathLst>
                <a:path w="9914" h="9079" extrusionOk="0">
                  <a:moveTo>
                    <a:pt x="8901" y="1"/>
                  </a:moveTo>
                  <a:lnTo>
                    <a:pt x="8114" y="423"/>
                  </a:lnTo>
                  <a:cubicBezTo>
                    <a:pt x="8114" y="423"/>
                    <a:pt x="8635" y="3954"/>
                    <a:pt x="6953" y="4987"/>
                  </a:cubicBezTo>
                  <a:cubicBezTo>
                    <a:pt x="6403" y="5327"/>
                    <a:pt x="5574" y="5599"/>
                    <a:pt x="4767" y="5599"/>
                  </a:cubicBezTo>
                  <a:cubicBezTo>
                    <a:pt x="3570" y="5599"/>
                    <a:pt x="2423" y="5000"/>
                    <a:pt x="2311" y="3138"/>
                  </a:cubicBezTo>
                  <a:cubicBezTo>
                    <a:pt x="2311" y="3138"/>
                    <a:pt x="2183" y="4298"/>
                    <a:pt x="1111" y="4702"/>
                  </a:cubicBezTo>
                  <a:cubicBezTo>
                    <a:pt x="39" y="5095"/>
                    <a:pt x="0" y="7573"/>
                    <a:pt x="2006" y="7682"/>
                  </a:cubicBezTo>
                  <a:cubicBezTo>
                    <a:pt x="2011" y="7682"/>
                    <a:pt x="2015" y="7682"/>
                    <a:pt x="2019" y="7682"/>
                  </a:cubicBezTo>
                  <a:cubicBezTo>
                    <a:pt x="2259" y="7682"/>
                    <a:pt x="2724" y="7416"/>
                    <a:pt x="2724" y="7416"/>
                  </a:cubicBezTo>
                  <a:lnTo>
                    <a:pt x="2724" y="7416"/>
                  </a:lnTo>
                  <a:cubicBezTo>
                    <a:pt x="2705" y="7593"/>
                    <a:pt x="2705" y="7780"/>
                    <a:pt x="2724" y="7957"/>
                  </a:cubicBezTo>
                  <a:cubicBezTo>
                    <a:pt x="2724" y="8550"/>
                    <a:pt x="3519" y="9078"/>
                    <a:pt x="4507" y="9078"/>
                  </a:cubicBezTo>
                  <a:cubicBezTo>
                    <a:pt x="5010" y="9078"/>
                    <a:pt x="5564" y="8941"/>
                    <a:pt x="6088" y="8606"/>
                  </a:cubicBezTo>
                  <a:cubicBezTo>
                    <a:pt x="6353" y="8429"/>
                    <a:pt x="6648" y="7927"/>
                    <a:pt x="6619" y="7573"/>
                  </a:cubicBezTo>
                  <a:cubicBezTo>
                    <a:pt x="6619" y="7559"/>
                    <a:pt x="6623" y="7552"/>
                    <a:pt x="6632" y="7552"/>
                  </a:cubicBezTo>
                  <a:cubicBezTo>
                    <a:pt x="6676" y="7552"/>
                    <a:pt x="6844" y="7714"/>
                    <a:pt x="7228" y="7714"/>
                  </a:cubicBezTo>
                  <a:cubicBezTo>
                    <a:pt x="7320" y="7714"/>
                    <a:pt x="7425" y="7705"/>
                    <a:pt x="7543" y="7682"/>
                  </a:cubicBezTo>
                  <a:cubicBezTo>
                    <a:pt x="9432" y="7298"/>
                    <a:pt x="9914" y="6039"/>
                    <a:pt x="9560" y="3954"/>
                  </a:cubicBezTo>
                  <a:cubicBezTo>
                    <a:pt x="9196" y="1751"/>
                    <a:pt x="8901" y="1"/>
                    <a:pt x="8901" y="1"/>
                  </a:cubicBezTo>
                  <a:close/>
                </a:path>
              </a:pathLst>
            </a:custGeom>
            <a:solidFill>
              <a:srgbClr val="FF6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66"/>
            <p:cNvSpPr/>
            <p:nvPr/>
          </p:nvSpPr>
          <p:spPr>
            <a:xfrm>
              <a:off x="8007524" y="2507137"/>
              <a:ext cx="374065" cy="710100"/>
            </a:xfrm>
            <a:custGeom>
              <a:avLst/>
              <a:gdLst/>
              <a:ahLst/>
              <a:cxnLst/>
              <a:rect l="l" t="t" r="r" b="b"/>
              <a:pathLst>
                <a:path w="4741" h="9000" extrusionOk="0">
                  <a:moveTo>
                    <a:pt x="3728" y="1"/>
                  </a:moveTo>
                  <a:lnTo>
                    <a:pt x="2941" y="433"/>
                  </a:lnTo>
                  <a:cubicBezTo>
                    <a:pt x="2941" y="433"/>
                    <a:pt x="3462" y="3954"/>
                    <a:pt x="1780" y="4997"/>
                  </a:cubicBezTo>
                  <a:cubicBezTo>
                    <a:pt x="1348" y="5252"/>
                    <a:pt x="866" y="5429"/>
                    <a:pt x="374" y="5518"/>
                  </a:cubicBezTo>
                  <a:cubicBezTo>
                    <a:pt x="590" y="6344"/>
                    <a:pt x="649" y="7327"/>
                    <a:pt x="423" y="8134"/>
                  </a:cubicBezTo>
                  <a:cubicBezTo>
                    <a:pt x="335" y="8439"/>
                    <a:pt x="187" y="8734"/>
                    <a:pt x="0" y="8999"/>
                  </a:cubicBezTo>
                  <a:cubicBezTo>
                    <a:pt x="325" y="8921"/>
                    <a:pt x="639" y="8783"/>
                    <a:pt x="915" y="8606"/>
                  </a:cubicBezTo>
                  <a:cubicBezTo>
                    <a:pt x="1180" y="8439"/>
                    <a:pt x="1475" y="7927"/>
                    <a:pt x="1446" y="7583"/>
                  </a:cubicBezTo>
                  <a:cubicBezTo>
                    <a:pt x="1445" y="7568"/>
                    <a:pt x="1448" y="7562"/>
                    <a:pt x="1456" y="7562"/>
                  </a:cubicBezTo>
                  <a:cubicBezTo>
                    <a:pt x="1496" y="7562"/>
                    <a:pt x="1664" y="7718"/>
                    <a:pt x="2038" y="7718"/>
                  </a:cubicBezTo>
                  <a:cubicBezTo>
                    <a:pt x="2135" y="7718"/>
                    <a:pt x="2245" y="7708"/>
                    <a:pt x="2370" y="7682"/>
                  </a:cubicBezTo>
                  <a:cubicBezTo>
                    <a:pt x="4259" y="7308"/>
                    <a:pt x="4741" y="6039"/>
                    <a:pt x="4387" y="3954"/>
                  </a:cubicBezTo>
                  <a:cubicBezTo>
                    <a:pt x="4023" y="1751"/>
                    <a:pt x="3728" y="1"/>
                    <a:pt x="3728" y="1"/>
                  </a:cubicBezTo>
                  <a:close/>
                </a:path>
              </a:pathLst>
            </a:custGeom>
            <a:solidFill>
              <a:srgbClr val="E5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66"/>
            <p:cNvSpPr/>
            <p:nvPr/>
          </p:nvSpPr>
          <p:spPr>
            <a:xfrm>
              <a:off x="7856190" y="2674645"/>
              <a:ext cx="168530" cy="163639"/>
            </a:xfrm>
            <a:custGeom>
              <a:avLst/>
              <a:gdLst/>
              <a:ahLst/>
              <a:cxnLst/>
              <a:rect l="l" t="t" r="r" b="b"/>
              <a:pathLst>
                <a:path w="2136" h="2074" extrusionOk="0">
                  <a:moveTo>
                    <a:pt x="1414" y="0"/>
                  </a:moveTo>
                  <a:cubicBezTo>
                    <a:pt x="1371" y="0"/>
                    <a:pt x="1326" y="10"/>
                    <a:pt x="1279" y="31"/>
                  </a:cubicBezTo>
                  <a:cubicBezTo>
                    <a:pt x="1279" y="31"/>
                    <a:pt x="0" y="838"/>
                    <a:pt x="246" y="1772"/>
                  </a:cubicBezTo>
                  <a:cubicBezTo>
                    <a:pt x="246" y="1772"/>
                    <a:pt x="811" y="2073"/>
                    <a:pt x="1283" y="2073"/>
                  </a:cubicBezTo>
                  <a:cubicBezTo>
                    <a:pt x="1493" y="2073"/>
                    <a:pt x="1685" y="2014"/>
                    <a:pt x="1800" y="1841"/>
                  </a:cubicBezTo>
                  <a:cubicBezTo>
                    <a:pt x="2135" y="1325"/>
                    <a:pt x="1912" y="0"/>
                    <a:pt x="1414" y="0"/>
                  </a:cubicBezTo>
                  <a:close/>
                </a:path>
              </a:pathLst>
            </a:custGeom>
            <a:solidFill>
              <a:srgbClr val="E689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66"/>
            <p:cNvSpPr/>
            <p:nvPr/>
          </p:nvSpPr>
          <p:spPr>
            <a:xfrm>
              <a:off x="8024566" y="2596374"/>
              <a:ext cx="220052" cy="171529"/>
            </a:xfrm>
            <a:custGeom>
              <a:avLst/>
              <a:gdLst/>
              <a:ahLst/>
              <a:cxnLst/>
              <a:rect l="l" t="t" r="r" b="b"/>
              <a:pathLst>
                <a:path w="2789" h="2174" extrusionOk="0">
                  <a:moveTo>
                    <a:pt x="286" y="1"/>
                  </a:moveTo>
                  <a:cubicBezTo>
                    <a:pt x="1" y="1269"/>
                    <a:pt x="148" y="1987"/>
                    <a:pt x="1525" y="2164"/>
                  </a:cubicBezTo>
                  <a:cubicBezTo>
                    <a:pt x="1575" y="2171"/>
                    <a:pt x="1623" y="2174"/>
                    <a:pt x="1669" y="2174"/>
                  </a:cubicBezTo>
                  <a:cubicBezTo>
                    <a:pt x="2788" y="2174"/>
                    <a:pt x="2725" y="296"/>
                    <a:pt x="2725" y="296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66"/>
            <p:cNvSpPr/>
            <p:nvPr/>
          </p:nvSpPr>
          <p:spPr>
            <a:xfrm>
              <a:off x="7759378" y="2496564"/>
              <a:ext cx="576443" cy="127266"/>
            </a:xfrm>
            <a:custGeom>
              <a:avLst/>
              <a:gdLst/>
              <a:ahLst/>
              <a:cxnLst/>
              <a:rect l="l" t="t" r="r" b="b"/>
              <a:pathLst>
                <a:path w="7306" h="1613" extrusionOk="0">
                  <a:moveTo>
                    <a:pt x="210" y="1"/>
                  </a:moveTo>
                  <a:cubicBezTo>
                    <a:pt x="83" y="1"/>
                    <a:pt x="0" y="186"/>
                    <a:pt x="136" y="262"/>
                  </a:cubicBezTo>
                  <a:lnTo>
                    <a:pt x="136" y="253"/>
                  </a:lnTo>
                  <a:cubicBezTo>
                    <a:pt x="1761" y="1107"/>
                    <a:pt x="3676" y="1612"/>
                    <a:pt x="5541" y="1612"/>
                  </a:cubicBezTo>
                  <a:cubicBezTo>
                    <a:pt x="6080" y="1612"/>
                    <a:pt x="6615" y="1570"/>
                    <a:pt x="7138" y="1482"/>
                  </a:cubicBezTo>
                  <a:cubicBezTo>
                    <a:pt x="7306" y="1454"/>
                    <a:pt x="7244" y="1214"/>
                    <a:pt x="7086" y="1214"/>
                  </a:cubicBezTo>
                  <a:cubicBezTo>
                    <a:pt x="7078" y="1214"/>
                    <a:pt x="7069" y="1215"/>
                    <a:pt x="7059" y="1216"/>
                  </a:cubicBezTo>
                  <a:cubicBezTo>
                    <a:pt x="6560" y="1301"/>
                    <a:pt x="6048" y="1342"/>
                    <a:pt x="5531" y="1342"/>
                  </a:cubicBezTo>
                  <a:cubicBezTo>
                    <a:pt x="3718" y="1342"/>
                    <a:pt x="1850" y="843"/>
                    <a:pt x="273" y="17"/>
                  </a:cubicBezTo>
                  <a:cubicBezTo>
                    <a:pt x="252" y="6"/>
                    <a:pt x="230" y="1"/>
                    <a:pt x="2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66"/>
            <p:cNvSpPr/>
            <p:nvPr/>
          </p:nvSpPr>
          <p:spPr>
            <a:xfrm>
              <a:off x="8301590" y="2580436"/>
              <a:ext cx="102018" cy="146202"/>
            </a:xfrm>
            <a:custGeom>
              <a:avLst/>
              <a:gdLst/>
              <a:ahLst/>
              <a:cxnLst/>
              <a:rect l="l" t="t" r="r" b="b"/>
              <a:pathLst>
                <a:path w="1293" h="1853" extrusionOk="0">
                  <a:moveTo>
                    <a:pt x="505" y="0"/>
                  </a:moveTo>
                  <a:cubicBezTo>
                    <a:pt x="140" y="0"/>
                    <a:pt x="1" y="517"/>
                    <a:pt x="1" y="517"/>
                  </a:cubicBezTo>
                  <a:lnTo>
                    <a:pt x="158" y="1815"/>
                  </a:lnTo>
                  <a:cubicBezTo>
                    <a:pt x="243" y="1840"/>
                    <a:pt x="321" y="1852"/>
                    <a:pt x="394" y="1852"/>
                  </a:cubicBezTo>
                  <a:cubicBezTo>
                    <a:pt x="1210" y="1852"/>
                    <a:pt x="1292" y="401"/>
                    <a:pt x="778" y="85"/>
                  </a:cubicBezTo>
                  <a:cubicBezTo>
                    <a:pt x="675" y="25"/>
                    <a:pt x="585" y="0"/>
                    <a:pt x="505" y="0"/>
                  </a:cubicBezTo>
                  <a:close/>
                </a:path>
              </a:pathLst>
            </a:custGeom>
            <a:solidFill>
              <a:srgbClr val="E689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66"/>
            <p:cNvSpPr/>
            <p:nvPr/>
          </p:nvSpPr>
          <p:spPr>
            <a:xfrm>
              <a:off x="8301590" y="2608367"/>
              <a:ext cx="75665" cy="92392"/>
            </a:xfrm>
            <a:custGeom>
              <a:avLst/>
              <a:gdLst/>
              <a:ahLst/>
              <a:cxnLst/>
              <a:rect l="l" t="t" r="r" b="b"/>
              <a:pathLst>
                <a:path w="959" h="1171" extrusionOk="0">
                  <a:moveTo>
                    <a:pt x="372" y="0"/>
                  </a:moveTo>
                  <a:cubicBezTo>
                    <a:pt x="106" y="0"/>
                    <a:pt x="1" y="330"/>
                    <a:pt x="1" y="330"/>
                  </a:cubicBezTo>
                  <a:lnTo>
                    <a:pt x="119" y="1147"/>
                  </a:lnTo>
                  <a:cubicBezTo>
                    <a:pt x="182" y="1163"/>
                    <a:pt x="240" y="1171"/>
                    <a:pt x="295" y="1171"/>
                  </a:cubicBezTo>
                  <a:cubicBezTo>
                    <a:pt x="892" y="1171"/>
                    <a:pt x="959" y="253"/>
                    <a:pt x="571" y="55"/>
                  </a:cubicBezTo>
                  <a:cubicBezTo>
                    <a:pt x="497" y="16"/>
                    <a:pt x="430" y="0"/>
                    <a:pt x="372" y="0"/>
                  </a:cubicBezTo>
                  <a:close/>
                </a:path>
              </a:pathLst>
            </a:custGeom>
            <a:solidFill>
              <a:srgbClr val="CE76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66"/>
            <p:cNvSpPr/>
            <p:nvPr/>
          </p:nvSpPr>
          <p:spPr>
            <a:xfrm>
              <a:off x="7742099" y="2252363"/>
              <a:ext cx="575102" cy="317809"/>
            </a:xfrm>
            <a:custGeom>
              <a:avLst/>
              <a:gdLst/>
              <a:ahLst/>
              <a:cxnLst/>
              <a:rect l="l" t="t" r="r" b="b"/>
              <a:pathLst>
                <a:path w="7289" h="4028" extrusionOk="0">
                  <a:moveTo>
                    <a:pt x="3763" y="0"/>
                  </a:moveTo>
                  <a:cubicBezTo>
                    <a:pt x="3484" y="0"/>
                    <a:pt x="3187" y="27"/>
                    <a:pt x="2872" y="82"/>
                  </a:cubicBezTo>
                  <a:cubicBezTo>
                    <a:pt x="99" y="584"/>
                    <a:pt x="1" y="2512"/>
                    <a:pt x="237" y="3564"/>
                  </a:cubicBezTo>
                  <a:lnTo>
                    <a:pt x="247" y="3593"/>
                  </a:lnTo>
                  <a:cubicBezTo>
                    <a:pt x="955" y="3731"/>
                    <a:pt x="1564" y="3987"/>
                    <a:pt x="2312" y="4007"/>
                  </a:cubicBezTo>
                  <a:cubicBezTo>
                    <a:pt x="2619" y="4021"/>
                    <a:pt x="2925" y="4027"/>
                    <a:pt x="3232" y="4027"/>
                  </a:cubicBezTo>
                  <a:cubicBezTo>
                    <a:pt x="3761" y="4027"/>
                    <a:pt x="4291" y="4008"/>
                    <a:pt x="4820" y="3977"/>
                  </a:cubicBezTo>
                  <a:cubicBezTo>
                    <a:pt x="5685" y="3888"/>
                    <a:pt x="6501" y="3623"/>
                    <a:pt x="7288" y="3298"/>
                  </a:cubicBezTo>
                  <a:cubicBezTo>
                    <a:pt x="7288" y="3239"/>
                    <a:pt x="7278" y="3171"/>
                    <a:pt x="7269" y="3112"/>
                  </a:cubicBezTo>
                  <a:cubicBezTo>
                    <a:pt x="7033" y="1595"/>
                    <a:pt x="5940" y="0"/>
                    <a:pt x="37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66"/>
            <p:cNvSpPr/>
            <p:nvPr/>
          </p:nvSpPr>
          <p:spPr>
            <a:xfrm>
              <a:off x="8025355" y="2252363"/>
              <a:ext cx="291851" cy="317730"/>
            </a:xfrm>
            <a:custGeom>
              <a:avLst/>
              <a:gdLst/>
              <a:ahLst/>
              <a:cxnLst/>
              <a:rect l="l" t="t" r="r" b="b"/>
              <a:pathLst>
                <a:path w="3699" h="4027" extrusionOk="0">
                  <a:moveTo>
                    <a:pt x="176" y="0"/>
                  </a:moveTo>
                  <a:cubicBezTo>
                    <a:pt x="118" y="0"/>
                    <a:pt x="60" y="1"/>
                    <a:pt x="0" y="4"/>
                  </a:cubicBezTo>
                  <a:cubicBezTo>
                    <a:pt x="541" y="358"/>
                    <a:pt x="925" y="918"/>
                    <a:pt x="1063" y="1558"/>
                  </a:cubicBezTo>
                  <a:cubicBezTo>
                    <a:pt x="1230" y="2443"/>
                    <a:pt x="836" y="3584"/>
                    <a:pt x="0" y="4026"/>
                  </a:cubicBezTo>
                  <a:cubicBezTo>
                    <a:pt x="413" y="4026"/>
                    <a:pt x="827" y="4007"/>
                    <a:pt x="1230" y="3977"/>
                  </a:cubicBezTo>
                  <a:cubicBezTo>
                    <a:pt x="2085" y="3888"/>
                    <a:pt x="2902" y="3623"/>
                    <a:pt x="3698" y="3308"/>
                  </a:cubicBezTo>
                  <a:cubicBezTo>
                    <a:pt x="3698" y="3239"/>
                    <a:pt x="3688" y="3171"/>
                    <a:pt x="3679" y="3112"/>
                  </a:cubicBezTo>
                  <a:cubicBezTo>
                    <a:pt x="3449" y="1598"/>
                    <a:pt x="2351" y="0"/>
                    <a:pt x="1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66"/>
            <p:cNvSpPr/>
            <p:nvPr/>
          </p:nvSpPr>
          <p:spPr>
            <a:xfrm>
              <a:off x="7885700" y="2624069"/>
              <a:ext cx="41186" cy="79689"/>
            </a:xfrm>
            <a:custGeom>
              <a:avLst/>
              <a:gdLst/>
              <a:ahLst/>
              <a:cxnLst/>
              <a:rect l="l" t="t" r="r" b="b"/>
              <a:pathLst>
                <a:path w="522" h="1010" extrusionOk="0">
                  <a:moveTo>
                    <a:pt x="189" y="1"/>
                  </a:moveTo>
                  <a:cubicBezTo>
                    <a:pt x="182" y="1"/>
                    <a:pt x="175" y="2"/>
                    <a:pt x="167" y="4"/>
                  </a:cubicBezTo>
                  <a:cubicBezTo>
                    <a:pt x="49" y="23"/>
                    <a:pt x="0" y="259"/>
                    <a:pt x="49" y="545"/>
                  </a:cubicBezTo>
                  <a:cubicBezTo>
                    <a:pt x="95" y="803"/>
                    <a:pt x="211" y="1009"/>
                    <a:pt x="323" y="1009"/>
                  </a:cubicBezTo>
                  <a:cubicBezTo>
                    <a:pt x="330" y="1009"/>
                    <a:pt x="337" y="1009"/>
                    <a:pt x="344" y="1007"/>
                  </a:cubicBezTo>
                  <a:cubicBezTo>
                    <a:pt x="462" y="987"/>
                    <a:pt x="521" y="751"/>
                    <a:pt x="472" y="466"/>
                  </a:cubicBezTo>
                  <a:cubicBezTo>
                    <a:pt x="417" y="207"/>
                    <a:pt x="301" y="1"/>
                    <a:pt x="18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66"/>
            <p:cNvSpPr/>
            <p:nvPr/>
          </p:nvSpPr>
          <p:spPr>
            <a:xfrm>
              <a:off x="7961682" y="2801203"/>
              <a:ext cx="189439" cy="105016"/>
            </a:xfrm>
            <a:custGeom>
              <a:avLst/>
              <a:gdLst/>
              <a:ahLst/>
              <a:cxnLst/>
              <a:rect l="l" t="t" r="r" b="b"/>
              <a:pathLst>
                <a:path w="2401" h="1331" extrusionOk="0">
                  <a:moveTo>
                    <a:pt x="2135" y="1"/>
                  </a:moveTo>
                  <a:lnTo>
                    <a:pt x="1" y="640"/>
                  </a:lnTo>
                  <a:cubicBezTo>
                    <a:pt x="1" y="640"/>
                    <a:pt x="119" y="1331"/>
                    <a:pt x="943" y="1331"/>
                  </a:cubicBezTo>
                  <a:cubicBezTo>
                    <a:pt x="1042" y="1331"/>
                    <a:pt x="1150" y="1321"/>
                    <a:pt x="1270" y="1299"/>
                  </a:cubicBezTo>
                  <a:cubicBezTo>
                    <a:pt x="2401" y="1093"/>
                    <a:pt x="2135" y="1"/>
                    <a:pt x="21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66"/>
            <p:cNvSpPr/>
            <p:nvPr/>
          </p:nvSpPr>
          <p:spPr>
            <a:xfrm>
              <a:off x="7822815" y="2548244"/>
              <a:ext cx="106357" cy="48997"/>
            </a:xfrm>
            <a:custGeom>
              <a:avLst/>
              <a:gdLst/>
              <a:ahLst/>
              <a:cxnLst/>
              <a:rect l="l" t="t" r="r" b="b"/>
              <a:pathLst>
                <a:path w="1348" h="621" extrusionOk="0">
                  <a:moveTo>
                    <a:pt x="640" y="1"/>
                  </a:moveTo>
                  <a:cubicBezTo>
                    <a:pt x="512" y="20"/>
                    <a:pt x="394" y="60"/>
                    <a:pt x="296" y="129"/>
                  </a:cubicBezTo>
                  <a:cubicBezTo>
                    <a:pt x="217" y="178"/>
                    <a:pt x="148" y="257"/>
                    <a:pt x="89" y="335"/>
                  </a:cubicBezTo>
                  <a:cubicBezTo>
                    <a:pt x="50" y="394"/>
                    <a:pt x="30" y="463"/>
                    <a:pt x="10" y="532"/>
                  </a:cubicBezTo>
                  <a:cubicBezTo>
                    <a:pt x="1" y="552"/>
                    <a:pt x="1" y="571"/>
                    <a:pt x="1" y="591"/>
                  </a:cubicBezTo>
                  <a:lnTo>
                    <a:pt x="1" y="611"/>
                  </a:lnTo>
                  <a:lnTo>
                    <a:pt x="20" y="620"/>
                  </a:lnTo>
                  <a:cubicBezTo>
                    <a:pt x="40" y="620"/>
                    <a:pt x="60" y="611"/>
                    <a:pt x="79" y="611"/>
                  </a:cubicBezTo>
                  <a:lnTo>
                    <a:pt x="256" y="571"/>
                  </a:lnTo>
                  <a:cubicBezTo>
                    <a:pt x="296" y="571"/>
                    <a:pt x="335" y="561"/>
                    <a:pt x="364" y="552"/>
                  </a:cubicBezTo>
                  <a:cubicBezTo>
                    <a:pt x="404" y="542"/>
                    <a:pt x="443" y="542"/>
                    <a:pt x="473" y="532"/>
                  </a:cubicBezTo>
                  <a:lnTo>
                    <a:pt x="581" y="512"/>
                  </a:lnTo>
                  <a:cubicBezTo>
                    <a:pt x="610" y="512"/>
                    <a:pt x="650" y="512"/>
                    <a:pt x="679" y="502"/>
                  </a:cubicBezTo>
                  <a:cubicBezTo>
                    <a:pt x="709" y="493"/>
                    <a:pt x="748" y="493"/>
                    <a:pt x="777" y="493"/>
                  </a:cubicBezTo>
                  <a:cubicBezTo>
                    <a:pt x="797" y="493"/>
                    <a:pt x="821" y="497"/>
                    <a:pt x="844" y="497"/>
                  </a:cubicBezTo>
                  <a:cubicBezTo>
                    <a:pt x="855" y="497"/>
                    <a:pt x="866" y="496"/>
                    <a:pt x="876" y="493"/>
                  </a:cubicBezTo>
                  <a:lnTo>
                    <a:pt x="984" y="493"/>
                  </a:lnTo>
                  <a:cubicBezTo>
                    <a:pt x="1013" y="502"/>
                    <a:pt x="1053" y="502"/>
                    <a:pt x="1082" y="502"/>
                  </a:cubicBezTo>
                  <a:cubicBezTo>
                    <a:pt x="1102" y="507"/>
                    <a:pt x="1119" y="507"/>
                    <a:pt x="1135" y="507"/>
                  </a:cubicBezTo>
                  <a:cubicBezTo>
                    <a:pt x="1151" y="507"/>
                    <a:pt x="1166" y="507"/>
                    <a:pt x="1181" y="512"/>
                  </a:cubicBezTo>
                  <a:cubicBezTo>
                    <a:pt x="1210" y="522"/>
                    <a:pt x="1240" y="522"/>
                    <a:pt x="1269" y="522"/>
                  </a:cubicBezTo>
                  <a:lnTo>
                    <a:pt x="1348" y="522"/>
                  </a:lnTo>
                  <a:lnTo>
                    <a:pt x="1348" y="502"/>
                  </a:lnTo>
                  <a:cubicBezTo>
                    <a:pt x="1348" y="483"/>
                    <a:pt x="1338" y="463"/>
                    <a:pt x="1338" y="443"/>
                  </a:cubicBezTo>
                  <a:cubicBezTo>
                    <a:pt x="1318" y="375"/>
                    <a:pt x="1279" y="316"/>
                    <a:pt x="1240" y="257"/>
                  </a:cubicBezTo>
                  <a:cubicBezTo>
                    <a:pt x="1210" y="217"/>
                    <a:pt x="1181" y="188"/>
                    <a:pt x="1141" y="158"/>
                  </a:cubicBezTo>
                  <a:cubicBezTo>
                    <a:pt x="1092" y="119"/>
                    <a:pt x="1053" y="89"/>
                    <a:pt x="1004" y="70"/>
                  </a:cubicBezTo>
                  <a:cubicBezTo>
                    <a:pt x="974" y="60"/>
                    <a:pt x="945" y="50"/>
                    <a:pt x="915" y="40"/>
                  </a:cubicBezTo>
                  <a:cubicBezTo>
                    <a:pt x="886" y="20"/>
                    <a:pt x="856" y="20"/>
                    <a:pt x="827" y="20"/>
                  </a:cubicBezTo>
                  <a:cubicBezTo>
                    <a:pt x="797" y="11"/>
                    <a:pt x="758" y="11"/>
                    <a:pt x="728" y="1"/>
                  </a:cubicBezTo>
                  <a:close/>
                </a:path>
              </a:pathLst>
            </a:custGeom>
            <a:solidFill>
              <a:srgbClr val="EB5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66"/>
            <p:cNvSpPr/>
            <p:nvPr/>
          </p:nvSpPr>
          <p:spPr>
            <a:xfrm>
              <a:off x="8066463" y="2536646"/>
              <a:ext cx="106357" cy="48208"/>
            </a:xfrm>
            <a:custGeom>
              <a:avLst/>
              <a:gdLst/>
              <a:ahLst/>
              <a:cxnLst/>
              <a:rect l="l" t="t" r="r" b="b"/>
              <a:pathLst>
                <a:path w="1348" h="611" extrusionOk="0">
                  <a:moveTo>
                    <a:pt x="640" y="0"/>
                  </a:moveTo>
                  <a:cubicBezTo>
                    <a:pt x="571" y="0"/>
                    <a:pt x="512" y="20"/>
                    <a:pt x="453" y="40"/>
                  </a:cubicBezTo>
                  <a:cubicBezTo>
                    <a:pt x="404" y="59"/>
                    <a:pt x="345" y="89"/>
                    <a:pt x="296" y="118"/>
                  </a:cubicBezTo>
                  <a:cubicBezTo>
                    <a:pt x="217" y="177"/>
                    <a:pt x="148" y="246"/>
                    <a:pt x="89" y="335"/>
                  </a:cubicBezTo>
                  <a:cubicBezTo>
                    <a:pt x="50" y="394"/>
                    <a:pt x="30" y="453"/>
                    <a:pt x="10" y="522"/>
                  </a:cubicBezTo>
                  <a:cubicBezTo>
                    <a:pt x="1" y="541"/>
                    <a:pt x="1" y="561"/>
                    <a:pt x="1" y="581"/>
                  </a:cubicBezTo>
                  <a:lnTo>
                    <a:pt x="1" y="610"/>
                  </a:lnTo>
                  <a:lnTo>
                    <a:pt x="30" y="610"/>
                  </a:lnTo>
                  <a:cubicBezTo>
                    <a:pt x="40" y="600"/>
                    <a:pt x="60" y="600"/>
                    <a:pt x="89" y="600"/>
                  </a:cubicBezTo>
                  <a:lnTo>
                    <a:pt x="266" y="571"/>
                  </a:lnTo>
                  <a:lnTo>
                    <a:pt x="374" y="551"/>
                  </a:lnTo>
                  <a:cubicBezTo>
                    <a:pt x="414" y="541"/>
                    <a:pt x="453" y="531"/>
                    <a:pt x="483" y="522"/>
                  </a:cubicBezTo>
                  <a:lnTo>
                    <a:pt x="591" y="512"/>
                  </a:lnTo>
                  <a:cubicBezTo>
                    <a:pt x="630" y="512"/>
                    <a:pt x="660" y="502"/>
                    <a:pt x="689" y="502"/>
                  </a:cubicBezTo>
                  <a:cubicBezTo>
                    <a:pt x="719" y="492"/>
                    <a:pt x="758" y="492"/>
                    <a:pt x="787" y="492"/>
                  </a:cubicBezTo>
                  <a:lnTo>
                    <a:pt x="886" y="492"/>
                  </a:lnTo>
                  <a:cubicBezTo>
                    <a:pt x="899" y="489"/>
                    <a:pt x="911" y="488"/>
                    <a:pt x="923" y="488"/>
                  </a:cubicBezTo>
                  <a:cubicBezTo>
                    <a:pt x="946" y="488"/>
                    <a:pt x="968" y="492"/>
                    <a:pt x="994" y="492"/>
                  </a:cubicBezTo>
                  <a:cubicBezTo>
                    <a:pt x="1023" y="492"/>
                    <a:pt x="1063" y="492"/>
                    <a:pt x="1092" y="502"/>
                  </a:cubicBezTo>
                  <a:cubicBezTo>
                    <a:pt x="1112" y="507"/>
                    <a:pt x="1129" y="507"/>
                    <a:pt x="1145" y="507"/>
                  </a:cubicBezTo>
                  <a:cubicBezTo>
                    <a:pt x="1161" y="507"/>
                    <a:pt x="1176" y="507"/>
                    <a:pt x="1191" y="512"/>
                  </a:cubicBezTo>
                  <a:cubicBezTo>
                    <a:pt x="1220" y="512"/>
                    <a:pt x="1250" y="522"/>
                    <a:pt x="1279" y="522"/>
                  </a:cubicBezTo>
                  <a:lnTo>
                    <a:pt x="1348" y="522"/>
                  </a:lnTo>
                  <a:lnTo>
                    <a:pt x="1348" y="502"/>
                  </a:lnTo>
                  <a:cubicBezTo>
                    <a:pt x="1348" y="482"/>
                    <a:pt x="1338" y="463"/>
                    <a:pt x="1338" y="443"/>
                  </a:cubicBezTo>
                  <a:cubicBezTo>
                    <a:pt x="1319" y="374"/>
                    <a:pt x="1279" y="305"/>
                    <a:pt x="1240" y="256"/>
                  </a:cubicBezTo>
                  <a:cubicBezTo>
                    <a:pt x="1210" y="217"/>
                    <a:pt x="1181" y="177"/>
                    <a:pt x="1141" y="148"/>
                  </a:cubicBezTo>
                  <a:cubicBezTo>
                    <a:pt x="1092" y="118"/>
                    <a:pt x="1053" y="89"/>
                    <a:pt x="1004" y="59"/>
                  </a:cubicBezTo>
                  <a:cubicBezTo>
                    <a:pt x="974" y="49"/>
                    <a:pt x="945" y="40"/>
                    <a:pt x="915" y="30"/>
                  </a:cubicBezTo>
                  <a:cubicBezTo>
                    <a:pt x="886" y="20"/>
                    <a:pt x="856" y="10"/>
                    <a:pt x="827" y="10"/>
                  </a:cubicBezTo>
                  <a:cubicBezTo>
                    <a:pt x="797" y="0"/>
                    <a:pt x="768" y="0"/>
                    <a:pt x="728" y="0"/>
                  </a:cubicBezTo>
                  <a:close/>
                </a:path>
              </a:pathLst>
            </a:custGeom>
            <a:solidFill>
              <a:srgbClr val="EB5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66"/>
            <p:cNvSpPr/>
            <p:nvPr/>
          </p:nvSpPr>
          <p:spPr>
            <a:xfrm>
              <a:off x="8199965" y="3440622"/>
              <a:ext cx="232045" cy="110618"/>
            </a:xfrm>
            <a:custGeom>
              <a:avLst/>
              <a:gdLst/>
              <a:ahLst/>
              <a:cxnLst/>
              <a:rect l="l" t="t" r="r" b="b"/>
              <a:pathLst>
                <a:path w="2941" h="1402" extrusionOk="0">
                  <a:moveTo>
                    <a:pt x="2498" y="1"/>
                  </a:moveTo>
                  <a:lnTo>
                    <a:pt x="1613" y="561"/>
                  </a:lnTo>
                  <a:lnTo>
                    <a:pt x="1033" y="227"/>
                  </a:lnTo>
                  <a:lnTo>
                    <a:pt x="0" y="611"/>
                  </a:lnTo>
                  <a:cubicBezTo>
                    <a:pt x="0" y="611"/>
                    <a:pt x="92" y="687"/>
                    <a:pt x="301" y="687"/>
                  </a:cubicBezTo>
                  <a:cubicBezTo>
                    <a:pt x="425" y="687"/>
                    <a:pt x="589" y="660"/>
                    <a:pt x="800" y="574"/>
                  </a:cubicBezTo>
                  <a:lnTo>
                    <a:pt x="800" y="574"/>
                  </a:lnTo>
                  <a:lnTo>
                    <a:pt x="138" y="847"/>
                  </a:lnTo>
                  <a:cubicBezTo>
                    <a:pt x="138" y="847"/>
                    <a:pt x="246" y="926"/>
                    <a:pt x="424" y="926"/>
                  </a:cubicBezTo>
                  <a:cubicBezTo>
                    <a:pt x="547" y="926"/>
                    <a:pt x="705" y="887"/>
                    <a:pt x="882" y="756"/>
                  </a:cubicBezTo>
                  <a:lnTo>
                    <a:pt x="882" y="756"/>
                  </a:lnTo>
                  <a:lnTo>
                    <a:pt x="335" y="1171"/>
                  </a:lnTo>
                  <a:cubicBezTo>
                    <a:pt x="335" y="1171"/>
                    <a:pt x="390" y="1208"/>
                    <a:pt x="490" y="1208"/>
                  </a:cubicBezTo>
                  <a:cubicBezTo>
                    <a:pt x="614" y="1208"/>
                    <a:pt x="808" y="1151"/>
                    <a:pt x="1053" y="896"/>
                  </a:cubicBezTo>
                  <a:lnTo>
                    <a:pt x="1053" y="896"/>
                  </a:lnTo>
                  <a:lnTo>
                    <a:pt x="698" y="1378"/>
                  </a:lnTo>
                  <a:cubicBezTo>
                    <a:pt x="698" y="1378"/>
                    <a:pt x="710" y="1402"/>
                    <a:pt x="750" y="1402"/>
                  </a:cubicBezTo>
                  <a:cubicBezTo>
                    <a:pt x="812" y="1402"/>
                    <a:pt x="942" y="1343"/>
                    <a:pt x="1200" y="1043"/>
                  </a:cubicBezTo>
                  <a:cubicBezTo>
                    <a:pt x="1200" y="1043"/>
                    <a:pt x="1449" y="1367"/>
                    <a:pt x="1734" y="1367"/>
                  </a:cubicBezTo>
                  <a:cubicBezTo>
                    <a:pt x="1820" y="1367"/>
                    <a:pt x="1910" y="1338"/>
                    <a:pt x="1997" y="1260"/>
                  </a:cubicBezTo>
                  <a:lnTo>
                    <a:pt x="2941" y="561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66"/>
            <p:cNvSpPr/>
            <p:nvPr/>
          </p:nvSpPr>
          <p:spPr>
            <a:xfrm>
              <a:off x="8302379" y="3444488"/>
              <a:ext cx="130422" cy="104621"/>
            </a:xfrm>
            <a:custGeom>
              <a:avLst/>
              <a:gdLst/>
              <a:ahLst/>
              <a:cxnLst/>
              <a:rect l="l" t="t" r="r" b="b"/>
              <a:pathLst>
                <a:path w="1653" h="1326" extrusionOk="0">
                  <a:moveTo>
                    <a:pt x="1230" y="1"/>
                  </a:moveTo>
                  <a:cubicBezTo>
                    <a:pt x="1092" y="591"/>
                    <a:pt x="600" y="1034"/>
                    <a:pt x="0" y="1102"/>
                  </a:cubicBezTo>
                  <a:cubicBezTo>
                    <a:pt x="101" y="1196"/>
                    <a:pt x="268" y="1325"/>
                    <a:pt x="449" y="1325"/>
                  </a:cubicBezTo>
                  <a:cubicBezTo>
                    <a:pt x="535" y="1325"/>
                    <a:pt x="623" y="1296"/>
                    <a:pt x="709" y="1220"/>
                  </a:cubicBezTo>
                  <a:lnTo>
                    <a:pt x="1653" y="522"/>
                  </a:lnTo>
                  <a:lnTo>
                    <a:pt x="1230" y="1"/>
                  </a:lnTo>
                  <a:close/>
                </a:path>
              </a:pathLst>
            </a:custGeom>
            <a:solidFill>
              <a:srgbClr val="E689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66"/>
            <p:cNvSpPr/>
            <p:nvPr/>
          </p:nvSpPr>
          <p:spPr>
            <a:xfrm>
              <a:off x="8335754" y="3404959"/>
              <a:ext cx="129633" cy="140521"/>
            </a:xfrm>
            <a:custGeom>
              <a:avLst/>
              <a:gdLst/>
              <a:ahLst/>
              <a:cxnLst/>
              <a:rect l="l" t="t" r="r" b="b"/>
              <a:pathLst>
                <a:path w="1643" h="1781" extrusionOk="0">
                  <a:moveTo>
                    <a:pt x="944" y="0"/>
                  </a:moveTo>
                  <a:lnTo>
                    <a:pt x="0" y="797"/>
                  </a:lnTo>
                  <a:lnTo>
                    <a:pt x="522" y="1780"/>
                  </a:lnTo>
                  <a:lnTo>
                    <a:pt x="1643" y="935"/>
                  </a:lnTo>
                  <a:lnTo>
                    <a:pt x="944" y="0"/>
                  </a:lnTo>
                  <a:close/>
                </a:path>
              </a:pathLst>
            </a:custGeom>
            <a:solidFill>
              <a:srgbClr val="442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66"/>
            <p:cNvSpPr/>
            <p:nvPr/>
          </p:nvSpPr>
          <p:spPr>
            <a:xfrm>
              <a:off x="8365974" y="3347518"/>
              <a:ext cx="249166" cy="197960"/>
            </a:xfrm>
            <a:custGeom>
              <a:avLst/>
              <a:gdLst/>
              <a:ahLst/>
              <a:cxnLst/>
              <a:rect l="l" t="t" r="r" b="b"/>
              <a:pathLst>
                <a:path w="3158" h="2509" extrusionOk="0">
                  <a:moveTo>
                    <a:pt x="2951" y="1"/>
                  </a:moveTo>
                  <a:lnTo>
                    <a:pt x="1" y="2115"/>
                  </a:lnTo>
                  <a:lnTo>
                    <a:pt x="139" y="2508"/>
                  </a:lnTo>
                  <a:lnTo>
                    <a:pt x="3158" y="227"/>
                  </a:lnTo>
                  <a:lnTo>
                    <a:pt x="29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66"/>
            <p:cNvSpPr/>
            <p:nvPr/>
          </p:nvSpPr>
          <p:spPr>
            <a:xfrm>
              <a:off x="7395247" y="2640638"/>
              <a:ext cx="74560" cy="82293"/>
            </a:xfrm>
            <a:custGeom>
              <a:avLst/>
              <a:gdLst/>
              <a:ahLst/>
              <a:cxnLst/>
              <a:rect l="l" t="t" r="r" b="b"/>
              <a:pathLst>
                <a:path w="945" h="1043" extrusionOk="0">
                  <a:moveTo>
                    <a:pt x="1" y="0"/>
                  </a:moveTo>
                  <a:lnTo>
                    <a:pt x="1" y="0"/>
                  </a:lnTo>
                  <a:cubicBezTo>
                    <a:pt x="10" y="512"/>
                    <a:pt x="440" y="521"/>
                    <a:pt x="471" y="521"/>
                  </a:cubicBezTo>
                  <a:cubicBezTo>
                    <a:pt x="472" y="521"/>
                    <a:pt x="473" y="521"/>
                    <a:pt x="473" y="521"/>
                  </a:cubicBezTo>
                  <a:lnTo>
                    <a:pt x="512" y="866"/>
                  </a:lnTo>
                  <a:lnTo>
                    <a:pt x="945" y="1043"/>
                  </a:lnTo>
                  <a:lnTo>
                    <a:pt x="836" y="2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66"/>
            <p:cNvSpPr/>
            <p:nvPr/>
          </p:nvSpPr>
          <p:spPr>
            <a:xfrm>
              <a:off x="8151835" y="3158154"/>
              <a:ext cx="69116" cy="42764"/>
            </a:xfrm>
            <a:custGeom>
              <a:avLst/>
              <a:gdLst/>
              <a:ahLst/>
              <a:cxnLst/>
              <a:rect l="l" t="t" r="r" b="b"/>
              <a:pathLst>
                <a:path w="876" h="542" extrusionOk="0">
                  <a:moveTo>
                    <a:pt x="69" y="1"/>
                  </a:moveTo>
                  <a:lnTo>
                    <a:pt x="0" y="542"/>
                  </a:lnTo>
                  <a:lnTo>
                    <a:pt x="876" y="542"/>
                  </a:lnTo>
                  <a:lnTo>
                    <a:pt x="876" y="217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66"/>
            <p:cNvSpPr/>
            <p:nvPr/>
          </p:nvSpPr>
          <p:spPr>
            <a:xfrm>
              <a:off x="8138658" y="3370005"/>
              <a:ext cx="65250" cy="35032"/>
            </a:xfrm>
            <a:custGeom>
              <a:avLst/>
              <a:gdLst/>
              <a:ahLst/>
              <a:cxnLst/>
              <a:rect l="l" t="t" r="r" b="b"/>
              <a:pathLst>
                <a:path w="827" h="444" extrusionOk="0">
                  <a:moveTo>
                    <a:pt x="0" y="1"/>
                  </a:moveTo>
                  <a:lnTo>
                    <a:pt x="0" y="443"/>
                  </a:lnTo>
                  <a:lnTo>
                    <a:pt x="826" y="316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66"/>
            <p:cNvSpPr/>
            <p:nvPr/>
          </p:nvSpPr>
          <p:spPr>
            <a:xfrm>
              <a:off x="8142524" y="3562446"/>
              <a:ext cx="65250" cy="35032"/>
            </a:xfrm>
            <a:custGeom>
              <a:avLst/>
              <a:gdLst/>
              <a:ahLst/>
              <a:cxnLst/>
              <a:rect l="l" t="t" r="r" b="b"/>
              <a:pathLst>
                <a:path w="827" h="444" extrusionOk="0">
                  <a:moveTo>
                    <a:pt x="0" y="1"/>
                  </a:moveTo>
                  <a:lnTo>
                    <a:pt x="0" y="443"/>
                  </a:lnTo>
                  <a:lnTo>
                    <a:pt x="827" y="316"/>
                  </a:lnTo>
                  <a:lnTo>
                    <a:pt x="827" y="1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66"/>
            <p:cNvSpPr/>
            <p:nvPr/>
          </p:nvSpPr>
          <p:spPr>
            <a:xfrm>
              <a:off x="8152624" y="3761121"/>
              <a:ext cx="66828" cy="38898"/>
            </a:xfrm>
            <a:custGeom>
              <a:avLst/>
              <a:gdLst/>
              <a:ahLst/>
              <a:cxnLst/>
              <a:rect l="l" t="t" r="r" b="b"/>
              <a:pathLst>
                <a:path w="847" h="493" extrusionOk="0">
                  <a:moveTo>
                    <a:pt x="826" y="1"/>
                  </a:moveTo>
                  <a:lnTo>
                    <a:pt x="0" y="50"/>
                  </a:lnTo>
                  <a:lnTo>
                    <a:pt x="30" y="492"/>
                  </a:lnTo>
                  <a:lnTo>
                    <a:pt x="846" y="305"/>
                  </a:lnTo>
                  <a:lnTo>
                    <a:pt x="826" y="1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66"/>
            <p:cNvSpPr/>
            <p:nvPr/>
          </p:nvSpPr>
          <p:spPr>
            <a:xfrm>
              <a:off x="8319422" y="3425157"/>
              <a:ext cx="92471" cy="120322"/>
            </a:xfrm>
            <a:custGeom>
              <a:avLst/>
              <a:gdLst/>
              <a:ahLst/>
              <a:cxnLst/>
              <a:rect l="l" t="t" r="r" b="b"/>
              <a:pathLst>
                <a:path w="1172" h="1525" extrusionOk="0">
                  <a:moveTo>
                    <a:pt x="591" y="0"/>
                  </a:moveTo>
                  <a:lnTo>
                    <a:pt x="1" y="246"/>
                  </a:lnTo>
                  <a:lnTo>
                    <a:pt x="729" y="1524"/>
                  </a:lnTo>
                  <a:lnTo>
                    <a:pt x="1171" y="1190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66"/>
            <p:cNvSpPr/>
            <p:nvPr/>
          </p:nvSpPr>
          <p:spPr>
            <a:xfrm>
              <a:off x="8349720" y="3473998"/>
              <a:ext cx="62173" cy="71483"/>
            </a:xfrm>
            <a:custGeom>
              <a:avLst/>
              <a:gdLst/>
              <a:ahLst/>
              <a:cxnLst/>
              <a:rect l="l" t="t" r="r" b="b"/>
              <a:pathLst>
                <a:path w="788" h="906" extrusionOk="0">
                  <a:moveTo>
                    <a:pt x="512" y="1"/>
                  </a:moveTo>
                  <a:cubicBezTo>
                    <a:pt x="364" y="138"/>
                    <a:pt x="187" y="237"/>
                    <a:pt x="0" y="296"/>
                  </a:cubicBezTo>
                  <a:lnTo>
                    <a:pt x="345" y="905"/>
                  </a:lnTo>
                  <a:lnTo>
                    <a:pt x="787" y="571"/>
                  </a:lnTo>
                  <a:lnTo>
                    <a:pt x="512" y="1"/>
                  </a:lnTo>
                  <a:close/>
                </a:path>
              </a:pathLst>
            </a:custGeom>
            <a:solidFill>
              <a:srgbClr val="917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66"/>
            <p:cNvSpPr/>
            <p:nvPr/>
          </p:nvSpPr>
          <p:spPr>
            <a:xfrm>
              <a:off x="7675348" y="1295207"/>
              <a:ext cx="355523" cy="281594"/>
            </a:xfrm>
            <a:custGeom>
              <a:avLst/>
              <a:gdLst/>
              <a:ahLst/>
              <a:cxnLst/>
              <a:rect l="l" t="t" r="r" b="b"/>
              <a:pathLst>
                <a:path w="4506" h="3569" extrusionOk="0">
                  <a:moveTo>
                    <a:pt x="1907" y="0"/>
                  </a:moveTo>
                  <a:cubicBezTo>
                    <a:pt x="984" y="0"/>
                    <a:pt x="221" y="429"/>
                    <a:pt x="99" y="1080"/>
                  </a:cubicBezTo>
                  <a:cubicBezTo>
                    <a:pt x="1" y="1602"/>
                    <a:pt x="335" y="2143"/>
                    <a:pt x="916" y="2507"/>
                  </a:cubicBezTo>
                  <a:cubicBezTo>
                    <a:pt x="721" y="2721"/>
                    <a:pt x="391" y="3185"/>
                    <a:pt x="1109" y="3185"/>
                  </a:cubicBezTo>
                  <a:cubicBezTo>
                    <a:pt x="1117" y="3185"/>
                    <a:pt x="1124" y="3185"/>
                    <a:pt x="1132" y="3185"/>
                  </a:cubicBezTo>
                  <a:lnTo>
                    <a:pt x="1368" y="2861"/>
                  </a:lnTo>
                  <a:lnTo>
                    <a:pt x="1368" y="2861"/>
                  </a:lnTo>
                  <a:cubicBezTo>
                    <a:pt x="1368" y="2861"/>
                    <a:pt x="1063" y="3411"/>
                    <a:pt x="1761" y="3549"/>
                  </a:cubicBezTo>
                  <a:cubicBezTo>
                    <a:pt x="1870" y="3500"/>
                    <a:pt x="1948" y="3401"/>
                    <a:pt x="1988" y="3293"/>
                  </a:cubicBezTo>
                  <a:cubicBezTo>
                    <a:pt x="2020" y="3424"/>
                    <a:pt x="2107" y="3568"/>
                    <a:pt x="2327" y="3568"/>
                  </a:cubicBezTo>
                  <a:cubicBezTo>
                    <a:pt x="2372" y="3568"/>
                    <a:pt x="2423" y="3562"/>
                    <a:pt x="2479" y="3549"/>
                  </a:cubicBezTo>
                  <a:cubicBezTo>
                    <a:pt x="2479" y="3549"/>
                    <a:pt x="2482" y="3549"/>
                    <a:pt x="2486" y="3549"/>
                  </a:cubicBezTo>
                  <a:cubicBezTo>
                    <a:pt x="2512" y="3549"/>
                    <a:pt x="2613" y="3527"/>
                    <a:pt x="2587" y="3185"/>
                  </a:cubicBezTo>
                  <a:lnTo>
                    <a:pt x="2587" y="3185"/>
                  </a:lnTo>
                  <a:cubicBezTo>
                    <a:pt x="2613" y="3306"/>
                    <a:pt x="2677" y="3471"/>
                    <a:pt x="2877" y="3471"/>
                  </a:cubicBezTo>
                  <a:cubicBezTo>
                    <a:pt x="2905" y="3471"/>
                    <a:pt x="2937" y="3468"/>
                    <a:pt x="2971" y="3460"/>
                  </a:cubicBezTo>
                  <a:cubicBezTo>
                    <a:pt x="3237" y="3411"/>
                    <a:pt x="3227" y="3165"/>
                    <a:pt x="3060" y="2920"/>
                  </a:cubicBezTo>
                  <a:cubicBezTo>
                    <a:pt x="3738" y="2802"/>
                    <a:pt x="4259" y="2418"/>
                    <a:pt x="4358" y="1887"/>
                  </a:cubicBezTo>
                  <a:cubicBezTo>
                    <a:pt x="4505" y="1100"/>
                    <a:pt x="3679" y="284"/>
                    <a:pt x="2499" y="58"/>
                  </a:cubicBezTo>
                  <a:cubicBezTo>
                    <a:pt x="2298" y="19"/>
                    <a:pt x="2099" y="0"/>
                    <a:pt x="19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66"/>
            <p:cNvSpPr/>
            <p:nvPr/>
          </p:nvSpPr>
          <p:spPr>
            <a:xfrm>
              <a:off x="7702963" y="1349018"/>
              <a:ext cx="139337" cy="114957"/>
            </a:xfrm>
            <a:custGeom>
              <a:avLst/>
              <a:gdLst/>
              <a:ahLst/>
              <a:cxnLst/>
              <a:rect l="l" t="t" r="r" b="b"/>
              <a:pathLst>
                <a:path w="1766" h="1457" extrusionOk="0">
                  <a:moveTo>
                    <a:pt x="815" y="0"/>
                  </a:moveTo>
                  <a:cubicBezTo>
                    <a:pt x="484" y="0"/>
                    <a:pt x="182" y="230"/>
                    <a:pt x="113" y="566"/>
                  </a:cubicBezTo>
                  <a:cubicBezTo>
                    <a:pt x="0" y="1054"/>
                    <a:pt x="388" y="1457"/>
                    <a:pt x="818" y="1457"/>
                  </a:cubicBezTo>
                  <a:cubicBezTo>
                    <a:pt x="950" y="1457"/>
                    <a:pt x="1087" y="1419"/>
                    <a:pt x="1215" y="1333"/>
                  </a:cubicBezTo>
                  <a:cubicBezTo>
                    <a:pt x="1765" y="979"/>
                    <a:pt x="1598" y="143"/>
                    <a:pt x="959" y="15"/>
                  </a:cubicBezTo>
                  <a:cubicBezTo>
                    <a:pt x="911" y="5"/>
                    <a:pt x="862" y="0"/>
                    <a:pt x="8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66"/>
            <p:cNvSpPr/>
            <p:nvPr/>
          </p:nvSpPr>
          <p:spPr>
            <a:xfrm>
              <a:off x="7865895" y="1380026"/>
              <a:ext cx="139337" cy="115036"/>
            </a:xfrm>
            <a:custGeom>
              <a:avLst/>
              <a:gdLst/>
              <a:ahLst/>
              <a:cxnLst/>
              <a:rect l="l" t="t" r="r" b="b"/>
              <a:pathLst>
                <a:path w="1766" h="1458" extrusionOk="0">
                  <a:moveTo>
                    <a:pt x="815" y="1"/>
                  </a:moveTo>
                  <a:cubicBezTo>
                    <a:pt x="484" y="1"/>
                    <a:pt x="182" y="231"/>
                    <a:pt x="113" y="566"/>
                  </a:cubicBezTo>
                  <a:cubicBezTo>
                    <a:pt x="1" y="1055"/>
                    <a:pt x="388" y="1457"/>
                    <a:pt x="818" y="1457"/>
                  </a:cubicBezTo>
                  <a:cubicBezTo>
                    <a:pt x="951" y="1457"/>
                    <a:pt x="1087" y="1419"/>
                    <a:pt x="1215" y="1333"/>
                  </a:cubicBezTo>
                  <a:cubicBezTo>
                    <a:pt x="1766" y="979"/>
                    <a:pt x="1598" y="133"/>
                    <a:pt x="959" y="15"/>
                  </a:cubicBezTo>
                  <a:cubicBezTo>
                    <a:pt x="911" y="5"/>
                    <a:pt x="863" y="1"/>
                    <a:pt x="8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66"/>
            <p:cNvSpPr/>
            <p:nvPr/>
          </p:nvSpPr>
          <p:spPr>
            <a:xfrm>
              <a:off x="7638106" y="1583040"/>
              <a:ext cx="371777" cy="174842"/>
            </a:xfrm>
            <a:custGeom>
              <a:avLst/>
              <a:gdLst/>
              <a:ahLst/>
              <a:cxnLst/>
              <a:rect l="l" t="t" r="r" b="b"/>
              <a:pathLst>
                <a:path w="4712" h="2216" extrusionOk="0">
                  <a:moveTo>
                    <a:pt x="4229" y="0"/>
                  </a:moveTo>
                  <a:cubicBezTo>
                    <a:pt x="4057" y="0"/>
                    <a:pt x="3862" y="167"/>
                    <a:pt x="3807" y="304"/>
                  </a:cubicBezTo>
                  <a:lnTo>
                    <a:pt x="3738" y="511"/>
                  </a:lnTo>
                  <a:lnTo>
                    <a:pt x="866" y="1140"/>
                  </a:lnTo>
                  <a:cubicBezTo>
                    <a:pt x="758" y="1064"/>
                    <a:pt x="583" y="962"/>
                    <a:pt x="431" y="962"/>
                  </a:cubicBezTo>
                  <a:cubicBezTo>
                    <a:pt x="348" y="962"/>
                    <a:pt x="272" y="992"/>
                    <a:pt x="217" y="1071"/>
                  </a:cubicBezTo>
                  <a:cubicBezTo>
                    <a:pt x="1" y="1386"/>
                    <a:pt x="325" y="1602"/>
                    <a:pt x="325" y="1602"/>
                  </a:cubicBezTo>
                  <a:cubicBezTo>
                    <a:pt x="207" y="1750"/>
                    <a:pt x="188" y="1947"/>
                    <a:pt x="286" y="2104"/>
                  </a:cubicBezTo>
                  <a:cubicBezTo>
                    <a:pt x="339" y="2184"/>
                    <a:pt x="410" y="2216"/>
                    <a:pt x="484" y="2216"/>
                  </a:cubicBezTo>
                  <a:cubicBezTo>
                    <a:pt x="656" y="2216"/>
                    <a:pt x="851" y="2045"/>
                    <a:pt x="906" y="1907"/>
                  </a:cubicBezTo>
                  <a:lnTo>
                    <a:pt x="955" y="1760"/>
                  </a:lnTo>
                  <a:lnTo>
                    <a:pt x="3738" y="1012"/>
                  </a:lnTo>
                  <a:cubicBezTo>
                    <a:pt x="3738" y="1012"/>
                    <a:pt x="4043" y="1257"/>
                    <a:pt x="4284" y="1257"/>
                  </a:cubicBezTo>
                  <a:cubicBezTo>
                    <a:pt x="4367" y="1257"/>
                    <a:pt x="4442" y="1228"/>
                    <a:pt x="4495" y="1150"/>
                  </a:cubicBezTo>
                  <a:cubicBezTo>
                    <a:pt x="4712" y="835"/>
                    <a:pt x="4387" y="619"/>
                    <a:pt x="4387" y="619"/>
                  </a:cubicBezTo>
                  <a:cubicBezTo>
                    <a:pt x="4505" y="471"/>
                    <a:pt x="4525" y="265"/>
                    <a:pt x="4426" y="108"/>
                  </a:cubicBezTo>
                  <a:cubicBezTo>
                    <a:pt x="4373" y="31"/>
                    <a:pt x="4303" y="0"/>
                    <a:pt x="4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66"/>
            <p:cNvSpPr/>
            <p:nvPr/>
          </p:nvSpPr>
          <p:spPr>
            <a:xfrm>
              <a:off x="7621616" y="1539408"/>
              <a:ext cx="341085" cy="265577"/>
            </a:xfrm>
            <a:custGeom>
              <a:avLst/>
              <a:gdLst/>
              <a:ahLst/>
              <a:cxnLst/>
              <a:rect l="l" t="t" r="r" b="b"/>
              <a:pathLst>
                <a:path w="4323" h="3366" extrusionOk="0">
                  <a:moveTo>
                    <a:pt x="851" y="1"/>
                  </a:moveTo>
                  <a:cubicBezTo>
                    <a:pt x="844" y="1"/>
                    <a:pt x="837" y="1"/>
                    <a:pt x="829" y="2"/>
                  </a:cubicBezTo>
                  <a:cubicBezTo>
                    <a:pt x="456" y="41"/>
                    <a:pt x="495" y="424"/>
                    <a:pt x="495" y="424"/>
                  </a:cubicBezTo>
                  <a:cubicBezTo>
                    <a:pt x="308" y="424"/>
                    <a:pt x="141" y="543"/>
                    <a:pt x="72" y="720"/>
                  </a:cubicBezTo>
                  <a:cubicBezTo>
                    <a:pt x="0" y="960"/>
                    <a:pt x="274" y="1083"/>
                    <a:pt x="484" y="1083"/>
                  </a:cubicBezTo>
                  <a:cubicBezTo>
                    <a:pt x="532" y="1083"/>
                    <a:pt x="577" y="1076"/>
                    <a:pt x="613" y="1064"/>
                  </a:cubicBezTo>
                  <a:lnTo>
                    <a:pt x="770" y="1015"/>
                  </a:lnTo>
                  <a:lnTo>
                    <a:pt x="3111" y="2696"/>
                  </a:lnTo>
                  <a:cubicBezTo>
                    <a:pt x="3111" y="2696"/>
                    <a:pt x="3111" y="3366"/>
                    <a:pt x="3462" y="3366"/>
                  </a:cubicBezTo>
                  <a:cubicBezTo>
                    <a:pt x="3470" y="3366"/>
                    <a:pt x="3477" y="3366"/>
                    <a:pt x="3485" y="3365"/>
                  </a:cubicBezTo>
                  <a:cubicBezTo>
                    <a:pt x="3849" y="3326"/>
                    <a:pt x="3829" y="2942"/>
                    <a:pt x="3829" y="2942"/>
                  </a:cubicBezTo>
                  <a:cubicBezTo>
                    <a:pt x="4016" y="2942"/>
                    <a:pt x="4183" y="2824"/>
                    <a:pt x="4242" y="2647"/>
                  </a:cubicBezTo>
                  <a:cubicBezTo>
                    <a:pt x="4322" y="2407"/>
                    <a:pt x="4050" y="2284"/>
                    <a:pt x="3840" y="2284"/>
                  </a:cubicBezTo>
                  <a:cubicBezTo>
                    <a:pt x="3792" y="2284"/>
                    <a:pt x="3747" y="2290"/>
                    <a:pt x="3711" y="2303"/>
                  </a:cubicBezTo>
                  <a:lnTo>
                    <a:pt x="3504" y="2372"/>
                  </a:lnTo>
                  <a:lnTo>
                    <a:pt x="1203" y="552"/>
                  </a:lnTo>
                  <a:cubicBezTo>
                    <a:pt x="1184" y="351"/>
                    <a:pt x="1109" y="1"/>
                    <a:pt x="8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66"/>
            <p:cNvSpPr/>
            <p:nvPr/>
          </p:nvSpPr>
          <p:spPr>
            <a:xfrm>
              <a:off x="7534114" y="4285264"/>
              <a:ext cx="974731" cy="268023"/>
            </a:xfrm>
            <a:custGeom>
              <a:avLst/>
              <a:gdLst/>
              <a:ahLst/>
              <a:cxnLst/>
              <a:rect l="l" t="t" r="r" b="b"/>
              <a:pathLst>
                <a:path w="12354" h="3397" extrusionOk="0">
                  <a:moveTo>
                    <a:pt x="3105" y="1"/>
                  </a:moveTo>
                  <a:cubicBezTo>
                    <a:pt x="1381" y="1"/>
                    <a:pt x="195" y="281"/>
                    <a:pt x="119" y="793"/>
                  </a:cubicBezTo>
                  <a:cubicBezTo>
                    <a:pt x="1" y="1579"/>
                    <a:pt x="2617" y="2632"/>
                    <a:pt x="5961" y="3133"/>
                  </a:cubicBezTo>
                  <a:cubicBezTo>
                    <a:pt x="7155" y="3312"/>
                    <a:pt x="8279" y="3397"/>
                    <a:pt x="9237" y="3397"/>
                  </a:cubicBezTo>
                  <a:cubicBezTo>
                    <a:pt x="10970" y="3397"/>
                    <a:pt x="12159" y="3119"/>
                    <a:pt x="12235" y="2612"/>
                  </a:cubicBezTo>
                  <a:cubicBezTo>
                    <a:pt x="12353" y="1815"/>
                    <a:pt x="9737" y="773"/>
                    <a:pt x="6394" y="271"/>
                  </a:cubicBezTo>
                  <a:cubicBezTo>
                    <a:pt x="5196" y="88"/>
                    <a:pt x="4067" y="1"/>
                    <a:pt x="31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66"/>
            <p:cNvSpPr/>
            <p:nvPr/>
          </p:nvSpPr>
          <p:spPr>
            <a:xfrm>
              <a:off x="8130847" y="3995459"/>
              <a:ext cx="329092" cy="506775"/>
            </a:xfrm>
            <a:custGeom>
              <a:avLst/>
              <a:gdLst/>
              <a:ahLst/>
              <a:cxnLst/>
              <a:rect l="l" t="t" r="r" b="b"/>
              <a:pathLst>
                <a:path w="4171" h="6423" extrusionOk="0">
                  <a:moveTo>
                    <a:pt x="2745" y="1"/>
                  </a:moveTo>
                  <a:lnTo>
                    <a:pt x="1" y="197"/>
                  </a:lnTo>
                  <a:lnTo>
                    <a:pt x="1545" y="6206"/>
                  </a:lnTo>
                  <a:lnTo>
                    <a:pt x="4171" y="6423"/>
                  </a:lnTo>
                  <a:lnTo>
                    <a:pt x="2853" y="5439"/>
                  </a:lnTo>
                  <a:lnTo>
                    <a:pt x="274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66"/>
            <p:cNvSpPr/>
            <p:nvPr/>
          </p:nvSpPr>
          <p:spPr>
            <a:xfrm>
              <a:off x="8277525" y="4299625"/>
              <a:ext cx="97836" cy="107935"/>
            </a:xfrm>
            <a:custGeom>
              <a:avLst/>
              <a:gdLst/>
              <a:ahLst/>
              <a:cxnLst/>
              <a:rect l="l" t="t" r="r" b="b"/>
              <a:pathLst>
                <a:path w="1240" h="1368" extrusionOk="0">
                  <a:moveTo>
                    <a:pt x="915" y="355"/>
                  </a:moveTo>
                  <a:lnTo>
                    <a:pt x="866" y="994"/>
                  </a:lnTo>
                  <a:lnTo>
                    <a:pt x="315" y="1014"/>
                  </a:lnTo>
                  <a:lnTo>
                    <a:pt x="315" y="1014"/>
                  </a:lnTo>
                  <a:lnTo>
                    <a:pt x="374" y="384"/>
                  </a:lnTo>
                  <a:lnTo>
                    <a:pt x="915" y="355"/>
                  </a:lnTo>
                  <a:close/>
                  <a:moveTo>
                    <a:pt x="1240" y="1"/>
                  </a:moveTo>
                  <a:lnTo>
                    <a:pt x="109" y="70"/>
                  </a:lnTo>
                  <a:lnTo>
                    <a:pt x="1" y="1368"/>
                  </a:lnTo>
                  <a:lnTo>
                    <a:pt x="1132" y="1319"/>
                  </a:lnTo>
                  <a:lnTo>
                    <a:pt x="1240" y="1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66"/>
            <p:cNvSpPr/>
            <p:nvPr/>
          </p:nvSpPr>
          <p:spPr>
            <a:xfrm>
              <a:off x="7687025" y="4071520"/>
              <a:ext cx="74560" cy="279385"/>
            </a:xfrm>
            <a:custGeom>
              <a:avLst/>
              <a:gdLst/>
              <a:ahLst/>
              <a:cxnLst/>
              <a:rect l="l" t="t" r="r" b="b"/>
              <a:pathLst>
                <a:path w="945" h="3541" extrusionOk="0">
                  <a:moveTo>
                    <a:pt x="659" y="0"/>
                  </a:moveTo>
                  <a:lnTo>
                    <a:pt x="0" y="217"/>
                  </a:lnTo>
                  <a:lnTo>
                    <a:pt x="492" y="3541"/>
                  </a:lnTo>
                  <a:lnTo>
                    <a:pt x="945" y="3472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613C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66"/>
            <p:cNvSpPr/>
            <p:nvPr/>
          </p:nvSpPr>
          <p:spPr>
            <a:xfrm>
              <a:off x="7606309" y="3924842"/>
              <a:ext cx="213503" cy="199696"/>
            </a:xfrm>
            <a:custGeom>
              <a:avLst/>
              <a:gdLst/>
              <a:ahLst/>
              <a:cxnLst/>
              <a:rect l="l" t="t" r="r" b="b"/>
              <a:pathLst>
                <a:path w="2706" h="2531" extrusionOk="0">
                  <a:moveTo>
                    <a:pt x="2154" y="1"/>
                  </a:moveTo>
                  <a:lnTo>
                    <a:pt x="1" y="188"/>
                  </a:lnTo>
                  <a:cubicBezTo>
                    <a:pt x="1" y="188"/>
                    <a:pt x="228" y="2530"/>
                    <a:pt x="1336" y="2530"/>
                  </a:cubicBezTo>
                  <a:cubicBezTo>
                    <a:pt x="1381" y="2530"/>
                    <a:pt x="1428" y="2526"/>
                    <a:pt x="1476" y="2518"/>
                  </a:cubicBezTo>
                  <a:cubicBezTo>
                    <a:pt x="2705" y="2312"/>
                    <a:pt x="2154" y="1"/>
                    <a:pt x="2154" y="1"/>
                  </a:cubicBezTo>
                  <a:close/>
                </a:path>
              </a:pathLst>
            </a:custGeom>
            <a:solidFill>
              <a:srgbClr val="8768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66"/>
            <p:cNvSpPr/>
            <p:nvPr/>
          </p:nvSpPr>
          <p:spPr>
            <a:xfrm>
              <a:off x="8332598" y="2699578"/>
              <a:ext cx="54441" cy="49155"/>
            </a:xfrm>
            <a:custGeom>
              <a:avLst/>
              <a:gdLst/>
              <a:ahLst/>
              <a:cxnLst/>
              <a:rect l="l" t="t" r="r" b="b"/>
              <a:pathLst>
                <a:path w="690" h="623" extrusionOk="0">
                  <a:moveTo>
                    <a:pt x="326" y="0"/>
                  </a:moveTo>
                  <a:cubicBezTo>
                    <a:pt x="149" y="0"/>
                    <a:pt x="10" y="134"/>
                    <a:pt x="1" y="305"/>
                  </a:cubicBezTo>
                  <a:cubicBezTo>
                    <a:pt x="16" y="517"/>
                    <a:pt x="178" y="623"/>
                    <a:pt x="342" y="623"/>
                  </a:cubicBezTo>
                  <a:cubicBezTo>
                    <a:pt x="505" y="623"/>
                    <a:pt x="670" y="517"/>
                    <a:pt x="689" y="305"/>
                  </a:cubicBezTo>
                  <a:cubicBezTo>
                    <a:pt x="680" y="197"/>
                    <a:pt x="630" y="89"/>
                    <a:pt x="542" y="20"/>
                  </a:cubicBezTo>
                  <a:lnTo>
                    <a:pt x="473" y="128"/>
                  </a:lnTo>
                  <a:cubicBezTo>
                    <a:pt x="522" y="168"/>
                    <a:pt x="562" y="237"/>
                    <a:pt x="562" y="305"/>
                  </a:cubicBezTo>
                  <a:cubicBezTo>
                    <a:pt x="542" y="433"/>
                    <a:pt x="441" y="497"/>
                    <a:pt x="340" y="497"/>
                  </a:cubicBezTo>
                  <a:cubicBezTo>
                    <a:pt x="239" y="497"/>
                    <a:pt x="139" y="433"/>
                    <a:pt x="119" y="305"/>
                  </a:cubicBezTo>
                  <a:cubicBezTo>
                    <a:pt x="128" y="194"/>
                    <a:pt x="216" y="118"/>
                    <a:pt x="325" y="118"/>
                  </a:cubicBezTo>
                  <a:cubicBezTo>
                    <a:pt x="332" y="118"/>
                    <a:pt x="339" y="118"/>
                    <a:pt x="345" y="119"/>
                  </a:cubicBezTo>
                  <a:cubicBezTo>
                    <a:pt x="365" y="119"/>
                    <a:pt x="375" y="89"/>
                    <a:pt x="375" y="60"/>
                  </a:cubicBezTo>
                  <a:cubicBezTo>
                    <a:pt x="375" y="30"/>
                    <a:pt x="365" y="1"/>
                    <a:pt x="345" y="1"/>
                  </a:cubicBezTo>
                  <a:cubicBezTo>
                    <a:pt x="339" y="0"/>
                    <a:pt x="333" y="0"/>
                    <a:pt x="326" y="0"/>
                  </a:cubicBezTo>
                  <a:close/>
                </a:path>
              </a:pathLst>
            </a:custGeom>
            <a:solidFill>
              <a:srgbClr val="FFC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66"/>
            <p:cNvSpPr/>
            <p:nvPr/>
          </p:nvSpPr>
          <p:spPr>
            <a:xfrm>
              <a:off x="7346328" y="2681273"/>
              <a:ext cx="73061" cy="32270"/>
            </a:xfrm>
            <a:custGeom>
              <a:avLst/>
              <a:gdLst/>
              <a:ahLst/>
              <a:cxnLst/>
              <a:rect l="l" t="t" r="r" b="b"/>
              <a:pathLst>
                <a:path w="926" h="409" extrusionOk="0">
                  <a:moveTo>
                    <a:pt x="363" y="1"/>
                  </a:moveTo>
                  <a:cubicBezTo>
                    <a:pt x="230" y="1"/>
                    <a:pt x="106" y="19"/>
                    <a:pt x="30" y="75"/>
                  </a:cubicBezTo>
                  <a:cubicBezTo>
                    <a:pt x="30" y="75"/>
                    <a:pt x="1" y="380"/>
                    <a:pt x="207" y="390"/>
                  </a:cubicBezTo>
                  <a:cubicBezTo>
                    <a:pt x="274" y="396"/>
                    <a:pt x="357" y="409"/>
                    <a:pt x="443" y="409"/>
                  </a:cubicBezTo>
                  <a:cubicBezTo>
                    <a:pt x="623" y="409"/>
                    <a:pt x="819" y="354"/>
                    <a:pt x="925" y="75"/>
                  </a:cubicBezTo>
                  <a:cubicBezTo>
                    <a:pt x="925" y="75"/>
                    <a:pt x="628" y="1"/>
                    <a:pt x="363" y="1"/>
                  </a:cubicBez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66"/>
            <p:cNvSpPr/>
            <p:nvPr/>
          </p:nvSpPr>
          <p:spPr>
            <a:xfrm>
              <a:off x="7346328" y="2713149"/>
              <a:ext cx="73061" cy="32270"/>
            </a:xfrm>
            <a:custGeom>
              <a:avLst/>
              <a:gdLst/>
              <a:ahLst/>
              <a:cxnLst/>
              <a:rect l="l" t="t" r="r" b="b"/>
              <a:pathLst>
                <a:path w="926" h="409" extrusionOk="0">
                  <a:moveTo>
                    <a:pt x="363" y="0"/>
                  </a:moveTo>
                  <a:cubicBezTo>
                    <a:pt x="230" y="0"/>
                    <a:pt x="106" y="19"/>
                    <a:pt x="30" y="74"/>
                  </a:cubicBezTo>
                  <a:cubicBezTo>
                    <a:pt x="30" y="74"/>
                    <a:pt x="1" y="379"/>
                    <a:pt x="207" y="389"/>
                  </a:cubicBezTo>
                  <a:cubicBezTo>
                    <a:pt x="274" y="396"/>
                    <a:pt x="357" y="408"/>
                    <a:pt x="443" y="408"/>
                  </a:cubicBezTo>
                  <a:cubicBezTo>
                    <a:pt x="623" y="408"/>
                    <a:pt x="819" y="354"/>
                    <a:pt x="925" y="74"/>
                  </a:cubicBezTo>
                  <a:cubicBezTo>
                    <a:pt x="925" y="74"/>
                    <a:pt x="628" y="0"/>
                    <a:pt x="363" y="0"/>
                  </a:cubicBez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66"/>
            <p:cNvSpPr/>
            <p:nvPr/>
          </p:nvSpPr>
          <p:spPr>
            <a:xfrm>
              <a:off x="7350983" y="2745420"/>
              <a:ext cx="64540" cy="22644"/>
            </a:xfrm>
            <a:custGeom>
              <a:avLst/>
              <a:gdLst/>
              <a:ahLst/>
              <a:cxnLst/>
              <a:rect l="l" t="t" r="r" b="b"/>
              <a:pathLst>
                <a:path w="818" h="287" extrusionOk="0">
                  <a:moveTo>
                    <a:pt x="322" y="1"/>
                  </a:moveTo>
                  <a:cubicBezTo>
                    <a:pt x="205" y="1"/>
                    <a:pt x="96" y="13"/>
                    <a:pt x="30" y="49"/>
                  </a:cubicBezTo>
                  <a:cubicBezTo>
                    <a:pt x="30" y="49"/>
                    <a:pt x="1" y="265"/>
                    <a:pt x="188" y="275"/>
                  </a:cubicBezTo>
                  <a:cubicBezTo>
                    <a:pt x="244" y="278"/>
                    <a:pt x="315" y="287"/>
                    <a:pt x="390" y="287"/>
                  </a:cubicBezTo>
                  <a:cubicBezTo>
                    <a:pt x="548" y="287"/>
                    <a:pt x="724" y="250"/>
                    <a:pt x="817" y="49"/>
                  </a:cubicBezTo>
                  <a:cubicBezTo>
                    <a:pt x="817" y="49"/>
                    <a:pt x="555" y="1"/>
                    <a:pt x="322" y="1"/>
                  </a:cubicBezTo>
                  <a:close/>
                </a:path>
              </a:pathLst>
            </a:custGeom>
            <a:solidFill>
              <a:srgbClr val="FFB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66"/>
            <p:cNvSpPr/>
            <p:nvPr/>
          </p:nvSpPr>
          <p:spPr>
            <a:xfrm>
              <a:off x="6403375" y="2099294"/>
              <a:ext cx="583781" cy="2122094"/>
            </a:xfrm>
            <a:custGeom>
              <a:avLst/>
              <a:gdLst/>
              <a:ahLst/>
              <a:cxnLst/>
              <a:rect l="l" t="t" r="r" b="b"/>
              <a:pathLst>
                <a:path w="7399" h="26896" extrusionOk="0">
                  <a:moveTo>
                    <a:pt x="856" y="0"/>
                  </a:moveTo>
                  <a:cubicBezTo>
                    <a:pt x="287" y="0"/>
                    <a:pt x="1" y="1248"/>
                    <a:pt x="681" y="2052"/>
                  </a:cubicBezTo>
                  <a:cubicBezTo>
                    <a:pt x="3268" y="5101"/>
                    <a:pt x="4173" y="9753"/>
                    <a:pt x="4910" y="14237"/>
                  </a:cubicBezTo>
                  <a:cubicBezTo>
                    <a:pt x="4969" y="14572"/>
                    <a:pt x="5058" y="15201"/>
                    <a:pt x="5117" y="15673"/>
                  </a:cubicBezTo>
                  <a:cubicBezTo>
                    <a:pt x="5195" y="16244"/>
                    <a:pt x="5264" y="16804"/>
                    <a:pt x="5323" y="17375"/>
                  </a:cubicBezTo>
                  <a:cubicBezTo>
                    <a:pt x="5431" y="18378"/>
                    <a:pt x="5510" y="19381"/>
                    <a:pt x="5569" y="20384"/>
                  </a:cubicBezTo>
                  <a:cubicBezTo>
                    <a:pt x="5668" y="21820"/>
                    <a:pt x="5628" y="23275"/>
                    <a:pt x="5628" y="24721"/>
                  </a:cubicBezTo>
                  <a:cubicBezTo>
                    <a:pt x="5628" y="25065"/>
                    <a:pt x="5628" y="25410"/>
                    <a:pt x="5618" y="25754"/>
                  </a:cubicBezTo>
                  <a:cubicBezTo>
                    <a:pt x="5609" y="26385"/>
                    <a:pt x="6102" y="26896"/>
                    <a:pt x="6527" y="26896"/>
                  </a:cubicBezTo>
                  <a:cubicBezTo>
                    <a:pt x="6539" y="26896"/>
                    <a:pt x="6551" y="26895"/>
                    <a:pt x="6562" y="26895"/>
                  </a:cubicBezTo>
                  <a:cubicBezTo>
                    <a:pt x="7074" y="26865"/>
                    <a:pt x="7330" y="26295"/>
                    <a:pt x="7349" y="25646"/>
                  </a:cubicBezTo>
                  <a:lnTo>
                    <a:pt x="7349" y="25655"/>
                  </a:lnTo>
                  <a:cubicBezTo>
                    <a:pt x="7398" y="23275"/>
                    <a:pt x="7310" y="20895"/>
                    <a:pt x="7084" y="18525"/>
                  </a:cubicBezTo>
                  <a:cubicBezTo>
                    <a:pt x="6680" y="13844"/>
                    <a:pt x="5845" y="9084"/>
                    <a:pt x="4104" y="4914"/>
                  </a:cubicBezTo>
                  <a:cubicBezTo>
                    <a:pt x="3386" y="3193"/>
                    <a:pt x="2461" y="1609"/>
                    <a:pt x="1370" y="311"/>
                  </a:cubicBezTo>
                  <a:cubicBezTo>
                    <a:pt x="1187" y="92"/>
                    <a:pt x="1011" y="0"/>
                    <a:pt x="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66"/>
            <p:cNvSpPr/>
            <p:nvPr/>
          </p:nvSpPr>
          <p:spPr>
            <a:xfrm>
              <a:off x="5518966" y="1163915"/>
              <a:ext cx="1748266" cy="1831348"/>
            </a:xfrm>
            <a:custGeom>
              <a:avLst/>
              <a:gdLst/>
              <a:ahLst/>
              <a:cxnLst/>
              <a:rect l="l" t="t" r="r" b="b"/>
              <a:pathLst>
                <a:path w="22158" h="23211" extrusionOk="0">
                  <a:moveTo>
                    <a:pt x="11546" y="1"/>
                  </a:moveTo>
                  <a:cubicBezTo>
                    <a:pt x="11546" y="1"/>
                    <a:pt x="8242" y="3934"/>
                    <a:pt x="8143" y="5636"/>
                  </a:cubicBezTo>
                  <a:cubicBezTo>
                    <a:pt x="8114" y="6275"/>
                    <a:pt x="8458" y="7219"/>
                    <a:pt x="8900" y="8163"/>
                  </a:cubicBezTo>
                  <a:cubicBezTo>
                    <a:pt x="8192" y="7495"/>
                    <a:pt x="7465" y="6914"/>
                    <a:pt x="6884" y="6747"/>
                  </a:cubicBezTo>
                  <a:cubicBezTo>
                    <a:pt x="6709" y="6699"/>
                    <a:pt x="6497" y="6677"/>
                    <a:pt x="6259" y="6677"/>
                  </a:cubicBezTo>
                  <a:cubicBezTo>
                    <a:pt x="4330" y="6677"/>
                    <a:pt x="669" y="8095"/>
                    <a:pt x="669" y="8095"/>
                  </a:cubicBezTo>
                  <a:cubicBezTo>
                    <a:pt x="669" y="8095"/>
                    <a:pt x="2449" y="8704"/>
                    <a:pt x="4534" y="9442"/>
                  </a:cubicBezTo>
                  <a:cubicBezTo>
                    <a:pt x="2734" y="10327"/>
                    <a:pt x="0" y="13219"/>
                    <a:pt x="0" y="13219"/>
                  </a:cubicBezTo>
                  <a:cubicBezTo>
                    <a:pt x="0" y="13219"/>
                    <a:pt x="2449" y="12953"/>
                    <a:pt x="5075" y="12658"/>
                  </a:cubicBezTo>
                  <a:lnTo>
                    <a:pt x="5075" y="12658"/>
                  </a:lnTo>
                  <a:cubicBezTo>
                    <a:pt x="4996" y="12707"/>
                    <a:pt x="4927" y="12766"/>
                    <a:pt x="4868" y="12825"/>
                  </a:cubicBezTo>
                  <a:cubicBezTo>
                    <a:pt x="3609" y="13986"/>
                    <a:pt x="2675" y="19031"/>
                    <a:pt x="2675" y="19031"/>
                  </a:cubicBezTo>
                  <a:cubicBezTo>
                    <a:pt x="2675" y="19031"/>
                    <a:pt x="6334" y="16071"/>
                    <a:pt x="8930" y="13917"/>
                  </a:cubicBezTo>
                  <a:lnTo>
                    <a:pt x="8930" y="13917"/>
                  </a:lnTo>
                  <a:cubicBezTo>
                    <a:pt x="8094" y="14969"/>
                    <a:pt x="7248" y="16218"/>
                    <a:pt x="7140" y="17054"/>
                  </a:cubicBezTo>
                  <a:cubicBezTo>
                    <a:pt x="6924" y="18755"/>
                    <a:pt x="9471" y="23211"/>
                    <a:pt x="9471" y="23211"/>
                  </a:cubicBezTo>
                  <a:cubicBezTo>
                    <a:pt x="9471" y="23211"/>
                    <a:pt x="10169" y="19582"/>
                    <a:pt x="10740" y="16434"/>
                  </a:cubicBezTo>
                  <a:cubicBezTo>
                    <a:pt x="11694" y="17487"/>
                    <a:pt x="13454" y="18726"/>
                    <a:pt x="13454" y="18726"/>
                  </a:cubicBezTo>
                  <a:cubicBezTo>
                    <a:pt x="13454" y="18726"/>
                    <a:pt x="12382" y="14487"/>
                    <a:pt x="11851" y="12550"/>
                  </a:cubicBezTo>
                  <a:lnTo>
                    <a:pt x="11851" y="12550"/>
                  </a:lnTo>
                  <a:cubicBezTo>
                    <a:pt x="13700" y="12943"/>
                    <a:pt x="19355" y="13966"/>
                    <a:pt x="19355" y="13966"/>
                  </a:cubicBezTo>
                  <a:cubicBezTo>
                    <a:pt x="18725" y="13209"/>
                    <a:pt x="18057" y="12501"/>
                    <a:pt x="17339" y="11832"/>
                  </a:cubicBezTo>
                  <a:cubicBezTo>
                    <a:pt x="19866" y="11586"/>
                    <a:pt x="22158" y="11360"/>
                    <a:pt x="22158" y="11360"/>
                  </a:cubicBezTo>
                  <a:cubicBezTo>
                    <a:pt x="22158" y="11360"/>
                    <a:pt x="18022" y="8487"/>
                    <a:pt x="16279" y="8487"/>
                  </a:cubicBezTo>
                  <a:cubicBezTo>
                    <a:pt x="16262" y="8487"/>
                    <a:pt x="16244" y="8487"/>
                    <a:pt x="16227" y="8488"/>
                  </a:cubicBezTo>
                  <a:cubicBezTo>
                    <a:pt x="15264" y="8517"/>
                    <a:pt x="13680" y="9481"/>
                    <a:pt x="12471" y="10307"/>
                  </a:cubicBezTo>
                  <a:cubicBezTo>
                    <a:pt x="14536" y="7642"/>
                    <a:pt x="17880" y="3207"/>
                    <a:pt x="17880" y="3207"/>
                  </a:cubicBezTo>
                  <a:lnTo>
                    <a:pt x="17880" y="3207"/>
                  </a:lnTo>
                  <a:cubicBezTo>
                    <a:pt x="17879" y="3207"/>
                    <a:pt x="12864" y="4318"/>
                    <a:pt x="11753" y="5616"/>
                  </a:cubicBezTo>
                  <a:cubicBezTo>
                    <a:pt x="11684" y="5695"/>
                    <a:pt x="11625" y="5774"/>
                    <a:pt x="11576" y="5862"/>
                  </a:cubicBezTo>
                  <a:cubicBezTo>
                    <a:pt x="11576" y="2951"/>
                    <a:pt x="11546" y="1"/>
                    <a:pt x="115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66"/>
            <p:cNvSpPr/>
            <p:nvPr/>
          </p:nvSpPr>
          <p:spPr>
            <a:xfrm>
              <a:off x="6502870" y="3536882"/>
              <a:ext cx="933545" cy="722014"/>
            </a:xfrm>
            <a:custGeom>
              <a:avLst/>
              <a:gdLst/>
              <a:ahLst/>
              <a:cxnLst/>
              <a:rect l="l" t="t" r="r" b="b"/>
              <a:pathLst>
                <a:path w="11832" h="9151" extrusionOk="0">
                  <a:moveTo>
                    <a:pt x="2931" y="0"/>
                  </a:moveTo>
                  <a:cubicBezTo>
                    <a:pt x="2695" y="1466"/>
                    <a:pt x="2813" y="2970"/>
                    <a:pt x="3295" y="4377"/>
                  </a:cubicBezTo>
                  <a:cubicBezTo>
                    <a:pt x="2272" y="2941"/>
                    <a:pt x="945" y="2607"/>
                    <a:pt x="945" y="2607"/>
                  </a:cubicBezTo>
                  <a:lnTo>
                    <a:pt x="945" y="2607"/>
                  </a:lnTo>
                  <a:cubicBezTo>
                    <a:pt x="1112" y="3787"/>
                    <a:pt x="1486" y="4937"/>
                    <a:pt x="2046" y="5990"/>
                  </a:cubicBezTo>
                  <a:cubicBezTo>
                    <a:pt x="1441" y="5634"/>
                    <a:pt x="752" y="5439"/>
                    <a:pt x="52" y="5439"/>
                  </a:cubicBezTo>
                  <a:cubicBezTo>
                    <a:pt x="35" y="5439"/>
                    <a:pt x="18" y="5439"/>
                    <a:pt x="1" y="5439"/>
                  </a:cubicBezTo>
                  <a:cubicBezTo>
                    <a:pt x="1" y="5439"/>
                    <a:pt x="1053" y="8016"/>
                    <a:pt x="4633" y="8999"/>
                  </a:cubicBezTo>
                  <a:lnTo>
                    <a:pt x="4721" y="9048"/>
                  </a:lnTo>
                  <a:cubicBezTo>
                    <a:pt x="4982" y="9115"/>
                    <a:pt x="5253" y="9150"/>
                    <a:pt x="5523" y="9150"/>
                  </a:cubicBezTo>
                  <a:cubicBezTo>
                    <a:pt x="5650" y="9150"/>
                    <a:pt x="5776" y="9143"/>
                    <a:pt x="5901" y="9127"/>
                  </a:cubicBezTo>
                  <a:cubicBezTo>
                    <a:pt x="6728" y="9127"/>
                    <a:pt x="9167" y="8802"/>
                    <a:pt x="11832" y="5439"/>
                  </a:cubicBezTo>
                  <a:cubicBezTo>
                    <a:pt x="11585" y="5409"/>
                    <a:pt x="11339" y="5394"/>
                    <a:pt x="11092" y="5394"/>
                  </a:cubicBezTo>
                  <a:cubicBezTo>
                    <a:pt x="10287" y="5394"/>
                    <a:pt x="9489" y="5553"/>
                    <a:pt x="8744" y="5862"/>
                  </a:cubicBezTo>
                  <a:cubicBezTo>
                    <a:pt x="9894" y="4564"/>
                    <a:pt x="11035" y="2764"/>
                    <a:pt x="11035" y="2764"/>
                  </a:cubicBezTo>
                  <a:cubicBezTo>
                    <a:pt x="10957" y="2756"/>
                    <a:pt x="10878" y="2753"/>
                    <a:pt x="10800" y="2753"/>
                  </a:cubicBezTo>
                  <a:cubicBezTo>
                    <a:pt x="8994" y="2753"/>
                    <a:pt x="7160" y="4623"/>
                    <a:pt x="7160" y="4623"/>
                  </a:cubicBezTo>
                  <a:lnTo>
                    <a:pt x="9599" y="571"/>
                  </a:lnTo>
                  <a:lnTo>
                    <a:pt x="9599" y="571"/>
                  </a:lnTo>
                  <a:cubicBezTo>
                    <a:pt x="5026" y="1171"/>
                    <a:pt x="5872" y="5154"/>
                    <a:pt x="5872" y="5154"/>
                  </a:cubicBezTo>
                  <a:cubicBezTo>
                    <a:pt x="4918" y="1682"/>
                    <a:pt x="2932" y="1"/>
                    <a:pt x="29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66"/>
            <p:cNvSpPr/>
            <p:nvPr/>
          </p:nvSpPr>
          <p:spPr>
            <a:xfrm>
              <a:off x="7084848" y="4050532"/>
              <a:ext cx="308183" cy="203720"/>
            </a:xfrm>
            <a:custGeom>
              <a:avLst/>
              <a:gdLst/>
              <a:ahLst/>
              <a:cxnLst/>
              <a:rect l="l" t="t" r="r" b="b"/>
              <a:pathLst>
                <a:path w="3906" h="2582" extrusionOk="0">
                  <a:moveTo>
                    <a:pt x="955" y="1"/>
                  </a:moveTo>
                  <a:cubicBezTo>
                    <a:pt x="876" y="414"/>
                    <a:pt x="915" y="847"/>
                    <a:pt x="1073" y="1230"/>
                  </a:cubicBezTo>
                  <a:cubicBezTo>
                    <a:pt x="876" y="994"/>
                    <a:pt x="601" y="817"/>
                    <a:pt x="305" y="739"/>
                  </a:cubicBezTo>
                  <a:lnTo>
                    <a:pt x="305" y="739"/>
                  </a:lnTo>
                  <a:cubicBezTo>
                    <a:pt x="365" y="1073"/>
                    <a:pt x="483" y="1397"/>
                    <a:pt x="669" y="1693"/>
                  </a:cubicBezTo>
                  <a:cubicBezTo>
                    <a:pt x="463" y="1584"/>
                    <a:pt x="227" y="1535"/>
                    <a:pt x="1" y="1535"/>
                  </a:cubicBezTo>
                  <a:cubicBezTo>
                    <a:pt x="1" y="1535"/>
                    <a:pt x="345" y="2263"/>
                    <a:pt x="1525" y="2538"/>
                  </a:cubicBezTo>
                  <a:lnTo>
                    <a:pt x="1555" y="2558"/>
                  </a:lnTo>
                  <a:cubicBezTo>
                    <a:pt x="1648" y="2572"/>
                    <a:pt x="1747" y="2581"/>
                    <a:pt x="1843" y="2581"/>
                  </a:cubicBezTo>
                  <a:cubicBezTo>
                    <a:pt x="1879" y="2581"/>
                    <a:pt x="1914" y="2580"/>
                    <a:pt x="1948" y="2578"/>
                  </a:cubicBezTo>
                  <a:cubicBezTo>
                    <a:pt x="2213" y="2578"/>
                    <a:pt x="3030" y="2479"/>
                    <a:pt x="3905" y="1535"/>
                  </a:cubicBezTo>
                  <a:cubicBezTo>
                    <a:pt x="3827" y="1526"/>
                    <a:pt x="3748" y="1522"/>
                    <a:pt x="3668" y="1522"/>
                  </a:cubicBezTo>
                  <a:cubicBezTo>
                    <a:pt x="3400" y="1522"/>
                    <a:pt x="3131" y="1572"/>
                    <a:pt x="2872" y="1663"/>
                  </a:cubicBezTo>
                  <a:cubicBezTo>
                    <a:pt x="3148" y="1388"/>
                    <a:pt x="3403" y="1093"/>
                    <a:pt x="3630" y="788"/>
                  </a:cubicBezTo>
                  <a:cubicBezTo>
                    <a:pt x="3604" y="786"/>
                    <a:pt x="3578" y="785"/>
                    <a:pt x="3553" y="785"/>
                  </a:cubicBezTo>
                  <a:cubicBezTo>
                    <a:pt x="2957" y="785"/>
                    <a:pt x="2351" y="1309"/>
                    <a:pt x="2351" y="1309"/>
                  </a:cubicBezTo>
                  <a:lnTo>
                    <a:pt x="3158" y="168"/>
                  </a:lnTo>
                  <a:lnTo>
                    <a:pt x="3158" y="168"/>
                  </a:lnTo>
                  <a:cubicBezTo>
                    <a:pt x="1643" y="335"/>
                    <a:pt x="1928" y="1456"/>
                    <a:pt x="1928" y="1456"/>
                  </a:cubicBezTo>
                  <a:cubicBezTo>
                    <a:pt x="1751" y="886"/>
                    <a:pt x="1417" y="384"/>
                    <a:pt x="9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66"/>
            <p:cNvSpPr/>
            <p:nvPr/>
          </p:nvSpPr>
          <p:spPr>
            <a:xfrm>
              <a:off x="6491271" y="4297336"/>
              <a:ext cx="746552" cy="577390"/>
            </a:xfrm>
            <a:custGeom>
              <a:avLst/>
              <a:gdLst/>
              <a:ahLst/>
              <a:cxnLst/>
              <a:rect l="l" t="t" r="r" b="b"/>
              <a:pathLst>
                <a:path w="9462" h="7318" extrusionOk="0">
                  <a:moveTo>
                    <a:pt x="9461" y="0"/>
                  </a:moveTo>
                  <a:lnTo>
                    <a:pt x="492" y="610"/>
                  </a:lnTo>
                  <a:lnTo>
                    <a:pt x="0" y="7317"/>
                  </a:lnTo>
                  <a:lnTo>
                    <a:pt x="9461" y="6226"/>
                  </a:lnTo>
                  <a:lnTo>
                    <a:pt x="9461" y="0"/>
                  </a:lnTo>
                  <a:close/>
                </a:path>
              </a:pathLst>
            </a:custGeom>
            <a:solidFill>
              <a:srgbClr val="8055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66"/>
            <p:cNvSpPr/>
            <p:nvPr/>
          </p:nvSpPr>
          <p:spPr>
            <a:xfrm>
              <a:off x="6490482" y="4297336"/>
              <a:ext cx="747341" cy="577390"/>
            </a:xfrm>
            <a:custGeom>
              <a:avLst/>
              <a:gdLst/>
              <a:ahLst/>
              <a:cxnLst/>
              <a:rect l="l" t="t" r="r" b="b"/>
              <a:pathLst>
                <a:path w="9472" h="7318" extrusionOk="0">
                  <a:moveTo>
                    <a:pt x="8979" y="522"/>
                  </a:moveTo>
                  <a:lnTo>
                    <a:pt x="8979" y="5783"/>
                  </a:lnTo>
                  <a:lnTo>
                    <a:pt x="541" y="6767"/>
                  </a:lnTo>
                  <a:lnTo>
                    <a:pt x="954" y="1072"/>
                  </a:lnTo>
                  <a:lnTo>
                    <a:pt x="8979" y="522"/>
                  </a:lnTo>
                  <a:close/>
                  <a:moveTo>
                    <a:pt x="9471" y="0"/>
                  </a:moveTo>
                  <a:lnTo>
                    <a:pt x="492" y="610"/>
                  </a:lnTo>
                  <a:lnTo>
                    <a:pt x="0" y="7317"/>
                  </a:lnTo>
                  <a:lnTo>
                    <a:pt x="9471" y="6226"/>
                  </a:lnTo>
                  <a:lnTo>
                    <a:pt x="9471" y="0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66"/>
            <p:cNvSpPr/>
            <p:nvPr/>
          </p:nvSpPr>
          <p:spPr>
            <a:xfrm>
              <a:off x="6463261" y="3780530"/>
              <a:ext cx="745842" cy="404599"/>
            </a:xfrm>
            <a:custGeom>
              <a:avLst/>
              <a:gdLst/>
              <a:ahLst/>
              <a:cxnLst/>
              <a:rect l="l" t="t" r="r" b="b"/>
              <a:pathLst>
                <a:path w="9453" h="5128" extrusionOk="0">
                  <a:moveTo>
                    <a:pt x="1" y="0"/>
                  </a:moveTo>
                  <a:lnTo>
                    <a:pt x="1161" y="482"/>
                  </a:lnTo>
                  <a:lnTo>
                    <a:pt x="6020" y="482"/>
                  </a:lnTo>
                  <a:cubicBezTo>
                    <a:pt x="5843" y="571"/>
                    <a:pt x="5685" y="679"/>
                    <a:pt x="5528" y="807"/>
                  </a:cubicBezTo>
                  <a:cubicBezTo>
                    <a:pt x="798" y="4798"/>
                    <a:pt x="4297" y="5127"/>
                    <a:pt x="5580" y="5127"/>
                  </a:cubicBezTo>
                  <a:cubicBezTo>
                    <a:pt x="5833" y="5127"/>
                    <a:pt x="6000" y="5115"/>
                    <a:pt x="6000" y="5115"/>
                  </a:cubicBezTo>
                  <a:lnTo>
                    <a:pt x="9452" y="266"/>
                  </a:lnTo>
                  <a:cubicBezTo>
                    <a:pt x="8955" y="138"/>
                    <a:pt x="8445" y="68"/>
                    <a:pt x="7933" y="68"/>
                  </a:cubicBezTo>
                  <a:cubicBezTo>
                    <a:pt x="7816" y="68"/>
                    <a:pt x="7700" y="72"/>
                    <a:pt x="7584" y="7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66"/>
            <p:cNvSpPr/>
            <p:nvPr/>
          </p:nvSpPr>
          <p:spPr>
            <a:xfrm>
              <a:off x="6329049" y="4193344"/>
              <a:ext cx="863718" cy="142099"/>
            </a:xfrm>
            <a:custGeom>
              <a:avLst/>
              <a:gdLst/>
              <a:ahLst/>
              <a:cxnLst/>
              <a:rect l="l" t="t" r="r" b="b"/>
              <a:pathLst>
                <a:path w="10947" h="1801" extrusionOk="0">
                  <a:moveTo>
                    <a:pt x="7691" y="1"/>
                  </a:moveTo>
                  <a:lnTo>
                    <a:pt x="1" y="355"/>
                  </a:lnTo>
                  <a:lnTo>
                    <a:pt x="2567" y="1800"/>
                  </a:lnTo>
                  <a:lnTo>
                    <a:pt x="10947" y="1230"/>
                  </a:lnTo>
                  <a:lnTo>
                    <a:pt x="7691" y="1"/>
                  </a:lnTo>
                  <a:close/>
                </a:path>
              </a:pathLst>
            </a:custGeom>
            <a:solidFill>
              <a:srgbClr val="3D1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66"/>
            <p:cNvSpPr/>
            <p:nvPr/>
          </p:nvSpPr>
          <p:spPr>
            <a:xfrm>
              <a:off x="6294096" y="4184034"/>
              <a:ext cx="943723" cy="161508"/>
            </a:xfrm>
            <a:custGeom>
              <a:avLst/>
              <a:gdLst/>
              <a:ahLst/>
              <a:cxnLst/>
              <a:rect l="l" t="t" r="r" b="b"/>
              <a:pathLst>
                <a:path w="11961" h="2047" extrusionOk="0">
                  <a:moveTo>
                    <a:pt x="8115" y="246"/>
                  </a:moveTo>
                  <a:lnTo>
                    <a:pt x="10819" y="1259"/>
                  </a:lnTo>
                  <a:lnTo>
                    <a:pt x="3040" y="1800"/>
                  </a:lnTo>
                  <a:lnTo>
                    <a:pt x="876" y="571"/>
                  </a:lnTo>
                  <a:lnTo>
                    <a:pt x="8115" y="246"/>
                  </a:lnTo>
                  <a:close/>
                  <a:moveTo>
                    <a:pt x="8144" y="1"/>
                  </a:moveTo>
                  <a:lnTo>
                    <a:pt x="1" y="364"/>
                  </a:lnTo>
                  <a:lnTo>
                    <a:pt x="2991" y="2046"/>
                  </a:lnTo>
                  <a:lnTo>
                    <a:pt x="11960" y="1436"/>
                  </a:lnTo>
                  <a:lnTo>
                    <a:pt x="8144" y="1"/>
                  </a:lnTo>
                  <a:close/>
                </a:path>
              </a:pathLst>
            </a:custGeom>
            <a:solidFill>
              <a:srgbClr val="7D5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66"/>
            <p:cNvSpPr/>
            <p:nvPr/>
          </p:nvSpPr>
          <p:spPr>
            <a:xfrm>
              <a:off x="6274765" y="4244551"/>
              <a:ext cx="235201" cy="589067"/>
            </a:xfrm>
            <a:custGeom>
              <a:avLst/>
              <a:gdLst/>
              <a:ahLst/>
              <a:cxnLst/>
              <a:rect l="l" t="t" r="r" b="b"/>
              <a:pathLst>
                <a:path w="2981" h="7466" extrusionOk="0">
                  <a:moveTo>
                    <a:pt x="462" y="1"/>
                  </a:moveTo>
                  <a:lnTo>
                    <a:pt x="0" y="5115"/>
                  </a:lnTo>
                  <a:lnTo>
                    <a:pt x="2528" y="7465"/>
                  </a:lnTo>
                  <a:lnTo>
                    <a:pt x="2980" y="1417"/>
                  </a:lnTo>
                  <a:lnTo>
                    <a:pt x="462" y="1"/>
                  </a:lnTo>
                  <a:close/>
                </a:path>
              </a:pathLst>
            </a:custGeom>
            <a:solidFill>
              <a:srgbClr val="371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66"/>
            <p:cNvSpPr/>
            <p:nvPr/>
          </p:nvSpPr>
          <p:spPr>
            <a:xfrm>
              <a:off x="6254566" y="4212754"/>
              <a:ext cx="274730" cy="661971"/>
            </a:xfrm>
            <a:custGeom>
              <a:avLst/>
              <a:gdLst/>
              <a:ahLst/>
              <a:cxnLst/>
              <a:rect l="l" t="t" r="r" b="b"/>
              <a:pathLst>
                <a:path w="3482" h="8390" extrusionOk="0">
                  <a:moveTo>
                    <a:pt x="925" y="807"/>
                  </a:moveTo>
                  <a:lnTo>
                    <a:pt x="2970" y="1958"/>
                  </a:lnTo>
                  <a:lnTo>
                    <a:pt x="2577" y="7337"/>
                  </a:lnTo>
                  <a:lnTo>
                    <a:pt x="512" y="5419"/>
                  </a:lnTo>
                  <a:lnTo>
                    <a:pt x="925" y="807"/>
                  </a:lnTo>
                  <a:close/>
                  <a:moveTo>
                    <a:pt x="502" y="0"/>
                  </a:moveTo>
                  <a:lnTo>
                    <a:pt x="0" y="5616"/>
                  </a:lnTo>
                  <a:lnTo>
                    <a:pt x="2990" y="8389"/>
                  </a:lnTo>
                  <a:lnTo>
                    <a:pt x="3482" y="1682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rgbClr val="947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66"/>
            <p:cNvSpPr/>
            <p:nvPr/>
          </p:nvSpPr>
          <p:spPr>
            <a:xfrm>
              <a:off x="6281708" y="4350279"/>
              <a:ext cx="177209" cy="147227"/>
            </a:xfrm>
            <a:custGeom>
              <a:avLst/>
              <a:gdLst/>
              <a:ahLst/>
              <a:cxnLst/>
              <a:rect l="l" t="t" r="r" b="b"/>
              <a:pathLst>
                <a:path w="2246" h="1866" extrusionOk="0">
                  <a:moveTo>
                    <a:pt x="530" y="0"/>
                  </a:moveTo>
                  <a:cubicBezTo>
                    <a:pt x="473" y="0"/>
                    <a:pt x="418" y="29"/>
                    <a:pt x="384" y="96"/>
                  </a:cubicBezTo>
                  <a:cubicBezTo>
                    <a:pt x="109" y="618"/>
                    <a:pt x="1" y="1395"/>
                    <a:pt x="610" y="1729"/>
                  </a:cubicBezTo>
                  <a:cubicBezTo>
                    <a:pt x="779" y="1823"/>
                    <a:pt x="955" y="1865"/>
                    <a:pt x="1127" y="1865"/>
                  </a:cubicBezTo>
                  <a:cubicBezTo>
                    <a:pt x="1603" y="1865"/>
                    <a:pt x="2044" y="1535"/>
                    <a:pt x="2204" y="1050"/>
                  </a:cubicBezTo>
                  <a:cubicBezTo>
                    <a:pt x="2245" y="914"/>
                    <a:pt x="2132" y="824"/>
                    <a:pt x="2019" y="824"/>
                  </a:cubicBezTo>
                  <a:cubicBezTo>
                    <a:pt x="1945" y="824"/>
                    <a:pt x="1871" y="863"/>
                    <a:pt x="1840" y="952"/>
                  </a:cubicBezTo>
                  <a:cubicBezTo>
                    <a:pt x="1742" y="1280"/>
                    <a:pt x="1442" y="1484"/>
                    <a:pt x="1125" y="1484"/>
                  </a:cubicBezTo>
                  <a:cubicBezTo>
                    <a:pt x="994" y="1484"/>
                    <a:pt x="861" y="1449"/>
                    <a:pt x="738" y="1375"/>
                  </a:cubicBezTo>
                  <a:cubicBezTo>
                    <a:pt x="364" y="1168"/>
                    <a:pt x="551" y="569"/>
                    <a:pt x="699" y="283"/>
                  </a:cubicBezTo>
                  <a:cubicBezTo>
                    <a:pt x="780" y="135"/>
                    <a:pt x="653" y="0"/>
                    <a:pt x="530" y="0"/>
                  </a:cubicBezTo>
                  <a:close/>
                </a:path>
              </a:pathLst>
            </a:custGeom>
            <a:solidFill>
              <a:srgbClr val="BE9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66"/>
            <p:cNvSpPr/>
            <p:nvPr/>
          </p:nvSpPr>
          <p:spPr>
            <a:xfrm>
              <a:off x="6235157" y="3799861"/>
              <a:ext cx="301161" cy="379588"/>
            </a:xfrm>
            <a:custGeom>
              <a:avLst/>
              <a:gdLst/>
              <a:ahLst/>
              <a:cxnLst/>
              <a:rect l="l" t="t" r="r" b="b"/>
              <a:pathLst>
                <a:path w="3817" h="4811" extrusionOk="0">
                  <a:moveTo>
                    <a:pt x="2874" y="1"/>
                  </a:moveTo>
                  <a:cubicBezTo>
                    <a:pt x="2258" y="1"/>
                    <a:pt x="1663" y="236"/>
                    <a:pt x="1200" y="641"/>
                  </a:cubicBezTo>
                  <a:cubicBezTo>
                    <a:pt x="492" y="1250"/>
                    <a:pt x="119" y="1929"/>
                    <a:pt x="60" y="2676"/>
                  </a:cubicBezTo>
                  <a:cubicBezTo>
                    <a:pt x="1" y="3601"/>
                    <a:pt x="463" y="4417"/>
                    <a:pt x="738" y="4810"/>
                  </a:cubicBezTo>
                  <a:lnTo>
                    <a:pt x="3816" y="139"/>
                  </a:lnTo>
                  <a:cubicBezTo>
                    <a:pt x="3521" y="50"/>
                    <a:pt x="3216" y="1"/>
                    <a:pt x="2912" y="1"/>
                  </a:cubicBezTo>
                  <a:cubicBezTo>
                    <a:pt x="2899" y="1"/>
                    <a:pt x="2886" y="1"/>
                    <a:pt x="2874" y="1"/>
                  </a:cubicBezTo>
                  <a:close/>
                </a:path>
              </a:pathLst>
            </a:custGeom>
            <a:solidFill>
              <a:srgbClr val="371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66"/>
            <p:cNvSpPr/>
            <p:nvPr/>
          </p:nvSpPr>
          <p:spPr>
            <a:xfrm>
              <a:off x="6114121" y="3780452"/>
              <a:ext cx="452413" cy="432372"/>
            </a:xfrm>
            <a:custGeom>
              <a:avLst/>
              <a:gdLst/>
              <a:ahLst/>
              <a:cxnLst/>
              <a:rect l="l" t="t" r="r" b="b"/>
              <a:pathLst>
                <a:path w="5734" h="5480" extrusionOk="0">
                  <a:moveTo>
                    <a:pt x="4407" y="493"/>
                  </a:moveTo>
                  <a:cubicBezTo>
                    <a:pt x="4420" y="493"/>
                    <a:pt x="4433" y="493"/>
                    <a:pt x="4446" y="493"/>
                  </a:cubicBezTo>
                  <a:cubicBezTo>
                    <a:pt x="4623" y="493"/>
                    <a:pt x="4790" y="503"/>
                    <a:pt x="4957" y="542"/>
                  </a:cubicBezTo>
                  <a:lnTo>
                    <a:pt x="2282" y="4604"/>
                  </a:lnTo>
                  <a:cubicBezTo>
                    <a:pt x="1977" y="4103"/>
                    <a:pt x="1830" y="3532"/>
                    <a:pt x="1849" y="2942"/>
                  </a:cubicBezTo>
                  <a:cubicBezTo>
                    <a:pt x="1889" y="2263"/>
                    <a:pt x="2243" y="1634"/>
                    <a:pt x="2902" y="1073"/>
                  </a:cubicBezTo>
                  <a:cubicBezTo>
                    <a:pt x="3315" y="699"/>
                    <a:pt x="3850" y="493"/>
                    <a:pt x="4407" y="493"/>
                  </a:cubicBezTo>
                  <a:close/>
                  <a:moveTo>
                    <a:pt x="4515" y="1"/>
                  </a:moveTo>
                  <a:cubicBezTo>
                    <a:pt x="4495" y="1"/>
                    <a:pt x="4475" y="1"/>
                    <a:pt x="4455" y="1"/>
                  </a:cubicBezTo>
                  <a:lnTo>
                    <a:pt x="4446" y="1"/>
                  </a:lnTo>
                  <a:cubicBezTo>
                    <a:pt x="4433" y="1"/>
                    <a:pt x="4420" y="1"/>
                    <a:pt x="4407" y="1"/>
                  </a:cubicBezTo>
                  <a:cubicBezTo>
                    <a:pt x="3732" y="1"/>
                    <a:pt x="3079" y="256"/>
                    <a:pt x="2577" y="700"/>
                  </a:cubicBezTo>
                  <a:cubicBezTo>
                    <a:pt x="0" y="2922"/>
                    <a:pt x="2292" y="5479"/>
                    <a:pt x="2292" y="5479"/>
                  </a:cubicBezTo>
                  <a:lnTo>
                    <a:pt x="5734" y="267"/>
                  </a:lnTo>
                  <a:cubicBezTo>
                    <a:pt x="5349" y="98"/>
                    <a:pt x="4929" y="1"/>
                    <a:pt x="4515" y="1"/>
                  </a:cubicBezTo>
                  <a:close/>
                </a:path>
              </a:pathLst>
            </a:custGeom>
            <a:solidFill>
              <a:srgbClr val="947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66"/>
            <p:cNvSpPr/>
            <p:nvPr/>
          </p:nvSpPr>
          <p:spPr>
            <a:xfrm>
              <a:off x="6294096" y="3818561"/>
              <a:ext cx="879262" cy="394263"/>
            </a:xfrm>
            <a:custGeom>
              <a:avLst/>
              <a:gdLst/>
              <a:ahLst/>
              <a:cxnLst/>
              <a:rect l="l" t="t" r="r" b="b"/>
              <a:pathLst>
                <a:path w="11144" h="4997" extrusionOk="0">
                  <a:moveTo>
                    <a:pt x="3305" y="0"/>
                  </a:moveTo>
                  <a:lnTo>
                    <a:pt x="1" y="4996"/>
                  </a:lnTo>
                  <a:lnTo>
                    <a:pt x="7849" y="4633"/>
                  </a:lnTo>
                  <a:lnTo>
                    <a:pt x="11144" y="0"/>
                  </a:lnTo>
                  <a:close/>
                </a:path>
              </a:pathLst>
            </a:custGeom>
            <a:solidFill>
              <a:srgbClr val="4127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66"/>
            <p:cNvSpPr/>
            <p:nvPr/>
          </p:nvSpPr>
          <p:spPr>
            <a:xfrm>
              <a:off x="6742652" y="3818561"/>
              <a:ext cx="430715" cy="365544"/>
            </a:xfrm>
            <a:custGeom>
              <a:avLst/>
              <a:gdLst/>
              <a:ahLst/>
              <a:cxnLst/>
              <a:rect l="l" t="t" r="r" b="b"/>
              <a:pathLst>
                <a:path w="5459" h="4633" extrusionOk="0">
                  <a:moveTo>
                    <a:pt x="2390" y="0"/>
                  </a:moveTo>
                  <a:cubicBezTo>
                    <a:pt x="0" y="2233"/>
                    <a:pt x="2144" y="4633"/>
                    <a:pt x="2144" y="4633"/>
                  </a:cubicBezTo>
                  <a:lnTo>
                    <a:pt x="5459" y="0"/>
                  </a:lnTo>
                  <a:close/>
                </a:path>
              </a:pathLst>
            </a:custGeom>
            <a:solidFill>
              <a:srgbClr val="361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66"/>
            <p:cNvSpPr/>
            <p:nvPr/>
          </p:nvSpPr>
          <p:spPr>
            <a:xfrm>
              <a:off x="6294096" y="3801439"/>
              <a:ext cx="915792" cy="411385"/>
            </a:xfrm>
            <a:custGeom>
              <a:avLst/>
              <a:gdLst/>
              <a:ahLst/>
              <a:cxnLst/>
              <a:rect l="l" t="t" r="r" b="b"/>
              <a:pathLst>
                <a:path w="11607" h="5214" extrusionOk="0">
                  <a:moveTo>
                    <a:pt x="10898" y="375"/>
                  </a:moveTo>
                  <a:lnTo>
                    <a:pt x="7957" y="4486"/>
                  </a:lnTo>
                  <a:lnTo>
                    <a:pt x="719" y="4810"/>
                  </a:lnTo>
                  <a:lnTo>
                    <a:pt x="3640" y="375"/>
                  </a:lnTo>
                  <a:close/>
                  <a:moveTo>
                    <a:pt x="3443" y="1"/>
                  </a:moveTo>
                  <a:lnTo>
                    <a:pt x="1" y="5213"/>
                  </a:lnTo>
                  <a:lnTo>
                    <a:pt x="8144" y="4850"/>
                  </a:lnTo>
                  <a:lnTo>
                    <a:pt x="11606" y="1"/>
                  </a:lnTo>
                  <a:close/>
                </a:path>
              </a:pathLst>
            </a:custGeom>
            <a:solidFill>
              <a:srgbClr val="7044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66"/>
            <p:cNvSpPr/>
            <p:nvPr/>
          </p:nvSpPr>
          <p:spPr>
            <a:xfrm>
              <a:off x="6751962" y="4312880"/>
              <a:ext cx="210347" cy="251612"/>
            </a:xfrm>
            <a:custGeom>
              <a:avLst/>
              <a:gdLst/>
              <a:ahLst/>
              <a:cxnLst/>
              <a:rect l="l" t="t" r="r" b="b"/>
              <a:pathLst>
                <a:path w="2666" h="3189" extrusionOk="0">
                  <a:moveTo>
                    <a:pt x="2666" y="0"/>
                  </a:moveTo>
                  <a:lnTo>
                    <a:pt x="0" y="226"/>
                  </a:lnTo>
                  <a:lnTo>
                    <a:pt x="178" y="2695"/>
                  </a:lnTo>
                  <a:lnTo>
                    <a:pt x="718" y="2695"/>
                  </a:lnTo>
                  <a:cubicBezTo>
                    <a:pt x="718" y="2695"/>
                    <a:pt x="965" y="3189"/>
                    <a:pt x="1450" y="3189"/>
                  </a:cubicBezTo>
                  <a:cubicBezTo>
                    <a:pt x="1468" y="3189"/>
                    <a:pt x="1487" y="3188"/>
                    <a:pt x="1505" y="3187"/>
                  </a:cubicBezTo>
                  <a:cubicBezTo>
                    <a:pt x="1810" y="3157"/>
                    <a:pt x="2076" y="2970"/>
                    <a:pt x="2203" y="2695"/>
                  </a:cubicBezTo>
                  <a:lnTo>
                    <a:pt x="2666" y="2695"/>
                  </a:lnTo>
                  <a:lnTo>
                    <a:pt x="2666" y="0"/>
                  </a:lnTo>
                  <a:close/>
                </a:path>
              </a:pathLst>
            </a:custGeom>
            <a:solidFill>
              <a:srgbClr val="9E8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66"/>
            <p:cNvSpPr/>
            <p:nvPr/>
          </p:nvSpPr>
          <p:spPr>
            <a:xfrm>
              <a:off x="6777605" y="4312880"/>
              <a:ext cx="210347" cy="251612"/>
            </a:xfrm>
            <a:custGeom>
              <a:avLst/>
              <a:gdLst/>
              <a:ahLst/>
              <a:cxnLst/>
              <a:rect l="l" t="t" r="r" b="b"/>
              <a:pathLst>
                <a:path w="2666" h="3189" extrusionOk="0">
                  <a:moveTo>
                    <a:pt x="2665" y="0"/>
                  </a:moveTo>
                  <a:lnTo>
                    <a:pt x="0" y="226"/>
                  </a:lnTo>
                  <a:lnTo>
                    <a:pt x="167" y="2695"/>
                  </a:lnTo>
                  <a:lnTo>
                    <a:pt x="718" y="2695"/>
                  </a:lnTo>
                  <a:cubicBezTo>
                    <a:pt x="718" y="2695"/>
                    <a:pt x="956" y="3189"/>
                    <a:pt x="1440" y="3189"/>
                  </a:cubicBezTo>
                  <a:cubicBezTo>
                    <a:pt x="1458" y="3189"/>
                    <a:pt x="1476" y="3188"/>
                    <a:pt x="1495" y="3187"/>
                  </a:cubicBezTo>
                  <a:cubicBezTo>
                    <a:pt x="1800" y="3157"/>
                    <a:pt x="2075" y="2970"/>
                    <a:pt x="2193" y="2695"/>
                  </a:cubicBezTo>
                  <a:lnTo>
                    <a:pt x="2665" y="2695"/>
                  </a:lnTo>
                  <a:lnTo>
                    <a:pt x="2665" y="0"/>
                  </a:lnTo>
                  <a:close/>
                </a:path>
              </a:pathLst>
            </a:custGeom>
            <a:solidFill>
              <a:srgbClr val="E9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66"/>
            <p:cNvSpPr/>
            <p:nvPr/>
          </p:nvSpPr>
          <p:spPr>
            <a:xfrm>
              <a:off x="6838833" y="4350595"/>
              <a:ext cx="91682" cy="137681"/>
            </a:xfrm>
            <a:custGeom>
              <a:avLst/>
              <a:gdLst/>
              <a:ahLst/>
              <a:cxnLst/>
              <a:rect l="l" t="t" r="r" b="b"/>
              <a:pathLst>
                <a:path w="1162" h="1745" extrusionOk="0">
                  <a:moveTo>
                    <a:pt x="632" y="1"/>
                  </a:moveTo>
                  <a:cubicBezTo>
                    <a:pt x="550" y="1"/>
                    <a:pt x="465" y="20"/>
                    <a:pt x="385" y="63"/>
                  </a:cubicBezTo>
                  <a:cubicBezTo>
                    <a:pt x="30" y="250"/>
                    <a:pt x="1" y="742"/>
                    <a:pt x="326" y="968"/>
                  </a:cubicBezTo>
                  <a:lnTo>
                    <a:pt x="168" y="1745"/>
                  </a:lnTo>
                  <a:lnTo>
                    <a:pt x="1152" y="1745"/>
                  </a:lnTo>
                  <a:lnTo>
                    <a:pt x="916" y="978"/>
                  </a:lnTo>
                  <a:cubicBezTo>
                    <a:pt x="1073" y="879"/>
                    <a:pt x="1161" y="712"/>
                    <a:pt x="1161" y="535"/>
                  </a:cubicBezTo>
                  <a:cubicBezTo>
                    <a:pt x="1161" y="224"/>
                    <a:pt x="910" y="1"/>
                    <a:pt x="63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66"/>
            <p:cNvSpPr/>
            <p:nvPr/>
          </p:nvSpPr>
          <p:spPr>
            <a:xfrm>
              <a:off x="6930438" y="4203443"/>
              <a:ext cx="217370" cy="95548"/>
            </a:xfrm>
            <a:custGeom>
              <a:avLst/>
              <a:gdLst/>
              <a:ahLst/>
              <a:cxnLst/>
              <a:rect l="l" t="t" r="r" b="b"/>
              <a:pathLst>
                <a:path w="2755" h="1211" extrusionOk="0">
                  <a:moveTo>
                    <a:pt x="50" y="0"/>
                  </a:moveTo>
                  <a:lnTo>
                    <a:pt x="0" y="1210"/>
                  </a:lnTo>
                  <a:lnTo>
                    <a:pt x="0" y="1210"/>
                  </a:lnTo>
                  <a:lnTo>
                    <a:pt x="2754" y="101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30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8" name="Google Shape;2228;p66"/>
          <p:cNvGrpSpPr/>
          <p:nvPr/>
        </p:nvGrpSpPr>
        <p:grpSpPr>
          <a:xfrm>
            <a:off x="8312201" y="220550"/>
            <a:ext cx="380430" cy="373923"/>
            <a:chOff x="4932401" y="4252000"/>
            <a:chExt cx="380430" cy="373923"/>
          </a:xfrm>
        </p:grpSpPr>
        <p:sp>
          <p:nvSpPr>
            <p:cNvPr id="2229" name="Google Shape;2229;p66"/>
            <p:cNvSpPr/>
            <p:nvPr/>
          </p:nvSpPr>
          <p:spPr>
            <a:xfrm>
              <a:off x="4932401" y="425200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66"/>
            <p:cNvSpPr/>
            <p:nvPr/>
          </p:nvSpPr>
          <p:spPr>
            <a:xfrm>
              <a:off x="5044124" y="437970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1" name="Google Shape;2231;p66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2" name="Google Shape;2232;p66"/>
          <p:cNvGrpSpPr/>
          <p:nvPr/>
        </p:nvGrpSpPr>
        <p:grpSpPr>
          <a:xfrm>
            <a:off x="7770344" y="220550"/>
            <a:ext cx="380430" cy="373923"/>
            <a:chOff x="7770344" y="220550"/>
            <a:chExt cx="380430" cy="373923"/>
          </a:xfrm>
        </p:grpSpPr>
        <p:sp>
          <p:nvSpPr>
            <p:cNvPr id="2233" name="Google Shape;2233;p66">
              <a:hlinkClick r:id="" action="ppaction://hlinkshowjump?jump=previousslide"/>
            </p:cNvPr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uFill>
                    <a:noFill/>
                  </a:u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234" name="Google Shape;2234;p66"/>
            <p:cNvSpPr/>
            <p:nvPr/>
          </p:nvSpPr>
          <p:spPr>
            <a:xfrm flipH="1">
              <a:off x="7882050" y="34825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235" name="Google Shape;2235;p66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E9B24E-1329-76DA-4486-1059E93871BE}"/>
              </a:ext>
            </a:extLst>
          </p:cNvPr>
          <p:cNvSpPr txBox="1"/>
          <p:nvPr/>
        </p:nvSpPr>
        <p:spPr>
          <a:xfrm>
            <a:off x="487217" y="311984"/>
            <a:ext cx="477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JO" sz="4000" b="1" dirty="0">
                <a:solidFill>
                  <a:srgbClr val="FFC000"/>
                </a:solidFill>
              </a:rPr>
              <a:t>تعالوا ندور على الكنز .. </a:t>
            </a:r>
            <a:endParaRPr lang="en-US" sz="4000" b="1" dirty="0">
              <a:solidFill>
                <a:srgbClr val="FFC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7DFA95-FE2E-0583-BAA8-6D1DE7538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729" y="1380026"/>
            <a:ext cx="3638193" cy="36381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235C6A-AA0D-2CAF-98DD-29E87B0CAE67}"/>
              </a:ext>
            </a:extLst>
          </p:cNvPr>
          <p:cNvSpPr txBox="1"/>
          <p:nvPr/>
        </p:nvSpPr>
        <p:spPr>
          <a:xfrm>
            <a:off x="1583382" y="906967"/>
            <a:ext cx="3709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1"/>
                </a:solidFill>
              </a:rPr>
              <a:t>قومي بتوصيل ال 9 نقاط ب 4 خطوط فقط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0" name="Google Shape;2580;p72"/>
          <p:cNvGrpSpPr/>
          <p:nvPr/>
        </p:nvGrpSpPr>
        <p:grpSpPr>
          <a:xfrm>
            <a:off x="881041" y="3923377"/>
            <a:ext cx="691552" cy="759744"/>
            <a:chOff x="6943641" y="462327"/>
            <a:chExt cx="691552" cy="759744"/>
          </a:xfrm>
        </p:grpSpPr>
        <p:sp>
          <p:nvSpPr>
            <p:cNvPr id="2581" name="Google Shape;2581;p72"/>
            <p:cNvSpPr/>
            <p:nvPr/>
          </p:nvSpPr>
          <p:spPr>
            <a:xfrm>
              <a:off x="7035475" y="588200"/>
              <a:ext cx="507900" cy="507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72"/>
            <p:cNvSpPr/>
            <p:nvPr/>
          </p:nvSpPr>
          <p:spPr>
            <a:xfrm>
              <a:off x="7090375" y="643150"/>
              <a:ext cx="398100" cy="3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3" name="Google Shape;2583;p72"/>
            <p:cNvGrpSpPr/>
            <p:nvPr/>
          </p:nvGrpSpPr>
          <p:grpSpPr>
            <a:xfrm>
              <a:off x="6943641" y="462327"/>
              <a:ext cx="691552" cy="759744"/>
              <a:chOff x="7216391" y="426902"/>
              <a:chExt cx="691552" cy="759744"/>
            </a:xfrm>
          </p:grpSpPr>
          <p:sp>
            <p:nvSpPr>
              <p:cNvPr id="2584" name="Google Shape;2584;p72"/>
              <p:cNvSpPr/>
              <p:nvPr/>
            </p:nvSpPr>
            <p:spPr>
              <a:xfrm>
                <a:off x="7458311" y="482518"/>
                <a:ext cx="207680" cy="648512"/>
              </a:xfrm>
              <a:custGeom>
                <a:avLst/>
                <a:gdLst/>
                <a:ahLst/>
                <a:cxnLst/>
                <a:rect l="l" t="t" r="r" b="b"/>
                <a:pathLst>
                  <a:path w="6490" h="20266" extrusionOk="0">
                    <a:moveTo>
                      <a:pt x="1" y="1"/>
                    </a:moveTo>
                    <a:lnTo>
                      <a:pt x="1906" y="10561"/>
                    </a:lnTo>
                    <a:lnTo>
                      <a:pt x="6490" y="20265"/>
                    </a:lnTo>
                    <a:lnTo>
                      <a:pt x="4573" y="97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72"/>
              <p:cNvSpPr/>
              <p:nvPr/>
            </p:nvSpPr>
            <p:spPr>
              <a:xfrm>
                <a:off x="7237735" y="703126"/>
                <a:ext cx="648480" cy="207680"/>
              </a:xfrm>
              <a:custGeom>
                <a:avLst/>
                <a:gdLst/>
                <a:ahLst/>
                <a:cxnLst/>
                <a:rect l="l" t="t" r="r" b="b"/>
                <a:pathLst>
                  <a:path w="20265" h="6490" extrusionOk="0">
                    <a:moveTo>
                      <a:pt x="20264" y="0"/>
                    </a:moveTo>
                    <a:lnTo>
                      <a:pt x="9704" y="1905"/>
                    </a:lnTo>
                    <a:lnTo>
                      <a:pt x="0" y="6489"/>
                    </a:lnTo>
                    <a:lnTo>
                      <a:pt x="10561" y="4572"/>
                    </a:lnTo>
                    <a:lnTo>
                      <a:pt x="202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72"/>
              <p:cNvSpPr/>
              <p:nvPr/>
            </p:nvSpPr>
            <p:spPr>
              <a:xfrm>
                <a:off x="7366503" y="426902"/>
                <a:ext cx="390944" cy="759744"/>
              </a:xfrm>
              <a:custGeom>
                <a:avLst/>
                <a:gdLst/>
                <a:ahLst/>
                <a:cxnLst/>
                <a:rect l="l" t="t" r="r" b="b"/>
                <a:pathLst>
                  <a:path w="12217" h="23742" extrusionOk="0">
                    <a:moveTo>
                      <a:pt x="12216" y="0"/>
                    </a:moveTo>
                    <a:lnTo>
                      <a:pt x="4870" y="11228"/>
                    </a:lnTo>
                    <a:lnTo>
                      <a:pt x="0" y="23741"/>
                    </a:lnTo>
                    <a:lnTo>
                      <a:pt x="7358" y="12514"/>
                    </a:lnTo>
                    <a:lnTo>
                      <a:pt x="122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72"/>
              <p:cNvSpPr/>
              <p:nvPr/>
            </p:nvSpPr>
            <p:spPr>
              <a:xfrm>
                <a:off x="7216391" y="628822"/>
                <a:ext cx="691552" cy="355904"/>
              </a:xfrm>
              <a:custGeom>
                <a:avLst/>
                <a:gdLst/>
                <a:ahLst/>
                <a:cxnLst/>
                <a:rect l="l" t="t" r="r" b="b"/>
                <a:pathLst>
                  <a:path w="21611" h="11122" extrusionOk="0">
                    <a:moveTo>
                      <a:pt x="0" y="1"/>
                    </a:moveTo>
                    <a:lnTo>
                      <a:pt x="10156" y="6811"/>
                    </a:lnTo>
                    <a:lnTo>
                      <a:pt x="21610" y="11121"/>
                    </a:lnTo>
                    <a:lnTo>
                      <a:pt x="11442" y="432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88" name="Google Shape;2588;p72"/>
          <p:cNvGrpSpPr/>
          <p:nvPr/>
        </p:nvGrpSpPr>
        <p:grpSpPr>
          <a:xfrm>
            <a:off x="8184734" y="4128451"/>
            <a:ext cx="635357" cy="635357"/>
            <a:chOff x="3922789" y="109320"/>
            <a:chExt cx="683400" cy="683400"/>
          </a:xfrm>
        </p:grpSpPr>
        <p:sp>
          <p:nvSpPr>
            <p:cNvPr id="2589" name="Google Shape;2589;p72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72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1" name="Google Shape;2591;p72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2592" name="Google Shape;2592;p72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72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94" name="Google Shape;2594;p72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5" name="Google Shape;2595;p72"/>
          <p:cNvGrpSpPr/>
          <p:nvPr/>
        </p:nvGrpSpPr>
        <p:grpSpPr>
          <a:xfrm rot="-1875844">
            <a:off x="577367" y="909638"/>
            <a:ext cx="509797" cy="508805"/>
            <a:chOff x="-1158200" y="1575175"/>
            <a:chExt cx="491503" cy="490546"/>
          </a:xfrm>
        </p:grpSpPr>
        <p:sp>
          <p:nvSpPr>
            <p:cNvPr id="2596" name="Google Shape;2596;p72"/>
            <p:cNvSpPr/>
            <p:nvPr/>
          </p:nvSpPr>
          <p:spPr>
            <a:xfrm>
              <a:off x="-1158200" y="1575175"/>
              <a:ext cx="491503" cy="490546"/>
            </a:xfrm>
            <a:custGeom>
              <a:avLst/>
              <a:gdLst/>
              <a:ahLst/>
              <a:cxnLst/>
              <a:rect l="l" t="t" r="r" b="b"/>
              <a:pathLst>
                <a:path w="5466" h="5454" extrusionOk="0">
                  <a:moveTo>
                    <a:pt x="2727" y="0"/>
                  </a:moveTo>
                  <a:cubicBezTo>
                    <a:pt x="1227" y="0"/>
                    <a:pt x="1" y="1215"/>
                    <a:pt x="1" y="2727"/>
                  </a:cubicBezTo>
                  <a:cubicBezTo>
                    <a:pt x="1" y="4239"/>
                    <a:pt x="1227" y="5453"/>
                    <a:pt x="2727" y="5453"/>
                  </a:cubicBezTo>
                  <a:cubicBezTo>
                    <a:pt x="4239" y="5453"/>
                    <a:pt x="5466" y="4239"/>
                    <a:pt x="5466" y="2727"/>
                  </a:cubicBezTo>
                  <a:cubicBezTo>
                    <a:pt x="5466" y="1215"/>
                    <a:pt x="4239" y="0"/>
                    <a:pt x="2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72"/>
            <p:cNvSpPr/>
            <p:nvPr/>
          </p:nvSpPr>
          <p:spPr>
            <a:xfrm>
              <a:off x="-1143683" y="1588636"/>
              <a:ext cx="462470" cy="463624"/>
            </a:xfrm>
            <a:custGeom>
              <a:avLst/>
              <a:gdLst/>
              <a:ahLst/>
              <a:cxnLst/>
              <a:rect l="l" t="t" r="r" b="b"/>
              <a:pathLst>
                <a:path w="5371" h="5383" extrusionOk="0">
                  <a:moveTo>
                    <a:pt x="2727" y="572"/>
                  </a:moveTo>
                  <a:cubicBezTo>
                    <a:pt x="2977" y="572"/>
                    <a:pt x="3227" y="620"/>
                    <a:pt x="3453" y="715"/>
                  </a:cubicBezTo>
                  <a:cubicBezTo>
                    <a:pt x="3572" y="763"/>
                    <a:pt x="3679" y="811"/>
                    <a:pt x="3787" y="882"/>
                  </a:cubicBezTo>
                  <a:cubicBezTo>
                    <a:pt x="3941" y="977"/>
                    <a:pt x="4084" y="1096"/>
                    <a:pt x="4215" y="1227"/>
                  </a:cubicBezTo>
                  <a:cubicBezTo>
                    <a:pt x="4346" y="1358"/>
                    <a:pt x="4453" y="1513"/>
                    <a:pt x="4549" y="1668"/>
                  </a:cubicBezTo>
                  <a:cubicBezTo>
                    <a:pt x="4549" y="1668"/>
                    <a:pt x="4549" y="1680"/>
                    <a:pt x="4549" y="1680"/>
                  </a:cubicBezTo>
                  <a:cubicBezTo>
                    <a:pt x="4608" y="1787"/>
                    <a:pt x="4656" y="1894"/>
                    <a:pt x="4691" y="2013"/>
                  </a:cubicBezTo>
                  <a:cubicBezTo>
                    <a:pt x="4775" y="2251"/>
                    <a:pt x="4811" y="2489"/>
                    <a:pt x="4811" y="2739"/>
                  </a:cubicBezTo>
                  <a:cubicBezTo>
                    <a:pt x="4787" y="3513"/>
                    <a:pt x="4358" y="4192"/>
                    <a:pt x="3703" y="4549"/>
                  </a:cubicBezTo>
                  <a:cubicBezTo>
                    <a:pt x="3596" y="4609"/>
                    <a:pt x="3489" y="4656"/>
                    <a:pt x="3370" y="4704"/>
                  </a:cubicBezTo>
                  <a:lnTo>
                    <a:pt x="3358" y="4704"/>
                  </a:lnTo>
                  <a:cubicBezTo>
                    <a:pt x="3310" y="4716"/>
                    <a:pt x="3251" y="4740"/>
                    <a:pt x="3203" y="4752"/>
                  </a:cubicBezTo>
                  <a:cubicBezTo>
                    <a:pt x="3045" y="4791"/>
                    <a:pt x="2888" y="4814"/>
                    <a:pt x="2730" y="4814"/>
                  </a:cubicBezTo>
                  <a:cubicBezTo>
                    <a:pt x="2697" y="4814"/>
                    <a:pt x="2664" y="4813"/>
                    <a:pt x="2632" y="4811"/>
                  </a:cubicBezTo>
                  <a:cubicBezTo>
                    <a:pt x="2382" y="4811"/>
                    <a:pt x="2144" y="4763"/>
                    <a:pt x="1917" y="4668"/>
                  </a:cubicBezTo>
                  <a:cubicBezTo>
                    <a:pt x="1108" y="4359"/>
                    <a:pt x="536" y="3561"/>
                    <a:pt x="560" y="2644"/>
                  </a:cubicBezTo>
                  <a:cubicBezTo>
                    <a:pt x="584" y="1870"/>
                    <a:pt x="1012" y="1192"/>
                    <a:pt x="1667" y="834"/>
                  </a:cubicBezTo>
                  <a:cubicBezTo>
                    <a:pt x="1774" y="775"/>
                    <a:pt x="1882" y="727"/>
                    <a:pt x="2001" y="680"/>
                  </a:cubicBezTo>
                  <a:cubicBezTo>
                    <a:pt x="2060" y="668"/>
                    <a:pt x="2108" y="644"/>
                    <a:pt x="2167" y="632"/>
                  </a:cubicBezTo>
                  <a:cubicBezTo>
                    <a:pt x="2358" y="584"/>
                    <a:pt x="2536" y="572"/>
                    <a:pt x="2727" y="572"/>
                  </a:cubicBezTo>
                  <a:close/>
                  <a:moveTo>
                    <a:pt x="2739" y="1"/>
                  </a:moveTo>
                  <a:cubicBezTo>
                    <a:pt x="2715" y="1"/>
                    <a:pt x="2703" y="25"/>
                    <a:pt x="2703" y="49"/>
                  </a:cubicBezTo>
                  <a:lnTo>
                    <a:pt x="2691" y="489"/>
                  </a:lnTo>
                  <a:cubicBezTo>
                    <a:pt x="2584" y="489"/>
                    <a:pt x="2489" y="489"/>
                    <a:pt x="2394" y="501"/>
                  </a:cubicBezTo>
                  <a:lnTo>
                    <a:pt x="2322" y="72"/>
                  </a:lnTo>
                  <a:cubicBezTo>
                    <a:pt x="2322" y="49"/>
                    <a:pt x="2298" y="37"/>
                    <a:pt x="2274" y="37"/>
                  </a:cubicBezTo>
                  <a:cubicBezTo>
                    <a:pt x="2251" y="37"/>
                    <a:pt x="2239" y="60"/>
                    <a:pt x="2239" y="84"/>
                  </a:cubicBezTo>
                  <a:lnTo>
                    <a:pt x="2310" y="513"/>
                  </a:lnTo>
                  <a:cubicBezTo>
                    <a:pt x="2251" y="525"/>
                    <a:pt x="2203" y="537"/>
                    <a:pt x="2144" y="549"/>
                  </a:cubicBezTo>
                  <a:cubicBezTo>
                    <a:pt x="2108" y="561"/>
                    <a:pt x="2060" y="572"/>
                    <a:pt x="2013" y="584"/>
                  </a:cubicBezTo>
                  <a:lnTo>
                    <a:pt x="1870" y="180"/>
                  </a:lnTo>
                  <a:cubicBezTo>
                    <a:pt x="1870" y="156"/>
                    <a:pt x="1846" y="144"/>
                    <a:pt x="1822" y="144"/>
                  </a:cubicBezTo>
                  <a:cubicBezTo>
                    <a:pt x="1798" y="156"/>
                    <a:pt x="1786" y="180"/>
                    <a:pt x="1798" y="203"/>
                  </a:cubicBezTo>
                  <a:lnTo>
                    <a:pt x="1941" y="620"/>
                  </a:lnTo>
                  <a:cubicBezTo>
                    <a:pt x="1846" y="656"/>
                    <a:pt x="1751" y="692"/>
                    <a:pt x="1655" y="739"/>
                  </a:cubicBezTo>
                  <a:lnTo>
                    <a:pt x="1453" y="358"/>
                  </a:lnTo>
                  <a:cubicBezTo>
                    <a:pt x="1444" y="341"/>
                    <a:pt x="1429" y="330"/>
                    <a:pt x="1412" y="330"/>
                  </a:cubicBezTo>
                  <a:cubicBezTo>
                    <a:pt x="1406" y="330"/>
                    <a:pt x="1400" y="331"/>
                    <a:pt x="1393" y="334"/>
                  </a:cubicBezTo>
                  <a:cubicBezTo>
                    <a:pt x="1370" y="346"/>
                    <a:pt x="1370" y="370"/>
                    <a:pt x="1382" y="394"/>
                  </a:cubicBezTo>
                  <a:lnTo>
                    <a:pt x="1584" y="775"/>
                  </a:lnTo>
                  <a:cubicBezTo>
                    <a:pt x="1501" y="834"/>
                    <a:pt x="1417" y="882"/>
                    <a:pt x="1334" y="942"/>
                  </a:cubicBezTo>
                  <a:lnTo>
                    <a:pt x="1060" y="608"/>
                  </a:lnTo>
                  <a:cubicBezTo>
                    <a:pt x="1053" y="594"/>
                    <a:pt x="1042" y="588"/>
                    <a:pt x="1029" y="588"/>
                  </a:cubicBezTo>
                  <a:cubicBezTo>
                    <a:pt x="1020" y="588"/>
                    <a:pt x="1010" y="591"/>
                    <a:pt x="1001" y="596"/>
                  </a:cubicBezTo>
                  <a:cubicBezTo>
                    <a:pt x="989" y="608"/>
                    <a:pt x="977" y="632"/>
                    <a:pt x="1001" y="656"/>
                  </a:cubicBezTo>
                  <a:lnTo>
                    <a:pt x="1274" y="1001"/>
                  </a:lnTo>
                  <a:cubicBezTo>
                    <a:pt x="1191" y="1061"/>
                    <a:pt x="1120" y="1132"/>
                    <a:pt x="1060" y="1203"/>
                  </a:cubicBezTo>
                  <a:lnTo>
                    <a:pt x="727" y="918"/>
                  </a:lnTo>
                  <a:cubicBezTo>
                    <a:pt x="715" y="912"/>
                    <a:pt x="703" y="909"/>
                    <a:pt x="692" y="909"/>
                  </a:cubicBezTo>
                  <a:cubicBezTo>
                    <a:pt x="682" y="909"/>
                    <a:pt x="673" y="912"/>
                    <a:pt x="667" y="918"/>
                  </a:cubicBezTo>
                  <a:cubicBezTo>
                    <a:pt x="643" y="942"/>
                    <a:pt x="655" y="965"/>
                    <a:pt x="667" y="977"/>
                  </a:cubicBezTo>
                  <a:lnTo>
                    <a:pt x="1001" y="1275"/>
                  </a:lnTo>
                  <a:cubicBezTo>
                    <a:pt x="929" y="1346"/>
                    <a:pt x="870" y="1430"/>
                    <a:pt x="822" y="1513"/>
                  </a:cubicBezTo>
                  <a:lnTo>
                    <a:pt x="441" y="1287"/>
                  </a:lnTo>
                  <a:cubicBezTo>
                    <a:pt x="436" y="1282"/>
                    <a:pt x="427" y="1279"/>
                    <a:pt x="417" y="1279"/>
                  </a:cubicBezTo>
                  <a:cubicBezTo>
                    <a:pt x="404" y="1279"/>
                    <a:pt x="388" y="1285"/>
                    <a:pt x="381" y="1299"/>
                  </a:cubicBezTo>
                  <a:cubicBezTo>
                    <a:pt x="369" y="1323"/>
                    <a:pt x="381" y="1346"/>
                    <a:pt x="405" y="1358"/>
                  </a:cubicBezTo>
                  <a:lnTo>
                    <a:pt x="774" y="1584"/>
                  </a:lnTo>
                  <a:cubicBezTo>
                    <a:pt x="727" y="1668"/>
                    <a:pt x="679" y="1763"/>
                    <a:pt x="643" y="1858"/>
                  </a:cubicBezTo>
                  <a:lnTo>
                    <a:pt x="239" y="1692"/>
                  </a:lnTo>
                  <a:cubicBezTo>
                    <a:pt x="232" y="1688"/>
                    <a:pt x="226" y="1687"/>
                    <a:pt x="220" y="1687"/>
                  </a:cubicBezTo>
                  <a:cubicBezTo>
                    <a:pt x="203" y="1687"/>
                    <a:pt x="188" y="1698"/>
                    <a:pt x="179" y="1715"/>
                  </a:cubicBezTo>
                  <a:cubicBezTo>
                    <a:pt x="167" y="1739"/>
                    <a:pt x="179" y="1763"/>
                    <a:pt x="203" y="1775"/>
                  </a:cubicBezTo>
                  <a:lnTo>
                    <a:pt x="620" y="1930"/>
                  </a:lnTo>
                  <a:cubicBezTo>
                    <a:pt x="584" y="2025"/>
                    <a:pt x="548" y="2120"/>
                    <a:pt x="524" y="2216"/>
                  </a:cubicBezTo>
                  <a:lnTo>
                    <a:pt x="96" y="2132"/>
                  </a:lnTo>
                  <a:cubicBezTo>
                    <a:pt x="72" y="2132"/>
                    <a:pt x="48" y="2144"/>
                    <a:pt x="48" y="2168"/>
                  </a:cubicBezTo>
                  <a:cubicBezTo>
                    <a:pt x="48" y="2192"/>
                    <a:pt x="60" y="2216"/>
                    <a:pt x="84" y="2216"/>
                  </a:cubicBezTo>
                  <a:lnTo>
                    <a:pt x="512" y="2299"/>
                  </a:lnTo>
                  <a:cubicBezTo>
                    <a:pt x="500" y="2394"/>
                    <a:pt x="489" y="2501"/>
                    <a:pt x="477" y="2597"/>
                  </a:cubicBezTo>
                  <a:lnTo>
                    <a:pt x="36" y="2597"/>
                  </a:lnTo>
                  <a:cubicBezTo>
                    <a:pt x="12" y="2597"/>
                    <a:pt x="0" y="2608"/>
                    <a:pt x="0" y="2632"/>
                  </a:cubicBezTo>
                  <a:cubicBezTo>
                    <a:pt x="0" y="2656"/>
                    <a:pt x="12" y="2680"/>
                    <a:pt x="36" y="2680"/>
                  </a:cubicBezTo>
                  <a:lnTo>
                    <a:pt x="477" y="2680"/>
                  </a:lnTo>
                  <a:cubicBezTo>
                    <a:pt x="477" y="2787"/>
                    <a:pt x="489" y="2882"/>
                    <a:pt x="500" y="2989"/>
                  </a:cubicBezTo>
                  <a:lnTo>
                    <a:pt x="60" y="3049"/>
                  </a:lnTo>
                  <a:cubicBezTo>
                    <a:pt x="36" y="3061"/>
                    <a:pt x="24" y="3073"/>
                    <a:pt x="24" y="3097"/>
                  </a:cubicBezTo>
                  <a:cubicBezTo>
                    <a:pt x="36" y="3120"/>
                    <a:pt x="48" y="3132"/>
                    <a:pt x="72" y="3132"/>
                  </a:cubicBezTo>
                  <a:lnTo>
                    <a:pt x="512" y="3073"/>
                  </a:lnTo>
                  <a:cubicBezTo>
                    <a:pt x="524" y="3168"/>
                    <a:pt x="548" y="3263"/>
                    <a:pt x="584" y="3359"/>
                  </a:cubicBezTo>
                  <a:lnTo>
                    <a:pt x="167" y="3501"/>
                  </a:lnTo>
                  <a:cubicBezTo>
                    <a:pt x="143" y="3513"/>
                    <a:pt x="131" y="3537"/>
                    <a:pt x="143" y="3549"/>
                  </a:cubicBezTo>
                  <a:cubicBezTo>
                    <a:pt x="143" y="3573"/>
                    <a:pt x="167" y="3585"/>
                    <a:pt x="191" y="3585"/>
                  </a:cubicBezTo>
                  <a:lnTo>
                    <a:pt x="608" y="3442"/>
                  </a:lnTo>
                  <a:cubicBezTo>
                    <a:pt x="643" y="3537"/>
                    <a:pt x="679" y="3620"/>
                    <a:pt x="727" y="3716"/>
                  </a:cubicBezTo>
                  <a:lnTo>
                    <a:pt x="346" y="3930"/>
                  </a:lnTo>
                  <a:cubicBezTo>
                    <a:pt x="322" y="3942"/>
                    <a:pt x="310" y="3966"/>
                    <a:pt x="322" y="3978"/>
                  </a:cubicBezTo>
                  <a:cubicBezTo>
                    <a:pt x="331" y="3995"/>
                    <a:pt x="346" y="4006"/>
                    <a:pt x="358" y="4006"/>
                  </a:cubicBezTo>
                  <a:cubicBezTo>
                    <a:pt x="362" y="4006"/>
                    <a:pt x="366" y="4005"/>
                    <a:pt x="369" y="4001"/>
                  </a:cubicBezTo>
                  <a:lnTo>
                    <a:pt x="381" y="4001"/>
                  </a:lnTo>
                  <a:lnTo>
                    <a:pt x="774" y="3787"/>
                  </a:lnTo>
                  <a:cubicBezTo>
                    <a:pt x="822" y="3870"/>
                    <a:pt x="881" y="3954"/>
                    <a:pt x="941" y="4037"/>
                  </a:cubicBezTo>
                  <a:lnTo>
                    <a:pt x="596" y="4311"/>
                  </a:lnTo>
                  <a:cubicBezTo>
                    <a:pt x="572" y="4323"/>
                    <a:pt x="572" y="4359"/>
                    <a:pt x="584" y="4371"/>
                  </a:cubicBezTo>
                  <a:cubicBezTo>
                    <a:pt x="592" y="4379"/>
                    <a:pt x="607" y="4387"/>
                    <a:pt x="618" y="4387"/>
                  </a:cubicBezTo>
                  <a:cubicBezTo>
                    <a:pt x="623" y="4387"/>
                    <a:pt x="628" y="4386"/>
                    <a:pt x="631" y="4382"/>
                  </a:cubicBezTo>
                  <a:lnTo>
                    <a:pt x="643" y="4382"/>
                  </a:lnTo>
                  <a:lnTo>
                    <a:pt x="989" y="4109"/>
                  </a:lnTo>
                  <a:cubicBezTo>
                    <a:pt x="1048" y="4180"/>
                    <a:pt x="1120" y="4251"/>
                    <a:pt x="1203" y="4323"/>
                  </a:cubicBezTo>
                  <a:lnTo>
                    <a:pt x="905" y="4656"/>
                  </a:lnTo>
                  <a:cubicBezTo>
                    <a:pt x="893" y="4668"/>
                    <a:pt x="893" y="4692"/>
                    <a:pt x="905" y="4716"/>
                  </a:cubicBezTo>
                  <a:cubicBezTo>
                    <a:pt x="913" y="4716"/>
                    <a:pt x="921" y="4721"/>
                    <a:pt x="933" y="4721"/>
                  </a:cubicBezTo>
                  <a:cubicBezTo>
                    <a:pt x="938" y="4721"/>
                    <a:pt x="945" y="4720"/>
                    <a:pt x="953" y="4716"/>
                  </a:cubicBezTo>
                  <a:cubicBezTo>
                    <a:pt x="953" y="4716"/>
                    <a:pt x="965" y="4716"/>
                    <a:pt x="965" y="4704"/>
                  </a:cubicBezTo>
                  <a:lnTo>
                    <a:pt x="1262" y="4371"/>
                  </a:lnTo>
                  <a:cubicBezTo>
                    <a:pt x="1334" y="4442"/>
                    <a:pt x="1417" y="4502"/>
                    <a:pt x="1501" y="4561"/>
                  </a:cubicBezTo>
                  <a:lnTo>
                    <a:pt x="1274" y="4930"/>
                  </a:lnTo>
                  <a:cubicBezTo>
                    <a:pt x="1262" y="4954"/>
                    <a:pt x="1262" y="4978"/>
                    <a:pt x="1286" y="4990"/>
                  </a:cubicBezTo>
                  <a:cubicBezTo>
                    <a:pt x="1294" y="4990"/>
                    <a:pt x="1302" y="4995"/>
                    <a:pt x="1310" y="4995"/>
                  </a:cubicBezTo>
                  <a:cubicBezTo>
                    <a:pt x="1314" y="4995"/>
                    <a:pt x="1318" y="4994"/>
                    <a:pt x="1322" y="4990"/>
                  </a:cubicBezTo>
                  <a:cubicBezTo>
                    <a:pt x="1334" y="4990"/>
                    <a:pt x="1334" y="4990"/>
                    <a:pt x="1346" y="4978"/>
                  </a:cubicBezTo>
                  <a:lnTo>
                    <a:pt x="1572" y="4597"/>
                  </a:lnTo>
                  <a:cubicBezTo>
                    <a:pt x="1655" y="4644"/>
                    <a:pt x="1751" y="4692"/>
                    <a:pt x="1846" y="4728"/>
                  </a:cubicBezTo>
                  <a:lnTo>
                    <a:pt x="1679" y="5144"/>
                  </a:lnTo>
                  <a:cubicBezTo>
                    <a:pt x="1679" y="5168"/>
                    <a:pt x="1691" y="5192"/>
                    <a:pt x="1703" y="5192"/>
                  </a:cubicBezTo>
                  <a:cubicBezTo>
                    <a:pt x="1709" y="5198"/>
                    <a:pt x="1715" y="5201"/>
                    <a:pt x="1719" y="5201"/>
                  </a:cubicBezTo>
                  <a:cubicBezTo>
                    <a:pt x="1724" y="5201"/>
                    <a:pt x="1727" y="5198"/>
                    <a:pt x="1727" y="5192"/>
                  </a:cubicBezTo>
                  <a:cubicBezTo>
                    <a:pt x="1751" y="5192"/>
                    <a:pt x="1751" y="5180"/>
                    <a:pt x="1763" y="5168"/>
                  </a:cubicBezTo>
                  <a:lnTo>
                    <a:pt x="1917" y="4763"/>
                  </a:lnTo>
                  <a:cubicBezTo>
                    <a:pt x="2013" y="4799"/>
                    <a:pt x="2108" y="4823"/>
                    <a:pt x="2215" y="4847"/>
                  </a:cubicBezTo>
                  <a:lnTo>
                    <a:pt x="2120" y="5275"/>
                  </a:lnTo>
                  <a:cubicBezTo>
                    <a:pt x="2120" y="5299"/>
                    <a:pt x="2132" y="5323"/>
                    <a:pt x="2155" y="5323"/>
                  </a:cubicBezTo>
                  <a:lnTo>
                    <a:pt x="2179" y="5323"/>
                  </a:lnTo>
                  <a:cubicBezTo>
                    <a:pt x="2191" y="5323"/>
                    <a:pt x="2203" y="5311"/>
                    <a:pt x="2203" y="5299"/>
                  </a:cubicBezTo>
                  <a:lnTo>
                    <a:pt x="2286" y="4859"/>
                  </a:lnTo>
                  <a:cubicBezTo>
                    <a:pt x="2394" y="4883"/>
                    <a:pt x="2489" y="4894"/>
                    <a:pt x="2596" y="4894"/>
                  </a:cubicBezTo>
                  <a:lnTo>
                    <a:pt x="2584" y="5335"/>
                  </a:lnTo>
                  <a:cubicBezTo>
                    <a:pt x="2584" y="5359"/>
                    <a:pt x="2596" y="5383"/>
                    <a:pt x="2620" y="5383"/>
                  </a:cubicBezTo>
                  <a:lnTo>
                    <a:pt x="2632" y="5383"/>
                  </a:lnTo>
                  <a:cubicBezTo>
                    <a:pt x="2655" y="5371"/>
                    <a:pt x="2667" y="5359"/>
                    <a:pt x="2667" y="5335"/>
                  </a:cubicBezTo>
                  <a:lnTo>
                    <a:pt x="2679" y="4894"/>
                  </a:lnTo>
                  <a:cubicBezTo>
                    <a:pt x="2775" y="4894"/>
                    <a:pt x="2882" y="4894"/>
                    <a:pt x="2977" y="4883"/>
                  </a:cubicBezTo>
                  <a:lnTo>
                    <a:pt x="3036" y="5311"/>
                  </a:lnTo>
                  <a:cubicBezTo>
                    <a:pt x="3048" y="5335"/>
                    <a:pt x="3072" y="5347"/>
                    <a:pt x="3084" y="5347"/>
                  </a:cubicBezTo>
                  <a:lnTo>
                    <a:pt x="3096" y="5347"/>
                  </a:lnTo>
                  <a:cubicBezTo>
                    <a:pt x="3120" y="5347"/>
                    <a:pt x="3132" y="5323"/>
                    <a:pt x="3120" y="5299"/>
                  </a:cubicBezTo>
                  <a:lnTo>
                    <a:pt x="3060" y="4871"/>
                  </a:lnTo>
                  <a:cubicBezTo>
                    <a:pt x="3108" y="4859"/>
                    <a:pt x="3167" y="4847"/>
                    <a:pt x="3215" y="4835"/>
                  </a:cubicBezTo>
                  <a:cubicBezTo>
                    <a:pt x="3263" y="4823"/>
                    <a:pt x="3310" y="4811"/>
                    <a:pt x="3346" y="4799"/>
                  </a:cubicBezTo>
                  <a:lnTo>
                    <a:pt x="3489" y="5216"/>
                  </a:lnTo>
                  <a:cubicBezTo>
                    <a:pt x="3501" y="5228"/>
                    <a:pt x="3525" y="5240"/>
                    <a:pt x="3537" y="5240"/>
                  </a:cubicBezTo>
                  <a:lnTo>
                    <a:pt x="3548" y="5240"/>
                  </a:lnTo>
                  <a:cubicBezTo>
                    <a:pt x="3560" y="5228"/>
                    <a:pt x="3572" y="5204"/>
                    <a:pt x="3572" y="5180"/>
                  </a:cubicBezTo>
                  <a:lnTo>
                    <a:pt x="3429" y="4763"/>
                  </a:lnTo>
                  <a:cubicBezTo>
                    <a:pt x="3525" y="4728"/>
                    <a:pt x="3620" y="4692"/>
                    <a:pt x="3703" y="4644"/>
                  </a:cubicBezTo>
                  <a:lnTo>
                    <a:pt x="3918" y="5037"/>
                  </a:lnTo>
                  <a:cubicBezTo>
                    <a:pt x="3926" y="5046"/>
                    <a:pt x="3934" y="5054"/>
                    <a:pt x="3947" y="5054"/>
                  </a:cubicBezTo>
                  <a:cubicBezTo>
                    <a:pt x="3952" y="5054"/>
                    <a:pt x="3958" y="5053"/>
                    <a:pt x="3965" y="5049"/>
                  </a:cubicBezTo>
                  <a:lnTo>
                    <a:pt x="3977" y="5049"/>
                  </a:lnTo>
                  <a:cubicBezTo>
                    <a:pt x="3989" y="5037"/>
                    <a:pt x="4001" y="5013"/>
                    <a:pt x="3989" y="4990"/>
                  </a:cubicBezTo>
                  <a:lnTo>
                    <a:pt x="3775" y="4609"/>
                  </a:lnTo>
                  <a:cubicBezTo>
                    <a:pt x="3870" y="4561"/>
                    <a:pt x="3953" y="4502"/>
                    <a:pt x="4025" y="4442"/>
                  </a:cubicBezTo>
                  <a:lnTo>
                    <a:pt x="4299" y="4787"/>
                  </a:lnTo>
                  <a:cubicBezTo>
                    <a:pt x="4310" y="4799"/>
                    <a:pt x="4334" y="4799"/>
                    <a:pt x="4346" y="4799"/>
                  </a:cubicBezTo>
                  <a:cubicBezTo>
                    <a:pt x="4358" y="4799"/>
                    <a:pt x="4358" y="4787"/>
                    <a:pt x="4358" y="4787"/>
                  </a:cubicBezTo>
                  <a:cubicBezTo>
                    <a:pt x="4382" y="4775"/>
                    <a:pt x="4382" y="4752"/>
                    <a:pt x="4370" y="4728"/>
                  </a:cubicBezTo>
                  <a:lnTo>
                    <a:pt x="4096" y="4382"/>
                  </a:lnTo>
                  <a:cubicBezTo>
                    <a:pt x="4168" y="4323"/>
                    <a:pt x="4239" y="4251"/>
                    <a:pt x="4310" y="4180"/>
                  </a:cubicBezTo>
                  <a:lnTo>
                    <a:pt x="4644" y="4466"/>
                  </a:lnTo>
                  <a:cubicBezTo>
                    <a:pt x="4656" y="4478"/>
                    <a:pt x="4668" y="4478"/>
                    <a:pt x="4680" y="4478"/>
                  </a:cubicBezTo>
                  <a:cubicBezTo>
                    <a:pt x="4691" y="4478"/>
                    <a:pt x="4691" y="4466"/>
                    <a:pt x="4703" y="4466"/>
                  </a:cubicBezTo>
                  <a:cubicBezTo>
                    <a:pt x="4715" y="4442"/>
                    <a:pt x="4715" y="4418"/>
                    <a:pt x="4703" y="4406"/>
                  </a:cubicBezTo>
                  <a:lnTo>
                    <a:pt x="4370" y="4121"/>
                  </a:lnTo>
                  <a:cubicBezTo>
                    <a:pt x="4430" y="4037"/>
                    <a:pt x="4489" y="3954"/>
                    <a:pt x="4549" y="3870"/>
                  </a:cubicBezTo>
                  <a:lnTo>
                    <a:pt x="4918" y="4097"/>
                  </a:lnTo>
                  <a:cubicBezTo>
                    <a:pt x="4930" y="4109"/>
                    <a:pt x="4941" y="4109"/>
                    <a:pt x="4953" y="4109"/>
                  </a:cubicBezTo>
                  <a:cubicBezTo>
                    <a:pt x="4965" y="4109"/>
                    <a:pt x="4977" y="4097"/>
                    <a:pt x="4977" y="4085"/>
                  </a:cubicBezTo>
                  <a:cubicBezTo>
                    <a:pt x="4989" y="4073"/>
                    <a:pt x="4989" y="4037"/>
                    <a:pt x="4965" y="4025"/>
                  </a:cubicBezTo>
                  <a:lnTo>
                    <a:pt x="4584" y="3799"/>
                  </a:lnTo>
                  <a:cubicBezTo>
                    <a:pt x="4644" y="3716"/>
                    <a:pt x="4680" y="3620"/>
                    <a:pt x="4727" y="3537"/>
                  </a:cubicBezTo>
                  <a:lnTo>
                    <a:pt x="5132" y="3692"/>
                  </a:lnTo>
                  <a:lnTo>
                    <a:pt x="5156" y="3692"/>
                  </a:lnTo>
                  <a:cubicBezTo>
                    <a:pt x="5168" y="3692"/>
                    <a:pt x="5180" y="3680"/>
                    <a:pt x="5192" y="3668"/>
                  </a:cubicBezTo>
                  <a:cubicBezTo>
                    <a:pt x="5192" y="3644"/>
                    <a:pt x="5180" y="3620"/>
                    <a:pt x="5168" y="3609"/>
                  </a:cubicBezTo>
                  <a:lnTo>
                    <a:pt x="4751" y="3454"/>
                  </a:lnTo>
                  <a:cubicBezTo>
                    <a:pt x="4787" y="3359"/>
                    <a:pt x="4811" y="3263"/>
                    <a:pt x="4834" y="3168"/>
                  </a:cubicBezTo>
                  <a:lnTo>
                    <a:pt x="5263" y="3251"/>
                  </a:lnTo>
                  <a:lnTo>
                    <a:pt x="5287" y="3251"/>
                  </a:lnTo>
                  <a:cubicBezTo>
                    <a:pt x="5299" y="3251"/>
                    <a:pt x="5311" y="3239"/>
                    <a:pt x="5322" y="3216"/>
                  </a:cubicBezTo>
                  <a:cubicBezTo>
                    <a:pt x="5322" y="3192"/>
                    <a:pt x="5311" y="3168"/>
                    <a:pt x="5287" y="3168"/>
                  </a:cubicBezTo>
                  <a:lnTo>
                    <a:pt x="4858" y="3085"/>
                  </a:lnTo>
                  <a:cubicBezTo>
                    <a:pt x="4870" y="2989"/>
                    <a:pt x="4882" y="2882"/>
                    <a:pt x="4882" y="2787"/>
                  </a:cubicBezTo>
                  <a:lnTo>
                    <a:pt x="5322" y="2799"/>
                  </a:lnTo>
                  <a:cubicBezTo>
                    <a:pt x="5334" y="2799"/>
                    <a:pt x="5334" y="2799"/>
                    <a:pt x="5334" y="2787"/>
                  </a:cubicBezTo>
                  <a:cubicBezTo>
                    <a:pt x="5358" y="2787"/>
                    <a:pt x="5370" y="2775"/>
                    <a:pt x="5370" y="2751"/>
                  </a:cubicBezTo>
                  <a:cubicBezTo>
                    <a:pt x="5370" y="2727"/>
                    <a:pt x="5346" y="2716"/>
                    <a:pt x="5334" y="2716"/>
                  </a:cubicBezTo>
                  <a:lnTo>
                    <a:pt x="4894" y="2704"/>
                  </a:lnTo>
                  <a:cubicBezTo>
                    <a:pt x="4894" y="2597"/>
                    <a:pt x="4882" y="2501"/>
                    <a:pt x="4870" y="2394"/>
                  </a:cubicBezTo>
                  <a:lnTo>
                    <a:pt x="5299" y="2335"/>
                  </a:lnTo>
                  <a:lnTo>
                    <a:pt x="5311" y="2335"/>
                  </a:lnTo>
                  <a:cubicBezTo>
                    <a:pt x="5334" y="2323"/>
                    <a:pt x="5346" y="2311"/>
                    <a:pt x="5334" y="2287"/>
                  </a:cubicBezTo>
                  <a:cubicBezTo>
                    <a:pt x="5334" y="2263"/>
                    <a:pt x="5311" y="2251"/>
                    <a:pt x="5287" y="2251"/>
                  </a:cubicBezTo>
                  <a:lnTo>
                    <a:pt x="4858" y="2323"/>
                  </a:lnTo>
                  <a:cubicBezTo>
                    <a:pt x="4834" y="2216"/>
                    <a:pt x="4811" y="2120"/>
                    <a:pt x="4787" y="2025"/>
                  </a:cubicBezTo>
                  <a:lnTo>
                    <a:pt x="5203" y="1882"/>
                  </a:lnTo>
                  <a:cubicBezTo>
                    <a:pt x="5227" y="1870"/>
                    <a:pt x="5239" y="1858"/>
                    <a:pt x="5227" y="1835"/>
                  </a:cubicBezTo>
                  <a:cubicBezTo>
                    <a:pt x="5215" y="1811"/>
                    <a:pt x="5192" y="1799"/>
                    <a:pt x="5180" y="1799"/>
                  </a:cubicBezTo>
                  <a:lnTo>
                    <a:pt x="4763" y="1942"/>
                  </a:lnTo>
                  <a:cubicBezTo>
                    <a:pt x="4727" y="1846"/>
                    <a:pt x="4680" y="1763"/>
                    <a:pt x="4644" y="1668"/>
                  </a:cubicBezTo>
                  <a:lnTo>
                    <a:pt x="5025" y="1454"/>
                  </a:lnTo>
                  <a:cubicBezTo>
                    <a:pt x="5049" y="1442"/>
                    <a:pt x="5049" y="1418"/>
                    <a:pt x="5037" y="1406"/>
                  </a:cubicBezTo>
                  <a:cubicBezTo>
                    <a:pt x="5028" y="1388"/>
                    <a:pt x="5013" y="1377"/>
                    <a:pt x="4996" y="1377"/>
                  </a:cubicBezTo>
                  <a:cubicBezTo>
                    <a:pt x="4990" y="1377"/>
                    <a:pt x="4984" y="1379"/>
                    <a:pt x="4977" y="1382"/>
                  </a:cubicBezTo>
                  <a:lnTo>
                    <a:pt x="4596" y="1596"/>
                  </a:lnTo>
                  <a:cubicBezTo>
                    <a:pt x="4549" y="1513"/>
                    <a:pt x="4489" y="1430"/>
                    <a:pt x="4430" y="1346"/>
                  </a:cubicBezTo>
                  <a:lnTo>
                    <a:pt x="4775" y="1073"/>
                  </a:lnTo>
                  <a:cubicBezTo>
                    <a:pt x="4787" y="1061"/>
                    <a:pt x="4799" y="1025"/>
                    <a:pt x="4775" y="1013"/>
                  </a:cubicBezTo>
                  <a:cubicBezTo>
                    <a:pt x="4768" y="999"/>
                    <a:pt x="4757" y="993"/>
                    <a:pt x="4744" y="993"/>
                  </a:cubicBezTo>
                  <a:cubicBezTo>
                    <a:pt x="4735" y="993"/>
                    <a:pt x="4725" y="996"/>
                    <a:pt x="4715" y="1001"/>
                  </a:cubicBezTo>
                  <a:lnTo>
                    <a:pt x="4382" y="1287"/>
                  </a:lnTo>
                  <a:cubicBezTo>
                    <a:pt x="4346" y="1239"/>
                    <a:pt x="4310" y="1203"/>
                    <a:pt x="4275" y="1168"/>
                  </a:cubicBezTo>
                  <a:cubicBezTo>
                    <a:pt x="4239" y="1132"/>
                    <a:pt x="4203" y="1096"/>
                    <a:pt x="4168" y="1061"/>
                  </a:cubicBezTo>
                  <a:lnTo>
                    <a:pt x="4465" y="727"/>
                  </a:lnTo>
                  <a:cubicBezTo>
                    <a:pt x="4477" y="715"/>
                    <a:pt x="4477" y="692"/>
                    <a:pt x="4453" y="668"/>
                  </a:cubicBezTo>
                  <a:cubicBezTo>
                    <a:pt x="4448" y="663"/>
                    <a:pt x="4441" y="660"/>
                    <a:pt x="4433" y="660"/>
                  </a:cubicBezTo>
                  <a:cubicBezTo>
                    <a:pt x="4422" y="660"/>
                    <a:pt x="4408" y="666"/>
                    <a:pt x="4394" y="680"/>
                  </a:cubicBezTo>
                  <a:lnTo>
                    <a:pt x="4108" y="1013"/>
                  </a:lnTo>
                  <a:cubicBezTo>
                    <a:pt x="4025" y="942"/>
                    <a:pt x="3953" y="882"/>
                    <a:pt x="3870" y="834"/>
                  </a:cubicBezTo>
                  <a:lnTo>
                    <a:pt x="4096" y="453"/>
                  </a:lnTo>
                  <a:cubicBezTo>
                    <a:pt x="4108" y="430"/>
                    <a:pt x="4096" y="406"/>
                    <a:pt x="4072" y="394"/>
                  </a:cubicBezTo>
                  <a:cubicBezTo>
                    <a:pt x="4069" y="390"/>
                    <a:pt x="4064" y="389"/>
                    <a:pt x="4059" y="389"/>
                  </a:cubicBezTo>
                  <a:cubicBezTo>
                    <a:pt x="4047" y="389"/>
                    <a:pt x="4033" y="397"/>
                    <a:pt x="4025" y="406"/>
                  </a:cubicBezTo>
                  <a:lnTo>
                    <a:pt x="3798" y="787"/>
                  </a:lnTo>
                  <a:cubicBezTo>
                    <a:pt x="3703" y="739"/>
                    <a:pt x="3620" y="692"/>
                    <a:pt x="3525" y="656"/>
                  </a:cubicBezTo>
                  <a:lnTo>
                    <a:pt x="3679" y="239"/>
                  </a:lnTo>
                  <a:cubicBezTo>
                    <a:pt x="3691" y="227"/>
                    <a:pt x="3679" y="191"/>
                    <a:pt x="3656" y="191"/>
                  </a:cubicBezTo>
                  <a:cubicBezTo>
                    <a:pt x="3649" y="188"/>
                    <a:pt x="3643" y="187"/>
                    <a:pt x="3637" y="187"/>
                  </a:cubicBezTo>
                  <a:cubicBezTo>
                    <a:pt x="3621" y="187"/>
                    <a:pt x="3608" y="198"/>
                    <a:pt x="3608" y="215"/>
                  </a:cubicBezTo>
                  <a:lnTo>
                    <a:pt x="3441" y="620"/>
                  </a:lnTo>
                  <a:cubicBezTo>
                    <a:pt x="3346" y="584"/>
                    <a:pt x="3251" y="561"/>
                    <a:pt x="3156" y="537"/>
                  </a:cubicBezTo>
                  <a:lnTo>
                    <a:pt x="3239" y="108"/>
                  </a:lnTo>
                  <a:cubicBezTo>
                    <a:pt x="3251" y="84"/>
                    <a:pt x="3227" y="60"/>
                    <a:pt x="3203" y="60"/>
                  </a:cubicBezTo>
                  <a:cubicBezTo>
                    <a:pt x="3201" y="58"/>
                    <a:pt x="3198" y="57"/>
                    <a:pt x="3196" y="57"/>
                  </a:cubicBezTo>
                  <a:cubicBezTo>
                    <a:pt x="3183" y="57"/>
                    <a:pt x="3165" y="77"/>
                    <a:pt x="3156" y="96"/>
                  </a:cubicBezTo>
                  <a:lnTo>
                    <a:pt x="3072" y="525"/>
                  </a:lnTo>
                  <a:cubicBezTo>
                    <a:pt x="2977" y="501"/>
                    <a:pt x="2870" y="489"/>
                    <a:pt x="2775" y="489"/>
                  </a:cubicBezTo>
                  <a:lnTo>
                    <a:pt x="2786" y="49"/>
                  </a:lnTo>
                  <a:cubicBezTo>
                    <a:pt x="2786" y="25"/>
                    <a:pt x="2763" y="13"/>
                    <a:pt x="2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8" name="Google Shape;2598;p72"/>
            <p:cNvGrpSpPr/>
            <p:nvPr/>
          </p:nvGrpSpPr>
          <p:grpSpPr>
            <a:xfrm>
              <a:off x="-1023447" y="1674407"/>
              <a:ext cx="221998" cy="292083"/>
              <a:chOff x="-1023443" y="1674418"/>
              <a:chExt cx="221998" cy="292083"/>
            </a:xfrm>
          </p:grpSpPr>
          <p:sp>
            <p:nvSpPr>
              <p:cNvPr id="2599" name="Google Shape;2599;p72"/>
              <p:cNvSpPr/>
              <p:nvPr/>
            </p:nvSpPr>
            <p:spPr>
              <a:xfrm flipH="1">
                <a:off x="-1007977" y="1674418"/>
                <a:ext cx="196300" cy="18834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83" extrusionOk="0">
                    <a:moveTo>
                      <a:pt x="863" y="0"/>
                    </a:moveTo>
                    <a:cubicBezTo>
                      <a:pt x="575" y="0"/>
                      <a:pt x="281" y="134"/>
                      <a:pt x="188" y="408"/>
                    </a:cubicBezTo>
                    <a:cubicBezTo>
                      <a:pt x="1" y="970"/>
                      <a:pt x="591" y="1085"/>
                      <a:pt x="649" y="1142"/>
                    </a:cubicBezTo>
                    <a:cubicBezTo>
                      <a:pt x="714" y="1207"/>
                      <a:pt x="548" y="1531"/>
                      <a:pt x="649" y="1546"/>
                    </a:cubicBezTo>
                    <a:cubicBezTo>
                      <a:pt x="651" y="1546"/>
                      <a:pt x="652" y="1546"/>
                      <a:pt x="654" y="1546"/>
                    </a:cubicBezTo>
                    <a:cubicBezTo>
                      <a:pt x="730" y="1546"/>
                      <a:pt x="755" y="1419"/>
                      <a:pt x="762" y="1366"/>
                    </a:cubicBezTo>
                    <a:lnTo>
                      <a:pt x="762" y="1366"/>
                    </a:lnTo>
                    <a:cubicBezTo>
                      <a:pt x="757" y="1426"/>
                      <a:pt x="751" y="1583"/>
                      <a:pt x="837" y="1583"/>
                    </a:cubicBezTo>
                    <a:cubicBezTo>
                      <a:pt x="841" y="1583"/>
                      <a:pt x="846" y="1583"/>
                      <a:pt x="851" y="1582"/>
                    </a:cubicBezTo>
                    <a:cubicBezTo>
                      <a:pt x="936" y="1562"/>
                      <a:pt x="937" y="1464"/>
                      <a:pt x="930" y="1407"/>
                    </a:cubicBezTo>
                    <a:lnTo>
                      <a:pt x="930" y="1407"/>
                    </a:lnTo>
                    <a:cubicBezTo>
                      <a:pt x="942" y="1461"/>
                      <a:pt x="969" y="1550"/>
                      <a:pt x="1019" y="1550"/>
                    </a:cubicBezTo>
                    <a:cubicBezTo>
                      <a:pt x="1025" y="1550"/>
                      <a:pt x="1031" y="1548"/>
                      <a:pt x="1038" y="1546"/>
                    </a:cubicBezTo>
                    <a:cubicBezTo>
                      <a:pt x="1124" y="1510"/>
                      <a:pt x="973" y="1171"/>
                      <a:pt x="1038" y="1142"/>
                    </a:cubicBezTo>
                    <a:cubicBezTo>
                      <a:pt x="1103" y="1121"/>
                      <a:pt x="1650" y="948"/>
                      <a:pt x="1513" y="408"/>
                    </a:cubicBezTo>
                    <a:cubicBezTo>
                      <a:pt x="1448" y="139"/>
                      <a:pt x="1158" y="0"/>
                      <a:pt x="8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72"/>
              <p:cNvSpPr/>
              <p:nvPr/>
            </p:nvSpPr>
            <p:spPr>
              <a:xfrm flipH="1">
                <a:off x="-903995" y="1726290"/>
                <a:ext cx="58771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16" extrusionOk="0">
                    <a:moveTo>
                      <a:pt x="218" y="1"/>
                    </a:moveTo>
                    <a:cubicBezTo>
                      <a:pt x="198" y="1"/>
                      <a:pt x="178" y="8"/>
                      <a:pt x="158" y="22"/>
                    </a:cubicBezTo>
                    <a:cubicBezTo>
                      <a:pt x="1" y="142"/>
                      <a:pt x="184" y="415"/>
                      <a:pt x="320" y="415"/>
                    </a:cubicBezTo>
                    <a:cubicBezTo>
                      <a:pt x="339" y="415"/>
                      <a:pt x="358" y="410"/>
                      <a:pt x="374" y="397"/>
                    </a:cubicBezTo>
                    <a:cubicBezTo>
                      <a:pt x="493" y="303"/>
                      <a:pt x="356" y="1"/>
                      <a:pt x="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72"/>
              <p:cNvSpPr/>
              <p:nvPr/>
            </p:nvSpPr>
            <p:spPr>
              <a:xfrm flipH="1">
                <a:off x="-983107" y="1726290"/>
                <a:ext cx="58057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16" extrusionOk="0">
                    <a:moveTo>
                      <a:pt x="277" y="1"/>
                    </a:moveTo>
                    <a:cubicBezTo>
                      <a:pt x="139" y="1"/>
                      <a:pt x="1" y="303"/>
                      <a:pt x="114" y="397"/>
                    </a:cubicBezTo>
                    <a:cubicBezTo>
                      <a:pt x="131" y="410"/>
                      <a:pt x="150" y="415"/>
                      <a:pt x="170" y="415"/>
                    </a:cubicBezTo>
                    <a:cubicBezTo>
                      <a:pt x="309" y="415"/>
                      <a:pt x="488" y="142"/>
                      <a:pt x="337" y="22"/>
                    </a:cubicBezTo>
                    <a:cubicBezTo>
                      <a:pt x="317" y="8"/>
                      <a:pt x="297" y="1"/>
                      <a:pt x="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72"/>
              <p:cNvSpPr/>
              <p:nvPr/>
            </p:nvSpPr>
            <p:spPr>
              <a:xfrm flipH="1">
                <a:off x="-1023443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226" y="1"/>
                    </a:moveTo>
                    <a:cubicBezTo>
                      <a:pt x="216" y="1"/>
                      <a:pt x="206" y="3"/>
                      <a:pt x="195" y="7"/>
                    </a:cubicBezTo>
                    <a:cubicBezTo>
                      <a:pt x="72" y="57"/>
                      <a:pt x="252" y="281"/>
                      <a:pt x="252" y="281"/>
                    </a:cubicBezTo>
                    <a:cubicBezTo>
                      <a:pt x="252" y="281"/>
                      <a:pt x="0" y="302"/>
                      <a:pt x="22" y="439"/>
                    </a:cubicBezTo>
                    <a:cubicBezTo>
                      <a:pt x="29" y="473"/>
                      <a:pt x="52" y="486"/>
                      <a:pt x="83" y="486"/>
                    </a:cubicBezTo>
                    <a:cubicBezTo>
                      <a:pt x="172" y="486"/>
                      <a:pt x="328" y="381"/>
                      <a:pt x="370" y="381"/>
                    </a:cubicBezTo>
                    <a:cubicBezTo>
                      <a:pt x="372" y="381"/>
                      <a:pt x="373" y="381"/>
                      <a:pt x="375" y="382"/>
                    </a:cubicBezTo>
                    <a:cubicBezTo>
                      <a:pt x="411" y="389"/>
                      <a:pt x="1318" y="886"/>
                      <a:pt x="1369" y="929"/>
                    </a:cubicBezTo>
                    <a:cubicBezTo>
                      <a:pt x="1417" y="963"/>
                      <a:pt x="1412" y="1189"/>
                      <a:pt x="1526" y="1189"/>
                    </a:cubicBezTo>
                    <a:cubicBezTo>
                      <a:pt x="1531" y="1189"/>
                      <a:pt x="1536" y="1189"/>
                      <a:pt x="1541" y="1188"/>
                    </a:cubicBezTo>
                    <a:cubicBezTo>
                      <a:pt x="1671" y="1159"/>
                      <a:pt x="1556" y="936"/>
                      <a:pt x="1606" y="929"/>
                    </a:cubicBezTo>
                    <a:cubicBezTo>
                      <a:pt x="1657" y="914"/>
                      <a:pt x="1829" y="814"/>
                      <a:pt x="1750" y="727"/>
                    </a:cubicBezTo>
                    <a:cubicBezTo>
                      <a:pt x="1736" y="711"/>
                      <a:pt x="1722" y="704"/>
                      <a:pt x="1707" y="704"/>
                    </a:cubicBezTo>
                    <a:cubicBezTo>
                      <a:pt x="1649" y="704"/>
                      <a:pt x="1578" y="797"/>
                      <a:pt x="1469" y="797"/>
                    </a:cubicBezTo>
                    <a:cubicBezTo>
                      <a:pt x="1455" y="797"/>
                      <a:pt x="1441" y="795"/>
                      <a:pt x="1426" y="792"/>
                    </a:cubicBezTo>
                    <a:cubicBezTo>
                      <a:pt x="1268" y="749"/>
                      <a:pt x="533" y="418"/>
                      <a:pt x="375" y="252"/>
                    </a:cubicBezTo>
                    <a:cubicBezTo>
                      <a:pt x="349" y="226"/>
                      <a:pt x="328" y="1"/>
                      <a:pt x="2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72"/>
              <p:cNvSpPr/>
              <p:nvPr/>
            </p:nvSpPr>
            <p:spPr>
              <a:xfrm flipH="1">
                <a:off x="-1019160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1604" y="1"/>
                    </a:moveTo>
                    <a:cubicBezTo>
                      <a:pt x="1502" y="1"/>
                      <a:pt x="1481" y="226"/>
                      <a:pt x="1455" y="252"/>
                    </a:cubicBezTo>
                    <a:cubicBezTo>
                      <a:pt x="1297" y="418"/>
                      <a:pt x="562" y="749"/>
                      <a:pt x="397" y="792"/>
                    </a:cubicBezTo>
                    <a:cubicBezTo>
                      <a:pt x="382" y="795"/>
                      <a:pt x="369" y="797"/>
                      <a:pt x="356" y="797"/>
                    </a:cubicBezTo>
                    <a:cubicBezTo>
                      <a:pt x="251" y="797"/>
                      <a:pt x="180" y="704"/>
                      <a:pt x="119" y="704"/>
                    </a:cubicBezTo>
                    <a:cubicBezTo>
                      <a:pt x="103" y="704"/>
                      <a:pt x="88" y="711"/>
                      <a:pt x="72" y="727"/>
                    </a:cubicBezTo>
                    <a:cubicBezTo>
                      <a:pt x="0" y="814"/>
                      <a:pt x="173" y="914"/>
                      <a:pt x="224" y="929"/>
                    </a:cubicBezTo>
                    <a:cubicBezTo>
                      <a:pt x="274" y="936"/>
                      <a:pt x="159" y="1159"/>
                      <a:pt x="288" y="1188"/>
                    </a:cubicBezTo>
                    <a:cubicBezTo>
                      <a:pt x="294" y="1189"/>
                      <a:pt x="299" y="1189"/>
                      <a:pt x="304" y="1189"/>
                    </a:cubicBezTo>
                    <a:cubicBezTo>
                      <a:pt x="418" y="1189"/>
                      <a:pt x="413" y="963"/>
                      <a:pt x="461" y="929"/>
                    </a:cubicBezTo>
                    <a:cubicBezTo>
                      <a:pt x="512" y="886"/>
                      <a:pt x="1419" y="389"/>
                      <a:pt x="1455" y="382"/>
                    </a:cubicBezTo>
                    <a:cubicBezTo>
                      <a:pt x="1456" y="381"/>
                      <a:pt x="1458" y="381"/>
                      <a:pt x="1460" y="381"/>
                    </a:cubicBezTo>
                    <a:cubicBezTo>
                      <a:pt x="1502" y="381"/>
                      <a:pt x="1658" y="486"/>
                      <a:pt x="1747" y="486"/>
                    </a:cubicBezTo>
                    <a:cubicBezTo>
                      <a:pt x="1778" y="486"/>
                      <a:pt x="1801" y="473"/>
                      <a:pt x="1808" y="439"/>
                    </a:cubicBezTo>
                    <a:cubicBezTo>
                      <a:pt x="1829" y="302"/>
                      <a:pt x="1570" y="281"/>
                      <a:pt x="1570" y="281"/>
                    </a:cubicBezTo>
                    <a:cubicBezTo>
                      <a:pt x="1570" y="281"/>
                      <a:pt x="1757" y="57"/>
                      <a:pt x="1635" y="7"/>
                    </a:cubicBezTo>
                    <a:cubicBezTo>
                      <a:pt x="1624" y="3"/>
                      <a:pt x="1614" y="1"/>
                      <a:pt x="16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04" name="Google Shape;2604;p72"/>
          <p:cNvGrpSpPr/>
          <p:nvPr/>
        </p:nvGrpSpPr>
        <p:grpSpPr>
          <a:xfrm rot="721541">
            <a:off x="1061928" y="1301152"/>
            <a:ext cx="358807" cy="358167"/>
            <a:chOff x="-1158200" y="1575175"/>
            <a:chExt cx="491503" cy="490546"/>
          </a:xfrm>
        </p:grpSpPr>
        <p:sp>
          <p:nvSpPr>
            <p:cNvPr id="2605" name="Google Shape;2605;p72"/>
            <p:cNvSpPr/>
            <p:nvPr/>
          </p:nvSpPr>
          <p:spPr>
            <a:xfrm>
              <a:off x="-1158200" y="1575175"/>
              <a:ext cx="491503" cy="490546"/>
            </a:xfrm>
            <a:custGeom>
              <a:avLst/>
              <a:gdLst/>
              <a:ahLst/>
              <a:cxnLst/>
              <a:rect l="l" t="t" r="r" b="b"/>
              <a:pathLst>
                <a:path w="5466" h="5454" extrusionOk="0">
                  <a:moveTo>
                    <a:pt x="2727" y="0"/>
                  </a:moveTo>
                  <a:cubicBezTo>
                    <a:pt x="1227" y="0"/>
                    <a:pt x="1" y="1215"/>
                    <a:pt x="1" y="2727"/>
                  </a:cubicBezTo>
                  <a:cubicBezTo>
                    <a:pt x="1" y="4239"/>
                    <a:pt x="1227" y="5453"/>
                    <a:pt x="2727" y="5453"/>
                  </a:cubicBezTo>
                  <a:cubicBezTo>
                    <a:pt x="4239" y="5453"/>
                    <a:pt x="5466" y="4239"/>
                    <a:pt x="5466" y="2727"/>
                  </a:cubicBezTo>
                  <a:cubicBezTo>
                    <a:pt x="5466" y="1215"/>
                    <a:pt x="4239" y="0"/>
                    <a:pt x="2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72"/>
            <p:cNvSpPr/>
            <p:nvPr/>
          </p:nvSpPr>
          <p:spPr>
            <a:xfrm>
              <a:off x="-1143683" y="1588636"/>
              <a:ext cx="462470" cy="463624"/>
            </a:xfrm>
            <a:custGeom>
              <a:avLst/>
              <a:gdLst/>
              <a:ahLst/>
              <a:cxnLst/>
              <a:rect l="l" t="t" r="r" b="b"/>
              <a:pathLst>
                <a:path w="5371" h="5383" extrusionOk="0">
                  <a:moveTo>
                    <a:pt x="2727" y="572"/>
                  </a:moveTo>
                  <a:cubicBezTo>
                    <a:pt x="2977" y="572"/>
                    <a:pt x="3227" y="620"/>
                    <a:pt x="3453" y="715"/>
                  </a:cubicBezTo>
                  <a:cubicBezTo>
                    <a:pt x="3572" y="763"/>
                    <a:pt x="3679" y="811"/>
                    <a:pt x="3787" y="882"/>
                  </a:cubicBezTo>
                  <a:cubicBezTo>
                    <a:pt x="3941" y="977"/>
                    <a:pt x="4084" y="1096"/>
                    <a:pt x="4215" y="1227"/>
                  </a:cubicBezTo>
                  <a:cubicBezTo>
                    <a:pt x="4346" y="1358"/>
                    <a:pt x="4453" y="1513"/>
                    <a:pt x="4549" y="1668"/>
                  </a:cubicBezTo>
                  <a:cubicBezTo>
                    <a:pt x="4549" y="1668"/>
                    <a:pt x="4549" y="1680"/>
                    <a:pt x="4549" y="1680"/>
                  </a:cubicBezTo>
                  <a:cubicBezTo>
                    <a:pt x="4608" y="1787"/>
                    <a:pt x="4656" y="1894"/>
                    <a:pt x="4691" y="2013"/>
                  </a:cubicBezTo>
                  <a:cubicBezTo>
                    <a:pt x="4775" y="2251"/>
                    <a:pt x="4811" y="2489"/>
                    <a:pt x="4811" y="2739"/>
                  </a:cubicBezTo>
                  <a:cubicBezTo>
                    <a:pt x="4787" y="3513"/>
                    <a:pt x="4358" y="4192"/>
                    <a:pt x="3703" y="4549"/>
                  </a:cubicBezTo>
                  <a:cubicBezTo>
                    <a:pt x="3596" y="4609"/>
                    <a:pt x="3489" y="4656"/>
                    <a:pt x="3370" y="4704"/>
                  </a:cubicBezTo>
                  <a:lnTo>
                    <a:pt x="3358" y="4704"/>
                  </a:lnTo>
                  <a:cubicBezTo>
                    <a:pt x="3310" y="4716"/>
                    <a:pt x="3251" y="4740"/>
                    <a:pt x="3203" y="4752"/>
                  </a:cubicBezTo>
                  <a:cubicBezTo>
                    <a:pt x="3045" y="4791"/>
                    <a:pt x="2888" y="4814"/>
                    <a:pt x="2730" y="4814"/>
                  </a:cubicBezTo>
                  <a:cubicBezTo>
                    <a:pt x="2697" y="4814"/>
                    <a:pt x="2664" y="4813"/>
                    <a:pt x="2632" y="4811"/>
                  </a:cubicBezTo>
                  <a:cubicBezTo>
                    <a:pt x="2382" y="4811"/>
                    <a:pt x="2144" y="4763"/>
                    <a:pt x="1917" y="4668"/>
                  </a:cubicBezTo>
                  <a:cubicBezTo>
                    <a:pt x="1108" y="4359"/>
                    <a:pt x="536" y="3561"/>
                    <a:pt x="560" y="2644"/>
                  </a:cubicBezTo>
                  <a:cubicBezTo>
                    <a:pt x="584" y="1870"/>
                    <a:pt x="1012" y="1192"/>
                    <a:pt x="1667" y="834"/>
                  </a:cubicBezTo>
                  <a:cubicBezTo>
                    <a:pt x="1774" y="775"/>
                    <a:pt x="1882" y="727"/>
                    <a:pt x="2001" y="680"/>
                  </a:cubicBezTo>
                  <a:cubicBezTo>
                    <a:pt x="2060" y="668"/>
                    <a:pt x="2108" y="644"/>
                    <a:pt x="2167" y="632"/>
                  </a:cubicBezTo>
                  <a:cubicBezTo>
                    <a:pt x="2358" y="584"/>
                    <a:pt x="2536" y="572"/>
                    <a:pt x="2727" y="572"/>
                  </a:cubicBezTo>
                  <a:close/>
                  <a:moveTo>
                    <a:pt x="2739" y="1"/>
                  </a:moveTo>
                  <a:cubicBezTo>
                    <a:pt x="2715" y="1"/>
                    <a:pt x="2703" y="25"/>
                    <a:pt x="2703" y="49"/>
                  </a:cubicBezTo>
                  <a:lnTo>
                    <a:pt x="2691" y="489"/>
                  </a:lnTo>
                  <a:cubicBezTo>
                    <a:pt x="2584" y="489"/>
                    <a:pt x="2489" y="489"/>
                    <a:pt x="2394" y="501"/>
                  </a:cubicBezTo>
                  <a:lnTo>
                    <a:pt x="2322" y="72"/>
                  </a:lnTo>
                  <a:cubicBezTo>
                    <a:pt x="2322" y="49"/>
                    <a:pt x="2298" y="37"/>
                    <a:pt x="2274" y="37"/>
                  </a:cubicBezTo>
                  <a:cubicBezTo>
                    <a:pt x="2251" y="37"/>
                    <a:pt x="2239" y="60"/>
                    <a:pt x="2239" y="84"/>
                  </a:cubicBezTo>
                  <a:lnTo>
                    <a:pt x="2310" y="513"/>
                  </a:lnTo>
                  <a:cubicBezTo>
                    <a:pt x="2251" y="525"/>
                    <a:pt x="2203" y="537"/>
                    <a:pt x="2144" y="549"/>
                  </a:cubicBezTo>
                  <a:cubicBezTo>
                    <a:pt x="2108" y="561"/>
                    <a:pt x="2060" y="572"/>
                    <a:pt x="2013" y="584"/>
                  </a:cubicBezTo>
                  <a:lnTo>
                    <a:pt x="1870" y="180"/>
                  </a:lnTo>
                  <a:cubicBezTo>
                    <a:pt x="1870" y="156"/>
                    <a:pt x="1846" y="144"/>
                    <a:pt x="1822" y="144"/>
                  </a:cubicBezTo>
                  <a:cubicBezTo>
                    <a:pt x="1798" y="156"/>
                    <a:pt x="1786" y="180"/>
                    <a:pt x="1798" y="203"/>
                  </a:cubicBezTo>
                  <a:lnTo>
                    <a:pt x="1941" y="620"/>
                  </a:lnTo>
                  <a:cubicBezTo>
                    <a:pt x="1846" y="656"/>
                    <a:pt x="1751" y="692"/>
                    <a:pt x="1655" y="739"/>
                  </a:cubicBezTo>
                  <a:lnTo>
                    <a:pt x="1453" y="358"/>
                  </a:lnTo>
                  <a:cubicBezTo>
                    <a:pt x="1444" y="341"/>
                    <a:pt x="1429" y="330"/>
                    <a:pt x="1412" y="330"/>
                  </a:cubicBezTo>
                  <a:cubicBezTo>
                    <a:pt x="1406" y="330"/>
                    <a:pt x="1400" y="331"/>
                    <a:pt x="1393" y="334"/>
                  </a:cubicBezTo>
                  <a:cubicBezTo>
                    <a:pt x="1370" y="346"/>
                    <a:pt x="1370" y="370"/>
                    <a:pt x="1382" y="394"/>
                  </a:cubicBezTo>
                  <a:lnTo>
                    <a:pt x="1584" y="775"/>
                  </a:lnTo>
                  <a:cubicBezTo>
                    <a:pt x="1501" y="834"/>
                    <a:pt x="1417" y="882"/>
                    <a:pt x="1334" y="942"/>
                  </a:cubicBezTo>
                  <a:lnTo>
                    <a:pt x="1060" y="608"/>
                  </a:lnTo>
                  <a:cubicBezTo>
                    <a:pt x="1053" y="594"/>
                    <a:pt x="1042" y="588"/>
                    <a:pt x="1029" y="588"/>
                  </a:cubicBezTo>
                  <a:cubicBezTo>
                    <a:pt x="1020" y="588"/>
                    <a:pt x="1010" y="591"/>
                    <a:pt x="1001" y="596"/>
                  </a:cubicBezTo>
                  <a:cubicBezTo>
                    <a:pt x="989" y="608"/>
                    <a:pt x="977" y="632"/>
                    <a:pt x="1001" y="656"/>
                  </a:cubicBezTo>
                  <a:lnTo>
                    <a:pt x="1274" y="1001"/>
                  </a:lnTo>
                  <a:cubicBezTo>
                    <a:pt x="1191" y="1061"/>
                    <a:pt x="1120" y="1132"/>
                    <a:pt x="1060" y="1203"/>
                  </a:cubicBezTo>
                  <a:lnTo>
                    <a:pt x="727" y="918"/>
                  </a:lnTo>
                  <a:cubicBezTo>
                    <a:pt x="715" y="912"/>
                    <a:pt x="703" y="909"/>
                    <a:pt x="692" y="909"/>
                  </a:cubicBezTo>
                  <a:cubicBezTo>
                    <a:pt x="682" y="909"/>
                    <a:pt x="673" y="912"/>
                    <a:pt x="667" y="918"/>
                  </a:cubicBezTo>
                  <a:cubicBezTo>
                    <a:pt x="643" y="942"/>
                    <a:pt x="655" y="965"/>
                    <a:pt x="667" y="977"/>
                  </a:cubicBezTo>
                  <a:lnTo>
                    <a:pt x="1001" y="1275"/>
                  </a:lnTo>
                  <a:cubicBezTo>
                    <a:pt x="929" y="1346"/>
                    <a:pt x="870" y="1430"/>
                    <a:pt x="822" y="1513"/>
                  </a:cubicBezTo>
                  <a:lnTo>
                    <a:pt x="441" y="1287"/>
                  </a:lnTo>
                  <a:cubicBezTo>
                    <a:pt x="436" y="1282"/>
                    <a:pt x="427" y="1279"/>
                    <a:pt x="417" y="1279"/>
                  </a:cubicBezTo>
                  <a:cubicBezTo>
                    <a:pt x="404" y="1279"/>
                    <a:pt x="388" y="1285"/>
                    <a:pt x="381" y="1299"/>
                  </a:cubicBezTo>
                  <a:cubicBezTo>
                    <a:pt x="369" y="1323"/>
                    <a:pt x="381" y="1346"/>
                    <a:pt x="405" y="1358"/>
                  </a:cubicBezTo>
                  <a:lnTo>
                    <a:pt x="774" y="1584"/>
                  </a:lnTo>
                  <a:cubicBezTo>
                    <a:pt x="727" y="1668"/>
                    <a:pt x="679" y="1763"/>
                    <a:pt x="643" y="1858"/>
                  </a:cubicBezTo>
                  <a:lnTo>
                    <a:pt x="239" y="1692"/>
                  </a:lnTo>
                  <a:cubicBezTo>
                    <a:pt x="232" y="1688"/>
                    <a:pt x="226" y="1687"/>
                    <a:pt x="220" y="1687"/>
                  </a:cubicBezTo>
                  <a:cubicBezTo>
                    <a:pt x="203" y="1687"/>
                    <a:pt x="188" y="1698"/>
                    <a:pt x="179" y="1715"/>
                  </a:cubicBezTo>
                  <a:cubicBezTo>
                    <a:pt x="167" y="1739"/>
                    <a:pt x="179" y="1763"/>
                    <a:pt x="203" y="1775"/>
                  </a:cubicBezTo>
                  <a:lnTo>
                    <a:pt x="620" y="1930"/>
                  </a:lnTo>
                  <a:cubicBezTo>
                    <a:pt x="584" y="2025"/>
                    <a:pt x="548" y="2120"/>
                    <a:pt x="524" y="2216"/>
                  </a:cubicBezTo>
                  <a:lnTo>
                    <a:pt x="96" y="2132"/>
                  </a:lnTo>
                  <a:cubicBezTo>
                    <a:pt x="72" y="2132"/>
                    <a:pt x="48" y="2144"/>
                    <a:pt x="48" y="2168"/>
                  </a:cubicBezTo>
                  <a:cubicBezTo>
                    <a:pt x="48" y="2192"/>
                    <a:pt x="60" y="2216"/>
                    <a:pt x="84" y="2216"/>
                  </a:cubicBezTo>
                  <a:lnTo>
                    <a:pt x="512" y="2299"/>
                  </a:lnTo>
                  <a:cubicBezTo>
                    <a:pt x="500" y="2394"/>
                    <a:pt x="489" y="2501"/>
                    <a:pt x="477" y="2597"/>
                  </a:cubicBezTo>
                  <a:lnTo>
                    <a:pt x="36" y="2597"/>
                  </a:lnTo>
                  <a:cubicBezTo>
                    <a:pt x="12" y="2597"/>
                    <a:pt x="0" y="2608"/>
                    <a:pt x="0" y="2632"/>
                  </a:cubicBezTo>
                  <a:cubicBezTo>
                    <a:pt x="0" y="2656"/>
                    <a:pt x="12" y="2680"/>
                    <a:pt x="36" y="2680"/>
                  </a:cubicBezTo>
                  <a:lnTo>
                    <a:pt x="477" y="2680"/>
                  </a:lnTo>
                  <a:cubicBezTo>
                    <a:pt x="477" y="2787"/>
                    <a:pt x="489" y="2882"/>
                    <a:pt x="500" y="2989"/>
                  </a:cubicBezTo>
                  <a:lnTo>
                    <a:pt x="60" y="3049"/>
                  </a:lnTo>
                  <a:cubicBezTo>
                    <a:pt x="36" y="3061"/>
                    <a:pt x="24" y="3073"/>
                    <a:pt x="24" y="3097"/>
                  </a:cubicBezTo>
                  <a:cubicBezTo>
                    <a:pt x="36" y="3120"/>
                    <a:pt x="48" y="3132"/>
                    <a:pt x="72" y="3132"/>
                  </a:cubicBezTo>
                  <a:lnTo>
                    <a:pt x="512" y="3073"/>
                  </a:lnTo>
                  <a:cubicBezTo>
                    <a:pt x="524" y="3168"/>
                    <a:pt x="548" y="3263"/>
                    <a:pt x="584" y="3359"/>
                  </a:cubicBezTo>
                  <a:lnTo>
                    <a:pt x="167" y="3501"/>
                  </a:lnTo>
                  <a:cubicBezTo>
                    <a:pt x="143" y="3513"/>
                    <a:pt x="131" y="3537"/>
                    <a:pt x="143" y="3549"/>
                  </a:cubicBezTo>
                  <a:cubicBezTo>
                    <a:pt x="143" y="3573"/>
                    <a:pt x="167" y="3585"/>
                    <a:pt x="191" y="3585"/>
                  </a:cubicBezTo>
                  <a:lnTo>
                    <a:pt x="608" y="3442"/>
                  </a:lnTo>
                  <a:cubicBezTo>
                    <a:pt x="643" y="3537"/>
                    <a:pt x="679" y="3620"/>
                    <a:pt x="727" y="3716"/>
                  </a:cubicBezTo>
                  <a:lnTo>
                    <a:pt x="346" y="3930"/>
                  </a:lnTo>
                  <a:cubicBezTo>
                    <a:pt x="322" y="3942"/>
                    <a:pt x="310" y="3966"/>
                    <a:pt x="322" y="3978"/>
                  </a:cubicBezTo>
                  <a:cubicBezTo>
                    <a:pt x="331" y="3995"/>
                    <a:pt x="346" y="4006"/>
                    <a:pt x="358" y="4006"/>
                  </a:cubicBezTo>
                  <a:cubicBezTo>
                    <a:pt x="362" y="4006"/>
                    <a:pt x="366" y="4005"/>
                    <a:pt x="369" y="4001"/>
                  </a:cubicBezTo>
                  <a:lnTo>
                    <a:pt x="381" y="4001"/>
                  </a:lnTo>
                  <a:lnTo>
                    <a:pt x="774" y="3787"/>
                  </a:lnTo>
                  <a:cubicBezTo>
                    <a:pt x="822" y="3870"/>
                    <a:pt x="881" y="3954"/>
                    <a:pt x="941" y="4037"/>
                  </a:cubicBezTo>
                  <a:lnTo>
                    <a:pt x="596" y="4311"/>
                  </a:lnTo>
                  <a:cubicBezTo>
                    <a:pt x="572" y="4323"/>
                    <a:pt x="572" y="4359"/>
                    <a:pt x="584" y="4371"/>
                  </a:cubicBezTo>
                  <a:cubicBezTo>
                    <a:pt x="592" y="4379"/>
                    <a:pt x="607" y="4387"/>
                    <a:pt x="618" y="4387"/>
                  </a:cubicBezTo>
                  <a:cubicBezTo>
                    <a:pt x="623" y="4387"/>
                    <a:pt x="628" y="4386"/>
                    <a:pt x="631" y="4382"/>
                  </a:cubicBezTo>
                  <a:lnTo>
                    <a:pt x="643" y="4382"/>
                  </a:lnTo>
                  <a:lnTo>
                    <a:pt x="989" y="4109"/>
                  </a:lnTo>
                  <a:cubicBezTo>
                    <a:pt x="1048" y="4180"/>
                    <a:pt x="1120" y="4251"/>
                    <a:pt x="1203" y="4323"/>
                  </a:cubicBezTo>
                  <a:lnTo>
                    <a:pt x="905" y="4656"/>
                  </a:lnTo>
                  <a:cubicBezTo>
                    <a:pt x="893" y="4668"/>
                    <a:pt x="893" y="4692"/>
                    <a:pt x="905" y="4716"/>
                  </a:cubicBezTo>
                  <a:cubicBezTo>
                    <a:pt x="913" y="4716"/>
                    <a:pt x="921" y="4721"/>
                    <a:pt x="933" y="4721"/>
                  </a:cubicBezTo>
                  <a:cubicBezTo>
                    <a:pt x="938" y="4721"/>
                    <a:pt x="945" y="4720"/>
                    <a:pt x="953" y="4716"/>
                  </a:cubicBezTo>
                  <a:cubicBezTo>
                    <a:pt x="953" y="4716"/>
                    <a:pt x="965" y="4716"/>
                    <a:pt x="965" y="4704"/>
                  </a:cubicBezTo>
                  <a:lnTo>
                    <a:pt x="1262" y="4371"/>
                  </a:lnTo>
                  <a:cubicBezTo>
                    <a:pt x="1334" y="4442"/>
                    <a:pt x="1417" y="4502"/>
                    <a:pt x="1501" y="4561"/>
                  </a:cubicBezTo>
                  <a:lnTo>
                    <a:pt x="1274" y="4930"/>
                  </a:lnTo>
                  <a:cubicBezTo>
                    <a:pt x="1262" y="4954"/>
                    <a:pt x="1262" y="4978"/>
                    <a:pt x="1286" y="4990"/>
                  </a:cubicBezTo>
                  <a:cubicBezTo>
                    <a:pt x="1294" y="4990"/>
                    <a:pt x="1302" y="4995"/>
                    <a:pt x="1310" y="4995"/>
                  </a:cubicBezTo>
                  <a:cubicBezTo>
                    <a:pt x="1314" y="4995"/>
                    <a:pt x="1318" y="4994"/>
                    <a:pt x="1322" y="4990"/>
                  </a:cubicBezTo>
                  <a:cubicBezTo>
                    <a:pt x="1334" y="4990"/>
                    <a:pt x="1334" y="4990"/>
                    <a:pt x="1346" y="4978"/>
                  </a:cubicBezTo>
                  <a:lnTo>
                    <a:pt x="1572" y="4597"/>
                  </a:lnTo>
                  <a:cubicBezTo>
                    <a:pt x="1655" y="4644"/>
                    <a:pt x="1751" y="4692"/>
                    <a:pt x="1846" y="4728"/>
                  </a:cubicBezTo>
                  <a:lnTo>
                    <a:pt x="1679" y="5144"/>
                  </a:lnTo>
                  <a:cubicBezTo>
                    <a:pt x="1679" y="5168"/>
                    <a:pt x="1691" y="5192"/>
                    <a:pt x="1703" y="5192"/>
                  </a:cubicBezTo>
                  <a:cubicBezTo>
                    <a:pt x="1709" y="5198"/>
                    <a:pt x="1715" y="5201"/>
                    <a:pt x="1719" y="5201"/>
                  </a:cubicBezTo>
                  <a:cubicBezTo>
                    <a:pt x="1724" y="5201"/>
                    <a:pt x="1727" y="5198"/>
                    <a:pt x="1727" y="5192"/>
                  </a:cubicBezTo>
                  <a:cubicBezTo>
                    <a:pt x="1751" y="5192"/>
                    <a:pt x="1751" y="5180"/>
                    <a:pt x="1763" y="5168"/>
                  </a:cubicBezTo>
                  <a:lnTo>
                    <a:pt x="1917" y="4763"/>
                  </a:lnTo>
                  <a:cubicBezTo>
                    <a:pt x="2013" y="4799"/>
                    <a:pt x="2108" y="4823"/>
                    <a:pt x="2215" y="4847"/>
                  </a:cubicBezTo>
                  <a:lnTo>
                    <a:pt x="2120" y="5275"/>
                  </a:lnTo>
                  <a:cubicBezTo>
                    <a:pt x="2120" y="5299"/>
                    <a:pt x="2132" y="5323"/>
                    <a:pt x="2155" y="5323"/>
                  </a:cubicBezTo>
                  <a:lnTo>
                    <a:pt x="2179" y="5323"/>
                  </a:lnTo>
                  <a:cubicBezTo>
                    <a:pt x="2191" y="5323"/>
                    <a:pt x="2203" y="5311"/>
                    <a:pt x="2203" y="5299"/>
                  </a:cubicBezTo>
                  <a:lnTo>
                    <a:pt x="2286" y="4859"/>
                  </a:lnTo>
                  <a:cubicBezTo>
                    <a:pt x="2394" y="4883"/>
                    <a:pt x="2489" y="4894"/>
                    <a:pt x="2596" y="4894"/>
                  </a:cubicBezTo>
                  <a:lnTo>
                    <a:pt x="2584" y="5335"/>
                  </a:lnTo>
                  <a:cubicBezTo>
                    <a:pt x="2584" y="5359"/>
                    <a:pt x="2596" y="5383"/>
                    <a:pt x="2620" y="5383"/>
                  </a:cubicBezTo>
                  <a:lnTo>
                    <a:pt x="2632" y="5383"/>
                  </a:lnTo>
                  <a:cubicBezTo>
                    <a:pt x="2655" y="5371"/>
                    <a:pt x="2667" y="5359"/>
                    <a:pt x="2667" y="5335"/>
                  </a:cubicBezTo>
                  <a:lnTo>
                    <a:pt x="2679" y="4894"/>
                  </a:lnTo>
                  <a:cubicBezTo>
                    <a:pt x="2775" y="4894"/>
                    <a:pt x="2882" y="4894"/>
                    <a:pt x="2977" y="4883"/>
                  </a:cubicBezTo>
                  <a:lnTo>
                    <a:pt x="3036" y="5311"/>
                  </a:lnTo>
                  <a:cubicBezTo>
                    <a:pt x="3048" y="5335"/>
                    <a:pt x="3072" y="5347"/>
                    <a:pt x="3084" y="5347"/>
                  </a:cubicBezTo>
                  <a:lnTo>
                    <a:pt x="3096" y="5347"/>
                  </a:lnTo>
                  <a:cubicBezTo>
                    <a:pt x="3120" y="5347"/>
                    <a:pt x="3132" y="5323"/>
                    <a:pt x="3120" y="5299"/>
                  </a:cubicBezTo>
                  <a:lnTo>
                    <a:pt x="3060" y="4871"/>
                  </a:lnTo>
                  <a:cubicBezTo>
                    <a:pt x="3108" y="4859"/>
                    <a:pt x="3167" y="4847"/>
                    <a:pt x="3215" y="4835"/>
                  </a:cubicBezTo>
                  <a:cubicBezTo>
                    <a:pt x="3263" y="4823"/>
                    <a:pt x="3310" y="4811"/>
                    <a:pt x="3346" y="4799"/>
                  </a:cubicBezTo>
                  <a:lnTo>
                    <a:pt x="3489" y="5216"/>
                  </a:lnTo>
                  <a:cubicBezTo>
                    <a:pt x="3501" y="5228"/>
                    <a:pt x="3525" y="5240"/>
                    <a:pt x="3537" y="5240"/>
                  </a:cubicBezTo>
                  <a:lnTo>
                    <a:pt x="3548" y="5240"/>
                  </a:lnTo>
                  <a:cubicBezTo>
                    <a:pt x="3560" y="5228"/>
                    <a:pt x="3572" y="5204"/>
                    <a:pt x="3572" y="5180"/>
                  </a:cubicBezTo>
                  <a:lnTo>
                    <a:pt x="3429" y="4763"/>
                  </a:lnTo>
                  <a:cubicBezTo>
                    <a:pt x="3525" y="4728"/>
                    <a:pt x="3620" y="4692"/>
                    <a:pt x="3703" y="4644"/>
                  </a:cubicBezTo>
                  <a:lnTo>
                    <a:pt x="3918" y="5037"/>
                  </a:lnTo>
                  <a:cubicBezTo>
                    <a:pt x="3926" y="5046"/>
                    <a:pt x="3934" y="5054"/>
                    <a:pt x="3947" y="5054"/>
                  </a:cubicBezTo>
                  <a:cubicBezTo>
                    <a:pt x="3952" y="5054"/>
                    <a:pt x="3958" y="5053"/>
                    <a:pt x="3965" y="5049"/>
                  </a:cubicBezTo>
                  <a:lnTo>
                    <a:pt x="3977" y="5049"/>
                  </a:lnTo>
                  <a:cubicBezTo>
                    <a:pt x="3989" y="5037"/>
                    <a:pt x="4001" y="5013"/>
                    <a:pt x="3989" y="4990"/>
                  </a:cubicBezTo>
                  <a:lnTo>
                    <a:pt x="3775" y="4609"/>
                  </a:lnTo>
                  <a:cubicBezTo>
                    <a:pt x="3870" y="4561"/>
                    <a:pt x="3953" y="4502"/>
                    <a:pt x="4025" y="4442"/>
                  </a:cubicBezTo>
                  <a:lnTo>
                    <a:pt x="4299" y="4787"/>
                  </a:lnTo>
                  <a:cubicBezTo>
                    <a:pt x="4310" y="4799"/>
                    <a:pt x="4334" y="4799"/>
                    <a:pt x="4346" y="4799"/>
                  </a:cubicBezTo>
                  <a:cubicBezTo>
                    <a:pt x="4358" y="4799"/>
                    <a:pt x="4358" y="4787"/>
                    <a:pt x="4358" y="4787"/>
                  </a:cubicBezTo>
                  <a:cubicBezTo>
                    <a:pt x="4382" y="4775"/>
                    <a:pt x="4382" y="4752"/>
                    <a:pt x="4370" y="4728"/>
                  </a:cubicBezTo>
                  <a:lnTo>
                    <a:pt x="4096" y="4382"/>
                  </a:lnTo>
                  <a:cubicBezTo>
                    <a:pt x="4168" y="4323"/>
                    <a:pt x="4239" y="4251"/>
                    <a:pt x="4310" y="4180"/>
                  </a:cubicBezTo>
                  <a:lnTo>
                    <a:pt x="4644" y="4466"/>
                  </a:lnTo>
                  <a:cubicBezTo>
                    <a:pt x="4656" y="4478"/>
                    <a:pt x="4668" y="4478"/>
                    <a:pt x="4680" y="4478"/>
                  </a:cubicBezTo>
                  <a:cubicBezTo>
                    <a:pt x="4691" y="4478"/>
                    <a:pt x="4691" y="4466"/>
                    <a:pt x="4703" y="4466"/>
                  </a:cubicBezTo>
                  <a:cubicBezTo>
                    <a:pt x="4715" y="4442"/>
                    <a:pt x="4715" y="4418"/>
                    <a:pt x="4703" y="4406"/>
                  </a:cubicBezTo>
                  <a:lnTo>
                    <a:pt x="4370" y="4121"/>
                  </a:lnTo>
                  <a:cubicBezTo>
                    <a:pt x="4430" y="4037"/>
                    <a:pt x="4489" y="3954"/>
                    <a:pt x="4549" y="3870"/>
                  </a:cubicBezTo>
                  <a:lnTo>
                    <a:pt x="4918" y="4097"/>
                  </a:lnTo>
                  <a:cubicBezTo>
                    <a:pt x="4930" y="4109"/>
                    <a:pt x="4941" y="4109"/>
                    <a:pt x="4953" y="4109"/>
                  </a:cubicBezTo>
                  <a:cubicBezTo>
                    <a:pt x="4965" y="4109"/>
                    <a:pt x="4977" y="4097"/>
                    <a:pt x="4977" y="4085"/>
                  </a:cubicBezTo>
                  <a:cubicBezTo>
                    <a:pt x="4989" y="4073"/>
                    <a:pt x="4989" y="4037"/>
                    <a:pt x="4965" y="4025"/>
                  </a:cubicBezTo>
                  <a:lnTo>
                    <a:pt x="4584" y="3799"/>
                  </a:lnTo>
                  <a:cubicBezTo>
                    <a:pt x="4644" y="3716"/>
                    <a:pt x="4680" y="3620"/>
                    <a:pt x="4727" y="3537"/>
                  </a:cubicBezTo>
                  <a:lnTo>
                    <a:pt x="5132" y="3692"/>
                  </a:lnTo>
                  <a:lnTo>
                    <a:pt x="5156" y="3692"/>
                  </a:lnTo>
                  <a:cubicBezTo>
                    <a:pt x="5168" y="3692"/>
                    <a:pt x="5180" y="3680"/>
                    <a:pt x="5192" y="3668"/>
                  </a:cubicBezTo>
                  <a:cubicBezTo>
                    <a:pt x="5192" y="3644"/>
                    <a:pt x="5180" y="3620"/>
                    <a:pt x="5168" y="3609"/>
                  </a:cubicBezTo>
                  <a:lnTo>
                    <a:pt x="4751" y="3454"/>
                  </a:lnTo>
                  <a:cubicBezTo>
                    <a:pt x="4787" y="3359"/>
                    <a:pt x="4811" y="3263"/>
                    <a:pt x="4834" y="3168"/>
                  </a:cubicBezTo>
                  <a:lnTo>
                    <a:pt x="5263" y="3251"/>
                  </a:lnTo>
                  <a:lnTo>
                    <a:pt x="5287" y="3251"/>
                  </a:lnTo>
                  <a:cubicBezTo>
                    <a:pt x="5299" y="3251"/>
                    <a:pt x="5311" y="3239"/>
                    <a:pt x="5322" y="3216"/>
                  </a:cubicBezTo>
                  <a:cubicBezTo>
                    <a:pt x="5322" y="3192"/>
                    <a:pt x="5311" y="3168"/>
                    <a:pt x="5287" y="3168"/>
                  </a:cubicBezTo>
                  <a:lnTo>
                    <a:pt x="4858" y="3085"/>
                  </a:lnTo>
                  <a:cubicBezTo>
                    <a:pt x="4870" y="2989"/>
                    <a:pt x="4882" y="2882"/>
                    <a:pt x="4882" y="2787"/>
                  </a:cubicBezTo>
                  <a:lnTo>
                    <a:pt x="5322" y="2799"/>
                  </a:lnTo>
                  <a:cubicBezTo>
                    <a:pt x="5334" y="2799"/>
                    <a:pt x="5334" y="2799"/>
                    <a:pt x="5334" y="2787"/>
                  </a:cubicBezTo>
                  <a:cubicBezTo>
                    <a:pt x="5358" y="2787"/>
                    <a:pt x="5370" y="2775"/>
                    <a:pt x="5370" y="2751"/>
                  </a:cubicBezTo>
                  <a:cubicBezTo>
                    <a:pt x="5370" y="2727"/>
                    <a:pt x="5346" y="2716"/>
                    <a:pt x="5334" y="2716"/>
                  </a:cubicBezTo>
                  <a:lnTo>
                    <a:pt x="4894" y="2704"/>
                  </a:lnTo>
                  <a:cubicBezTo>
                    <a:pt x="4894" y="2597"/>
                    <a:pt x="4882" y="2501"/>
                    <a:pt x="4870" y="2394"/>
                  </a:cubicBezTo>
                  <a:lnTo>
                    <a:pt x="5299" y="2335"/>
                  </a:lnTo>
                  <a:lnTo>
                    <a:pt x="5311" y="2335"/>
                  </a:lnTo>
                  <a:cubicBezTo>
                    <a:pt x="5334" y="2323"/>
                    <a:pt x="5346" y="2311"/>
                    <a:pt x="5334" y="2287"/>
                  </a:cubicBezTo>
                  <a:cubicBezTo>
                    <a:pt x="5334" y="2263"/>
                    <a:pt x="5311" y="2251"/>
                    <a:pt x="5287" y="2251"/>
                  </a:cubicBezTo>
                  <a:lnTo>
                    <a:pt x="4858" y="2323"/>
                  </a:lnTo>
                  <a:cubicBezTo>
                    <a:pt x="4834" y="2216"/>
                    <a:pt x="4811" y="2120"/>
                    <a:pt x="4787" y="2025"/>
                  </a:cubicBezTo>
                  <a:lnTo>
                    <a:pt x="5203" y="1882"/>
                  </a:lnTo>
                  <a:cubicBezTo>
                    <a:pt x="5227" y="1870"/>
                    <a:pt x="5239" y="1858"/>
                    <a:pt x="5227" y="1835"/>
                  </a:cubicBezTo>
                  <a:cubicBezTo>
                    <a:pt x="5215" y="1811"/>
                    <a:pt x="5192" y="1799"/>
                    <a:pt x="5180" y="1799"/>
                  </a:cubicBezTo>
                  <a:lnTo>
                    <a:pt x="4763" y="1942"/>
                  </a:lnTo>
                  <a:cubicBezTo>
                    <a:pt x="4727" y="1846"/>
                    <a:pt x="4680" y="1763"/>
                    <a:pt x="4644" y="1668"/>
                  </a:cubicBezTo>
                  <a:lnTo>
                    <a:pt x="5025" y="1454"/>
                  </a:lnTo>
                  <a:cubicBezTo>
                    <a:pt x="5049" y="1442"/>
                    <a:pt x="5049" y="1418"/>
                    <a:pt x="5037" y="1406"/>
                  </a:cubicBezTo>
                  <a:cubicBezTo>
                    <a:pt x="5028" y="1388"/>
                    <a:pt x="5013" y="1377"/>
                    <a:pt x="4996" y="1377"/>
                  </a:cubicBezTo>
                  <a:cubicBezTo>
                    <a:pt x="4990" y="1377"/>
                    <a:pt x="4984" y="1379"/>
                    <a:pt x="4977" y="1382"/>
                  </a:cubicBezTo>
                  <a:lnTo>
                    <a:pt x="4596" y="1596"/>
                  </a:lnTo>
                  <a:cubicBezTo>
                    <a:pt x="4549" y="1513"/>
                    <a:pt x="4489" y="1430"/>
                    <a:pt x="4430" y="1346"/>
                  </a:cubicBezTo>
                  <a:lnTo>
                    <a:pt x="4775" y="1073"/>
                  </a:lnTo>
                  <a:cubicBezTo>
                    <a:pt x="4787" y="1061"/>
                    <a:pt x="4799" y="1025"/>
                    <a:pt x="4775" y="1013"/>
                  </a:cubicBezTo>
                  <a:cubicBezTo>
                    <a:pt x="4768" y="999"/>
                    <a:pt x="4757" y="993"/>
                    <a:pt x="4744" y="993"/>
                  </a:cubicBezTo>
                  <a:cubicBezTo>
                    <a:pt x="4735" y="993"/>
                    <a:pt x="4725" y="996"/>
                    <a:pt x="4715" y="1001"/>
                  </a:cubicBezTo>
                  <a:lnTo>
                    <a:pt x="4382" y="1287"/>
                  </a:lnTo>
                  <a:cubicBezTo>
                    <a:pt x="4346" y="1239"/>
                    <a:pt x="4310" y="1203"/>
                    <a:pt x="4275" y="1168"/>
                  </a:cubicBezTo>
                  <a:cubicBezTo>
                    <a:pt x="4239" y="1132"/>
                    <a:pt x="4203" y="1096"/>
                    <a:pt x="4168" y="1061"/>
                  </a:cubicBezTo>
                  <a:lnTo>
                    <a:pt x="4465" y="727"/>
                  </a:lnTo>
                  <a:cubicBezTo>
                    <a:pt x="4477" y="715"/>
                    <a:pt x="4477" y="692"/>
                    <a:pt x="4453" y="668"/>
                  </a:cubicBezTo>
                  <a:cubicBezTo>
                    <a:pt x="4448" y="663"/>
                    <a:pt x="4441" y="660"/>
                    <a:pt x="4433" y="660"/>
                  </a:cubicBezTo>
                  <a:cubicBezTo>
                    <a:pt x="4422" y="660"/>
                    <a:pt x="4408" y="666"/>
                    <a:pt x="4394" y="680"/>
                  </a:cubicBezTo>
                  <a:lnTo>
                    <a:pt x="4108" y="1013"/>
                  </a:lnTo>
                  <a:cubicBezTo>
                    <a:pt x="4025" y="942"/>
                    <a:pt x="3953" y="882"/>
                    <a:pt x="3870" y="834"/>
                  </a:cubicBezTo>
                  <a:lnTo>
                    <a:pt x="4096" y="453"/>
                  </a:lnTo>
                  <a:cubicBezTo>
                    <a:pt x="4108" y="430"/>
                    <a:pt x="4096" y="406"/>
                    <a:pt x="4072" y="394"/>
                  </a:cubicBezTo>
                  <a:cubicBezTo>
                    <a:pt x="4069" y="390"/>
                    <a:pt x="4064" y="389"/>
                    <a:pt x="4059" y="389"/>
                  </a:cubicBezTo>
                  <a:cubicBezTo>
                    <a:pt x="4047" y="389"/>
                    <a:pt x="4033" y="397"/>
                    <a:pt x="4025" y="406"/>
                  </a:cubicBezTo>
                  <a:lnTo>
                    <a:pt x="3798" y="787"/>
                  </a:lnTo>
                  <a:cubicBezTo>
                    <a:pt x="3703" y="739"/>
                    <a:pt x="3620" y="692"/>
                    <a:pt x="3525" y="656"/>
                  </a:cubicBezTo>
                  <a:lnTo>
                    <a:pt x="3679" y="239"/>
                  </a:lnTo>
                  <a:cubicBezTo>
                    <a:pt x="3691" y="227"/>
                    <a:pt x="3679" y="191"/>
                    <a:pt x="3656" y="191"/>
                  </a:cubicBezTo>
                  <a:cubicBezTo>
                    <a:pt x="3649" y="188"/>
                    <a:pt x="3643" y="187"/>
                    <a:pt x="3637" y="187"/>
                  </a:cubicBezTo>
                  <a:cubicBezTo>
                    <a:pt x="3621" y="187"/>
                    <a:pt x="3608" y="198"/>
                    <a:pt x="3608" y="215"/>
                  </a:cubicBezTo>
                  <a:lnTo>
                    <a:pt x="3441" y="620"/>
                  </a:lnTo>
                  <a:cubicBezTo>
                    <a:pt x="3346" y="584"/>
                    <a:pt x="3251" y="561"/>
                    <a:pt x="3156" y="537"/>
                  </a:cubicBezTo>
                  <a:lnTo>
                    <a:pt x="3239" y="108"/>
                  </a:lnTo>
                  <a:cubicBezTo>
                    <a:pt x="3251" y="84"/>
                    <a:pt x="3227" y="60"/>
                    <a:pt x="3203" y="60"/>
                  </a:cubicBezTo>
                  <a:cubicBezTo>
                    <a:pt x="3201" y="58"/>
                    <a:pt x="3198" y="57"/>
                    <a:pt x="3196" y="57"/>
                  </a:cubicBezTo>
                  <a:cubicBezTo>
                    <a:pt x="3183" y="57"/>
                    <a:pt x="3165" y="77"/>
                    <a:pt x="3156" y="96"/>
                  </a:cubicBezTo>
                  <a:lnTo>
                    <a:pt x="3072" y="525"/>
                  </a:lnTo>
                  <a:cubicBezTo>
                    <a:pt x="2977" y="501"/>
                    <a:pt x="2870" y="489"/>
                    <a:pt x="2775" y="489"/>
                  </a:cubicBezTo>
                  <a:lnTo>
                    <a:pt x="2786" y="49"/>
                  </a:lnTo>
                  <a:cubicBezTo>
                    <a:pt x="2786" y="25"/>
                    <a:pt x="2763" y="13"/>
                    <a:pt x="2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07" name="Google Shape;2607;p72"/>
            <p:cNvGrpSpPr/>
            <p:nvPr/>
          </p:nvGrpSpPr>
          <p:grpSpPr>
            <a:xfrm>
              <a:off x="-1023447" y="1674407"/>
              <a:ext cx="221998" cy="292083"/>
              <a:chOff x="-1023443" y="1674418"/>
              <a:chExt cx="221998" cy="292083"/>
            </a:xfrm>
          </p:grpSpPr>
          <p:sp>
            <p:nvSpPr>
              <p:cNvPr id="2608" name="Google Shape;2608;p72"/>
              <p:cNvSpPr/>
              <p:nvPr/>
            </p:nvSpPr>
            <p:spPr>
              <a:xfrm flipH="1">
                <a:off x="-1007977" y="1674418"/>
                <a:ext cx="196300" cy="18834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83" extrusionOk="0">
                    <a:moveTo>
                      <a:pt x="863" y="0"/>
                    </a:moveTo>
                    <a:cubicBezTo>
                      <a:pt x="575" y="0"/>
                      <a:pt x="281" y="134"/>
                      <a:pt x="188" y="408"/>
                    </a:cubicBezTo>
                    <a:cubicBezTo>
                      <a:pt x="1" y="970"/>
                      <a:pt x="591" y="1085"/>
                      <a:pt x="649" y="1142"/>
                    </a:cubicBezTo>
                    <a:cubicBezTo>
                      <a:pt x="714" y="1207"/>
                      <a:pt x="548" y="1531"/>
                      <a:pt x="649" y="1546"/>
                    </a:cubicBezTo>
                    <a:cubicBezTo>
                      <a:pt x="651" y="1546"/>
                      <a:pt x="652" y="1546"/>
                      <a:pt x="654" y="1546"/>
                    </a:cubicBezTo>
                    <a:cubicBezTo>
                      <a:pt x="730" y="1546"/>
                      <a:pt x="755" y="1419"/>
                      <a:pt x="762" y="1366"/>
                    </a:cubicBezTo>
                    <a:lnTo>
                      <a:pt x="762" y="1366"/>
                    </a:lnTo>
                    <a:cubicBezTo>
                      <a:pt x="757" y="1426"/>
                      <a:pt x="751" y="1583"/>
                      <a:pt x="837" y="1583"/>
                    </a:cubicBezTo>
                    <a:cubicBezTo>
                      <a:pt x="841" y="1583"/>
                      <a:pt x="846" y="1583"/>
                      <a:pt x="851" y="1582"/>
                    </a:cubicBezTo>
                    <a:cubicBezTo>
                      <a:pt x="936" y="1562"/>
                      <a:pt x="937" y="1464"/>
                      <a:pt x="930" y="1407"/>
                    </a:cubicBezTo>
                    <a:lnTo>
                      <a:pt x="930" y="1407"/>
                    </a:lnTo>
                    <a:cubicBezTo>
                      <a:pt x="942" y="1461"/>
                      <a:pt x="969" y="1550"/>
                      <a:pt x="1019" y="1550"/>
                    </a:cubicBezTo>
                    <a:cubicBezTo>
                      <a:pt x="1025" y="1550"/>
                      <a:pt x="1031" y="1548"/>
                      <a:pt x="1038" y="1546"/>
                    </a:cubicBezTo>
                    <a:cubicBezTo>
                      <a:pt x="1124" y="1510"/>
                      <a:pt x="973" y="1171"/>
                      <a:pt x="1038" y="1142"/>
                    </a:cubicBezTo>
                    <a:cubicBezTo>
                      <a:pt x="1103" y="1121"/>
                      <a:pt x="1650" y="948"/>
                      <a:pt x="1513" y="408"/>
                    </a:cubicBezTo>
                    <a:cubicBezTo>
                      <a:pt x="1448" y="139"/>
                      <a:pt x="1158" y="0"/>
                      <a:pt x="8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72"/>
              <p:cNvSpPr/>
              <p:nvPr/>
            </p:nvSpPr>
            <p:spPr>
              <a:xfrm flipH="1">
                <a:off x="-903995" y="1726290"/>
                <a:ext cx="58771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16" extrusionOk="0">
                    <a:moveTo>
                      <a:pt x="218" y="1"/>
                    </a:moveTo>
                    <a:cubicBezTo>
                      <a:pt x="198" y="1"/>
                      <a:pt x="178" y="8"/>
                      <a:pt x="158" y="22"/>
                    </a:cubicBezTo>
                    <a:cubicBezTo>
                      <a:pt x="1" y="142"/>
                      <a:pt x="184" y="415"/>
                      <a:pt x="320" y="415"/>
                    </a:cubicBezTo>
                    <a:cubicBezTo>
                      <a:pt x="339" y="415"/>
                      <a:pt x="358" y="410"/>
                      <a:pt x="374" y="397"/>
                    </a:cubicBezTo>
                    <a:cubicBezTo>
                      <a:pt x="493" y="303"/>
                      <a:pt x="356" y="1"/>
                      <a:pt x="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72"/>
              <p:cNvSpPr/>
              <p:nvPr/>
            </p:nvSpPr>
            <p:spPr>
              <a:xfrm flipH="1">
                <a:off x="-983107" y="1726290"/>
                <a:ext cx="58057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16" extrusionOk="0">
                    <a:moveTo>
                      <a:pt x="277" y="1"/>
                    </a:moveTo>
                    <a:cubicBezTo>
                      <a:pt x="139" y="1"/>
                      <a:pt x="1" y="303"/>
                      <a:pt x="114" y="397"/>
                    </a:cubicBezTo>
                    <a:cubicBezTo>
                      <a:pt x="131" y="410"/>
                      <a:pt x="150" y="415"/>
                      <a:pt x="170" y="415"/>
                    </a:cubicBezTo>
                    <a:cubicBezTo>
                      <a:pt x="309" y="415"/>
                      <a:pt x="488" y="142"/>
                      <a:pt x="337" y="22"/>
                    </a:cubicBezTo>
                    <a:cubicBezTo>
                      <a:pt x="317" y="8"/>
                      <a:pt x="297" y="1"/>
                      <a:pt x="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72"/>
              <p:cNvSpPr/>
              <p:nvPr/>
            </p:nvSpPr>
            <p:spPr>
              <a:xfrm flipH="1">
                <a:off x="-1023443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226" y="1"/>
                    </a:moveTo>
                    <a:cubicBezTo>
                      <a:pt x="216" y="1"/>
                      <a:pt x="206" y="3"/>
                      <a:pt x="195" y="7"/>
                    </a:cubicBezTo>
                    <a:cubicBezTo>
                      <a:pt x="72" y="57"/>
                      <a:pt x="252" y="281"/>
                      <a:pt x="252" y="281"/>
                    </a:cubicBezTo>
                    <a:cubicBezTo>
                      <a:pt x="252" y="281"/>
                      <a:pt x="0" y="302"/>
                      <a:pt x="22" y="439"/>
                    </a:cubicBezTo>
                    <a:cubicBezTo>
                      <a:pt x="29" y="473"/>
                      <a:pt x="52" y="486"/>
                      <a:pt x="83" y="486"/>
                    </a:cubicBezTo>
                    <a:cubicBezTo>
                      <a:pt x="172" y="486"/>
                      <a:pt x="328" y="381"/>
                      <a:pt x="370" y="381"/>
                    </a:cubicBezTo>
                    <a:cubicBezTo>
                      <a:pt x="372" y="381"/>
                      <a:pt x="373" y="381"/>
                      <a:pt x="375" y="382"/>
                    </a:cubicBezTo>
                    <a:cubicBezTo>
                      <a:pt x="411" y="389"/>
                      <a:pt x="1318" y="886"/>
                      <a:pt x="1369" y="929"/>
                    </a:cubicBezTo>
                    <a:cubicBezTo>
                      <a:pt x="1417" y="963"/>
                      <a:pt x="1412" y="1189"/>
                      <a:pt x="1526" y="1189"/>
                    </a:cubicBezTo>
                    <a:cubicBezTo>
                      <a:pt x="1531" y="1189"/>
                      <a:pt x="1536" y="1189"/>
                      <a:pt x="1541" y="1188"/>
                    </a:cubicBezTo>
                    <a:cubicBezTo>
                      <a:pt x="1671" y="1159"/>
                      <a:pt x="1556" y="936"/>
                      <a:pt x="1606" y="929"/>
                    </a:cubicBezTo>
                    <a:cubicBezTo>
                      <a:pt x="1657" y="914"/>
                      <a:pt x="1829" y="814"/>
                      <a:pt x="1750" y="727"/>
                    </a:cubicBezTo>
                    <a:cubicBezTo>
                      <a:pt x="1736" y="711"/>
                      <a:pt x="1722" y="704"/>
                      <a:pt x="1707" y="704"/>
                    </a:cubicBezTo>
                    <a:cubicBezTo>
                      <a:pt x="1649" y="704"/>
                      <a:pt x="1578" y="797"/>
                      <a:pt x="1469" y="797"/>
                    </a:cubicBezTo>
                    <a:cubicBezTo>
                      <a:pt x="1455" y="797"/>
                      <a:pt x="1441" y="795"/>
                      <a:pt x="1426" y="792"/>
                    </a:cubicBezTo>
                    <a:cubicBezTo>
                      <a:pt x="1268" y="749"/>
                      <a:pt x="533" y="418"/>
                      <a:pt x="375" y="252"/>
                    </a:cubicBezTo>
                    <a:cubicBezTo>
                      <a:pt x="349" y="226"/>
                      <a:pt x="328" y="1"/>
                      <a:pt x="2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72"/>
              <p:cNvSpPr/>
              <p:nvPr/>
            </p:nvSpPr>
            <p:spPr>
              <a:xfrm flipH="1">
                <a:off x="-1019160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1604" y="1"/>
                    </a:moveTo>
                    <a:cubicBezTo>
                      <a:pt x="1502" y="1"/>
                      <a:pt x="1481" y="226"/>
                      <a:pt x="1455" y="252"/>
                    </a:cubicBezTo>
                    <a:cubicBezTo>
                      <a:pt x="1297" y="418"/>
                      <a:pt x="562" y="749"/>
                      <a:pt x="397" y="792"/>
                    </a:cubicBezTo>
                    <a:cubicBezTo>
                      <a:pt x="382" y="795"/>
                      <a:pt x="369" y="797"/>
                      <a:pt x="356" y="797"/>
                    </a:cubicBezTo>
                    <a:cubicBezTo>
                      <a:pt x="251" y="797"/>
                      <a:pt x="180" y="704"/>
                      <a:pt x="119" y="704"/>
                    </a:cubicBezTo>
                    <a:cubicBezTo>
                      <a:pt x="103" y="704"/>
                      <a:pt x="88" y="711"/>
                      <a:pt x="72" y="727"/>
                    </a:cubicBezTo>
                    <a:cubicBezTo>
                      <a:pt x="0" y="814"/>
                      <a:pt x="173" y="914"/>
                      <a:pt x="224" y="929"/>
                    </a:cubicBezTo>
                    <a:cubicBezTo>
                      <a:pt x="274" y="936"/>
                      <a:pt x="159" y="1159"/>
                      <a:pt x="288" y="1188"/>
                    </a:cubicBezTo>
                    <a:cubicBezTo>
                      <a:pt x="294" y="1189"/>
                      <a:pt x="299" y="1189"/>
                      <a:pt x="304" y="1189"/>
                    </a:cubicBezTo>
                    <a:cubicBezTo>
                      <a:pt x="418" y="1189"/>
                      <a:pt x="413" y="963"/>
                      <a:pt x="461" y="929"/>
                    </a:cubicBezTo>
                    <a:cubicBezTo>
                      <a:pt x="512" y="886"/>
                      <a:pt x="1419" y="389"/>
                      <a:pt x="1455" y="382"/>
                    </a:cubicBezTo>
                    <a:cubicBezTo>
                      <a:pt x="1456" y="381"/>
                      <a:pt x="1458" y="381"/>
                      <a:pt x="1460" y="381"/>
                    </a:cubicBezTo>
                    <a:cubicBezTo>
                      <a:pt x="1502" y="381"/>
                      <a:pt x="1658" y="486"/>
                      <a:pt x="1747" y="486"/>
                    </a:cubicBezTo>
                    <a:cubicBezTo>
                      <a:pt x="1778" y="486"/>
                      <a:pt x="1801" y="473"/>
                      <a:pt x="1808" y="439"/>
                    </a:cubicBezTo>
                    <a:cubicBezTo>
                      <a:pt x="1829" y="302"/>
                      <a:pt x="1570" y="281"/>
                      <a:pt x="1570" y="281"/>
                    </a:cubicBezTo>
                    <a:cubicBezTo>
                      <a:pt x="1570" y="281"/>
                      <a:pt x="1757" y="57"/>
                      <a:pt x="1635" y="7"/>
                    </a:cubicBezTo>
                    <a:cubicBezTo>
                      <a:pt x="1624" y="3"/>
                      <a:pt x="1614" y="1"/>
                      <a:pt x="16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70" name="Google Shape;2670;p72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sp>
          <p:nvSpPr>
            <p:cNvPr id="2671" name="Google Shape;2671;p72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72"/>
            <p:cNvSpPr/>
            <p:nvPr/>
          </p:nvSpPr>
          <p:spPr>
            <a:xfrm>
              <a:off x="7868787" y="332161"/>
              <a:ext cx="202597" cy="178494"/>
            </a:xfrm>
            <a:custGeom>
              <a:avLst/>
              <a:gdLst/>
              <a:ahLst/>
              <a:cxnLst/>
              <a:rect l="l" t="t" r="r" b="b"/>
              <a:pathLst>
                <a:path w="18089" h="15937" extrusionOk="0">
                  <a:moveTo>
                    <a:pt x="7968" y="1"/>
                  </a:moveTo>
                  <a:cubicBezTo>
                    <a:pt x="5816" y="1"/>
                    <a:pt x="3781" y="873"/>
                    <a:pt x="2327" y="2327"/>
                  </a:cubicBezTo>
                  <a:cubicBezTo>
                    <a:pt x="815" y="3839"/>
                    <a:pt x="0" y="5875"/>
                    <a:pt x="0" y="7969"/>
                  </a:cubicBezTo>
                  <a:cubicBezTo>
                    <a:pt x="0" y="10121"/>
                    <a:pt x="815" y="12098"/>
                    <a:pt x="2327" y="13610"/>
                  </a:cubicBezTo>
                  <a:cubicBezTo>
                    <a:pt x="3781" y="15123"/>
                    <a:pt x="5816" y="15937"/>
                    <a:pt x="7968" y="15937"/>
                  </a:cubicBezTo>
                  <a:cubicBezTo>
                    <a:pt x="10062" y="15937"/>
                    <a:pt x="12098" y="15123"/>
                    <a:pt x="13552" y="13610"/>
                  </a:cubicBezTo>
                  <a:cubicBezTo>
                    <a:pt x="13727" y="13436"/>
                    <a:pt x="13843" y="13261"/>
                    <a:pt x="13843" y="13029"/>
                  </a:cubicBezTo>
                  <a:cubicBezTo>
                    <a:pt x="13843" y="12796"/>
                    <a:pt x="13727" y="12564"/>
                    <a:pt x="13552" y="12389"/>
                  </a:cubicBezTo>
                  <a:cubicBezTo>
                    <a:pt x="13436" y="12215"/>
                    <a:pt x="13203" y="12156"/>
                    <a:pt x="12970" y="12156"/>
                  </a:cubicBezTo>
                  <a:cubicBezTo>
                    <a:pt x="12738" y="12156"/>
                    <a:pt x="12505" y="12215"/>
                    <a:pt x="12331" y="12389"/>
                  </a:cubicBezTo>
                  <a:cubicBezTo>
                    <a:pt x="11167" y="13552"/>
                    <a:pt x="9597" y="14192"/>
                    <a:pt x="7968" y="14192"/>
                  </a:cubicBezTo>
                  <a:cubicBezTo>
                    <a:pt x="6282" y="14192"/>
                    <a:pt x="4711" y="13552"/>
                    <a:pt x="3548" y="12389"/>
                  </a:cubicBezTo>
                  <a:cubicBezTo>
                    <a:pt x="2385" y="11226"/>
                    <a:pt x="1687" y="9655"/>
                    <a:pt x="1687" y="7969"/>
                  </a:cubicBezTo>
                  <a:cubicBezTo>
                    <a:pt x="1687" y="6340"/>
                    <a:pt x="2385" y="4770"/>
                    <a:pt x="3548" y="3607"/>
                  </a:cubicBezTo>
                  <a:cubicBezTo>
                    <a:pt x="4711" y="2385"/>
                    <a:pt x="6282" y="1745"/>
                    <a:pt x="7968" y="1745"/>
                  </a:cubicBezTo>
                  <a:cubicBezTo>
                    <a:pt x="9597" y="1745"/>
                    <a:pt x="11167" y="2385"/>
                    <a:pt x="12331" y="3607"/>
                  </a:cubicBezTo>
                  <a:cubicBezTo>
                    <a:pt x="13087" y="4305"/>
                    <a:pt x="13610" y="5177"/>
                    <a:pt x="13901" y="6166"/>
                  </a:cubicBezTo>
                  <a:lnTo>
                    <a:pt x="12447" y="5177"/>
                  </a:lnTo>
                  <a:cubicBezTo>
                    <a:pt x="12331" y="5061"/>
                    <a:pt x="12156" y="5003"/>
                    <a:pt x="11982" y="5003"/>
                  </a:cubicBezTo>
                  <a:cubicBezTo>
                    <a:pt x="11691" y="5003"/>
                    <a:pt x="11400" y="5177"/>
                    <a:pt x="11226" y="5410"/>
                  </a:cubicBezTo>
                  <a:cubicBezTo>
                    <a:pt x="11109" y="5584"/>
                    <a:pt x="11051" y="5817"/>
                    <a:pt x="11109" y="6049"/>
                  </a:cubicBezTo>
                  <a:cubicBezTo>
                    <a:pt x="11167" y="6282"/>
                    <a:pt x="11284" y="6457"/>
                    <a:pt x="11458" y="6631"/>
                  </a:cubicBezTo>
                  <a:lnTo>
                    <a:pt x="14541" y="8725"/>
                  </a:lnTo>
                  <a:cubicBezTo>
                    <a:pt x="14599" y="8783"/>
                    <a:pt x="14715" y="8783"/>
                    <a:pt x="14773" y="8841"/>
                  </a:cubicBezTo>
                  <a:lnTo>
                    <a:pt x="15064" y="8841"/>
                  </a:lnTo>
                  <a:cubicBezTo>
                    <a:pt x="15355" y="8841"/>
                    <a:pt x="15588" y="8725"/>
                    <a:pt x="15762" y="8492"/>
                  </a:cubicBezTo>
                  <a:lnTo>
                    <a:pt x="17856" y="5468"/>
                  </a:lnTo>
                  <a:cubicBezTo>
                    <a:pt x="18089" y="5061"/>
                    <a:pt x="17972" y="4479"/>
                    <a:pt x="17623" y="4246"/>
                  </a:cubicBezTo>
                  <a:cubicBezTo>
                    <a:pt x="17449" y="4130"/>
                    <a:pt x="17274" y="4072"/>
                    <a:pt x="17100" y="4072"/>
                  </a:cubicBezTo>
                  <a:cubicBezTo>
                    <a:pt x="16809" y="4072"/>
                    <a:pt x="16576" y="4246"/>
                    <a:pt x="16402" y="4479"/>
                  </a:cubicBezTo>
                  <a:lnTo>
                    <a:pt x="15588" y="5642"/>
                  </a:lnTo>
                  <a:cubicBezTo>
                    <a:pt x="15181" y="4421"/>
                    <a:pt x="14483" y="3258"/>
                    <a:pt x="13552" y="2327"/>
                  </a:cubicBezTo>
                  <a:cubicBezTo>
                    <a:pt x="12098" y="873"/>
                    <a:pt x="10062" y="1"/>
                    <a:pt x="7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72">
              <a:hlinkClick r:id="rId3" action="ppaction://hlinksldjump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4" name="Google Shape;2674;p72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2675" name="Google Shape;2675;p72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2676" name="Google Shape;2676;p72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72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78" name="Google Shape;2678;p72">
              <a:hlinkClick r:id="" action="ppaction://noaction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9" name="Google Shape;2679;p72"/>
          <p:cNvGrpSpPr/>
          <p:nvPr/>
        </p:nvGrpSpPr>
        <p:grpSpPr>
          <a:xfrm>
            <a:off x="7205125" y="211475"/>
            <a:ext cx="392112" cy="392100"/>
            <a:chOff x="7205125" y="211475"/>
            <a:chExt cx="392112" cy="392100"/>
          </a:xfrm>
        </p:grpSpPr>
        <p:sp>
          <p:nvSpPr>
            <p:cNvPr id="2680" name="Google Shape;2680;p72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72">
              <a:hlinkClick r:id="rId4" action="ppaction://hlinksldjump"/>
            </p:cNvPr>
            <p:cNvSpPr/>
            <p:nvPr/>
          </p:nvSpPr>
          <p:spPr>
            <a:xfrm flipH="1">
              <a:off x="7205125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72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72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4" name="Google Shape;2684;p72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5" name="Google Shape;2685;p72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6" name="Google Shape;2686;p72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D07CB-C800-57BC-1B46-7CA27242815A}"/>
              </a:ext>
            </a:extLst>
          </p:cNvPr>
          <p:cNvSpPr txBox="1"/>
          <p:nvPr/>
        </p:nvSpPr>
        <p:spPr>
          <a:xfrm>
            <a:off x="2044917" y="353479"/>
            <a:ext cx="48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شيفرة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F4FE0-AAC1-4A20-85D4-18923B212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5037" y="1044365"/>
            <a:ext cx="4733925" cy="39338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E0E09E-9C9C-0882-3745-0D8A393CE89F}"/>
              </a:ext>
            </a:extLst>
          </p:cNvPr>
          <p:cNvSpPr txBox="1"/>
          <p:nvPr/>
        </p:nvSpPr>
        <p:spPr>
          <a:xfrm>
            <a:off x="3542634" y="304423"/>
            <a:ext cx="906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2" name="Google Shape;2692;p73"/>
          <p:cNvGrpSpPr/>
          <p:nvPr/>
        </p:nvGrpSpPr>
        <p:grpSpPr>
          <a:xfrm>
            <a:off x="881041" y="3923377"/>
            <a:ext cx="691552" cy="759744"/>
            <a:chOff x="6943641" y="462327"/>
            <a:chExt cx="691552" cy="759744"/>
          </a:xfrm>
        </p:grpSpPr>
        <p:sp>
          <p:nvSpPr>
            <p:cNvPr id="2693" name="Google Shape;2693;p73"/>
            <p:cNvSpPr/>
            <p:nvPr/>
          </p:nvSpPr>
          <p:spPr>
            <a:xfrm>
              <a:off x="7035475" y="588200"/>
              <a:ext cx="507900" cy="507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73"/>
            <p:cNvSpPr/>
            <p:nvPr/>
          </p:nvSpPr>
          <p:spPr>
            <a:xfrm>
              <a:off x="7090375" y="643150"/>
              <a:ext cx="398100" cy="3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95" name="Google Shape;2695;p73"/>
            <p:cNvGrpSpPr/>
            <p:nvPr/>
          </p:nvGrpSpPr>
          <p:grpSpPr>
            <a:xfrm>
              <a:off x="6943641" y="462327"/>
              <a:ext cx="691552" cy="759744"/>
              <a:chOff x="7216391" y="426902"/>
              <a:chExt cx="691552" cy="759744"/>
            </a:xfrm>
          </p:grpSpPr>
          <p:sp>
            <p:nvSpPr>
              <p:cNvPr id="2696" name="Google Shape;2696;p73"/>
              <p:cNvSpPr/>
              <p:nvPr/>
            </p:nvSpPr>
            <p:spPr>
              <a:xfrm>
                <a:off x="7458311" y="482518"/>
                <a:ext cx="207680" cy="648512"/>
              </a:xfrm>
              <a:custGeom>
                <a:avLst/>
                <a:gdLst/>
                <a:ahLst/>
                <a:cxnLst/>
                <a:rect l="l" t="t" r="r" b="b"/>
                <a:pathLst>
                  <a:path w="6490" h="20266" extrusionOk="0">
                    <a:moveTo>
                      <a:pt x="1" y="1"/>
                    </a:moveTo>
                    <a:lnTo>
                      <a:pt x="1906" y="10561"/>
                    </a:lnTo>
                    <a:lnTo>
                      <a:pt x="6490" y="20265"/>
                    </a:lnTo>
                    <a:lnTo>
                      <a:pt x="4573" y="97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73"/>
              <p:cNvSpPr/>
              <p:nvPr/>
            </p:nvSpPr>
            <p:spPr>
              <a:xfrm>
                <a:off x="7237735" y="703126"/>
                <a:ext cx="648480" cy="207680"/>
              </a:xfrm>
              <a:custGeom>
                <a:avLst/>
                <a:gdLst/>
                <a:ahLst/>
                <a:cxnLst/>
                <a:rect l="l" t="t" r="r" b="b"/>
                <a:pathLst>
                  <a:path w="20265" h="6490" extrusionOk="0">
                    <a:moveTo>
                      <a:pt x="20264" y="0"/>
                    </a:moveTo>
                    <a:lnTo>
                      <a:pt x="9704" y="1905"/>
                    </a:lnTo>
                    <a:lnTo>
                      <a:pt x="0" y="6489"/>
                    </a:lnTo>
                    <a:lnTo>
                      <a:pt x="10561" y="4572"/>
                    </a:lnTo>
                    <a:lnTo>
                      <a:pt x="202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73"/>
              <p:cNvSpPr/>
              <p:nvPr/>
            </p:nvSpPr>
            <p:spPr>
              <a:xfrm>
                <a:off x="7366503" y="426902"/>
                <a:ext cx="390944" cy="759744"/>
              </a:xfrm>
              <a:custGeom>
                <a:avLst/>
                <a:gdLst/>
                <a:ahLst/>
                <a:cxnLst/>
                <a:rect l="l" t="t" r="r" b="b"/>
                <a:pathLst>
                  <a:path w="12217" h="23742" extrusionOk="0">
                    <a:moveTo>
                      <a:pt x="12216" y="0"/>
                    </a:moveTo>
                    <a:lnTo>
                      <a:pt x="4870" y="11228"/>
                    </a:lnTo>
                    <a:lnTo>
                      <a:pt x="0" y="23741"/>
                    </a:lnTo>
                    <a:lnTo>
                      <a:pt x="7358" y="12514"/>
                    </a:lnTo>
                    <a:lnTo>
                      <a:pt x="122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73"/>
              <p:cNvSpPr/>
              <p:nvPr/>
            </p:nvSpPr>
            <p:spPr>
              <a:xfrm>
                <a:off x="7216391" y="628822"/>
                <a:ext cx="691552" cy="355904"/>
              </a:xfrm>
              <a:custGeom>
                <a:avLst/>
                <a:gdLst/>
                <a:ahLst/>
                <a:cxnLst/>
                <a:rect l="l" t="t" r="r" b="b"/>
                <a:pathLst>
                  <a:path w="21611" h="11122" extrusionOk="0">
                    <a:moveTo>
                      <a:pt x="0" y="1"/>
                    </a:moveTo>
                    <a:lnTo>
                      <a:pt x="10156" y="6811"/>
                    </a:lnTo>
                    <a:lnTo>
                      <a:pt x="21610" y="11121"/>
                    </a:lnTo>
                    <a:lnTo>
                      <a:pt x="11442" y="432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00" name="Google Shape;2700;p73"/>
          <p:cNvGrpSpPr/>
          <p:nvPr/>
        </p:nvGrpSpPr>
        <p:grpSpPr>
          <a:xfrm>
            <a:off x="8184734" y="4128451"/>
            <a:ext cx="635357" cy="635357"/>
            <a:chOff x="3922789" y="109320"/>
            <a:chExt cx="683400" cy="683400"/>
          </a:xfrm>
        </p:grpSpPr>
        <p:sp>
          <p:nvSpPr>
            <p:cNvPr id="2701" name="Google Shape;2701;p73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73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03" name="Google Shape;2703;p73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2704" name="Google Shape;2704;p73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73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06" name="Google Shape;2706;p73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7" name="Google Shape;2707;p73"/>
          <p:cNvGrpSpPr/>
          <p:nvPr/>
        </p:nvGrpSpPr>
        <p:grpSpPr>
          <a:xfrm rot="-1875844">
            <a:off x="577367" y="909638"/>
            <a:ext cx="509797" cy="508805"/>
            <a:chOff x="-1158200" y="1575175"/>
            <a:chExt cx="491503" cy="490546"/>
          </a:xfrm>
        </p:grpSpPr>
        <p:sp>
          <p:nvSpPr>
            <p:cNvPr id="2708" name="Google Shape;2708;p73"/>
            <p:cNvSpPr/>
            <p:nvPr/>
          </p:nvSpPr>
          <p:spPr>
            <a:xfrm>
              <a:off x="-1158200" y="1575175"/>
              <a:ext cx="491503" cy="490546"/>
            </a:xfrm>
            <a:custGeom>
              <a:avLst/>
              <a:gdLst/>
              <a:ahLst/>
              <a:cxnLst/>
              <a:rect l="l" t="t" r="r" b="b"/>
              <a:pathLst>
                <a:path w="5466" h="5454" extrusionOk="0">
                  <a:moveTo>
                    <a:pt x="2727" y="0"/>
                  </a:moveTo>
                  <a:cubicBezTo>
                    <a:pt x="1227" y="0"/>
                    <a:pt x="1" y="1215"/>
                    <a:pt x="1" y="2727"/>
                  </a:cubicBezTo>
                  <a:cubicBezTo>
                    <a:pt x="1" y="4239"/>
                    <a:pt x="1227" y="5453"/>
                    <a:pt x="2727" y="5453"/>
                  </a:cubicBezTo>
                  <a:cubicBezTo>
                    <a:pt x="4239" y="5453"/>
                    <a:pt x="5466" y="4239"/>
                    <a:pt x="5466" y="2727"/>
                  </a:cubicBezTo>
                  <a:cubicBezTo>
                    <a:pt x="5466" y="1215"/>
                    <a:pt x="4239" y="0"/>
                    <a:pt x="2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73"/>
            <p:cNvSpPr/>
            <p:nvPr/>
          </p:nvSpPr>
          <p:spPr>
            <a:xfrm>
              <a:off x="-1143683" y="1588636"/>
              <a:ext cx="462470" cy="463624"/>
            </a:xfrm>
            <a:custGeom>
              <a:avLst/>
              <a:gdLst/>
              <a:ahLst/>
              <a:cxnLst/>
              <a:rect l="l" t="t" r="r" b="b"/>
              <a:pathLst>
                <a:path w="5371" h="5383" extrusionOk="0">
                  <a:moveTo>
                    <a:pt x="2727" y="572"/>
                  </a:moveTo>
                  <a:cubicBezTo>
                    <a:pt x="2977" y="572"/>
                    <a:pt x="3227" y="620"/>
                    <a:pt x="3453" y="715"/>
                  </a:cubicBezTo>
                  <a:cubicBezTo>
                    <a:pt x="3572" y="763"/>
                    <a:pt x="3679" y="811"/>
                    <a:pt x="3787" y="882"/>
                  </a:cubicBezTo>
                  <a:cubicBezTo>
                    <a:pt x="3941" y="977"/>
                    <a:pt x="4084" y="1096"/>
                    <a:pt x="4215" y="1227"/>
                  </a:cubicBezTo>
                  <a:cubicBezTo>
                    <a:pt x="4346" y="1358"/>
                    <a:pt x="4453" y="1513"/>
                    <a:pt x="4549" y="1668"/>
                  </a:cubicBezTo>
                  <a:cubicBezTo>
                    <a:pt x="4549" y="1668"/>
                    <a:pt x="4549" y="1680"/>
                    <a:pt x="4549" y="1680"/>
                  </a:cubicBezTo>
                  <a:cubicBezTo>
                    <a:pt x="4608" y="1787"/>
                    <a:pt x="4656" y="1894"/>
                    <a:pt x="4691" y="2013"/>
                  </a:cubicBezTo>
                  <a:cubicBezTo>
                    <a:pt x="4775" y="2251"/>
                    <a:pt x="4811" y="2489"/>
                    <a:pt x="4811" y="2739"/>
                  </a:cubicBezTo>
                  <a:cubicBezTo>
                    <a:pt x="4787" y="3513"/>
                    <a:pt x="4358" y="4192"/>
                    <a:pt x="3703" y="4549"/>
                  </a:cubicBezTo>
                  <a:cubicBezTo>
                    <a:pt x="3596" y="4609"/>
                    <a:pt x="3489" y="4656"/>
                    <a:pt x="3370" y="4704"/>
                  </a:cubicBezTo>
                  <a:lnTo>
                    <a:pt x="3358" y="4704"/>
                  </a:lnTo>
                  <a:cubicBezTo>
                    <a:pt x="3310" y="4716"/>
                    <a:pt x="3251" y="4740"/>
                    <a:pt x="3203" y="4752"/>
                  </a:cubicBezTo>
                  <a:cubicBezTo>
                    <a:pt x="3045" y="4791"/>
                    <a:pt x="2888" y="4814"/>
                    <a:pt x="2730" y="4814"/>
                  </a:cubicBezTo>
                  <a:cubicBezTo>
                    <a:pt x="2697" y="4814"/>
                    <a:pt x="2664" y="4813"/>
                    <a:pt x="2632" y="4811"/>
                  </a:cubicBezTo>
                  <a:cubicBezTo>
                    <a:pt x="2382" y="4811"/>
                    <a:pt x="2144" y="4763"/>
                    <a:pt x="1917" y="4668"/>
                  </a:cubicBezTo>
                  <a:cubicBezTo>
                    <a:pt x="1108" y="4359"/>
                    <a:pt x="536" y="3561"/>
                    <a:pt x="560" y="2644"/>
                  </a:cubicBezTo>
                  <a:cubicBezTo>
                    <a:pt x="584" y="1870"/>
                    <a:pt x="1012" y="1192"/>
                    <a:pt x="1667" y="834"/>
                  </a:cubicBezTo>
                  <a:cubicBezTo>
                    <a:pt x="1774" y="775"/>
                    <a:pt x="1882" y="727"/>
                    <a:pt x="2001" y="680"/>
                  </a:cubicBezTo>
                  <a:cubicBezTo>
                    <a:pt x="2060" y="668"/>
                    <a:pt x="2108" y="644"/>
                    <a:pt x="2167" y="632"/>
                  </a:cubicBezTo>
                  <a:cubicBezTo>
                    <a:pt x="2358" y="584"/>
                    <a:pt x="2536" y="572"/>
                    <a:pt x="2727" y="572"/>
                  </a:cubicBezTo>
                  <a:close/>
                  <a:moveTo>
                    <a:pt x="2739" y="1"/>
                  </a:moveTo>
                  <a:cubicBezTo>
                    <a:pt x="2715" y="1"/>
                    <a:pt x="2703" y="25"/>
                    <a:pt x="2703" y="49"/>
                  </a:cubicBezTo>
                  <a:lnTo>
                    <a:pt x="2691" y="489"/>
                  </a:lnTo>
                  <a:cubicBezTo>
                    <a:pt x="2584" y="489"/>
                    <a:pt x="2489" y="489"/>
                    <a:pt x="2394" y="501"/>
                  </a:cubicBezTo>
                  <a:lnTo>
                    <a:pt x="2322" y="72"/>
                  </a:lnTo>
                  <a:cubicBezTo>
                    <a:pt x="2322" y="49"/>
                    <a:pt x="2298" y="37"/>
                    <a:pt x="2274" y="37"/>
                  </a:cubicBezTo>
                  <a:cubicBezTo>
                    <a:pt x="2251" y="37"/>
                    <a:pt x="2239" y="60"/>
                    <a:pt x="2239" y="84"/>
                  </a:cubicBezTo>
                  <a:lnTo>
                    <a:pt x="2310" y="513"/>
                  </a:lnTo>
                  <a:cubicBezTo>
                    <a:pt x="2251" y="525"/>
                    <a:pt x="2203" y="537"/>
                    <a:pt x="2144" y="549"/>
                  </a:cubicBezTo>
                  <a:cubicBezTo>
                    <a:pt x="2108" y="561"/>
                    <a:pt x="2060" y="572"/>
                    <a:pt x="2013" y="584"/>
                  </a:cubicBezTo>
                  <a:lnTo>
                    <a:pt x="1870" y="180"/>
                  </a:lnTo>
                  <a:cubicBezTo>
                    <a:pt x="1870" y="156"/>
                    <a:pt x="1846" y="144"/>
                    <a:pt x="1822" y="144"/>
                  </a:cubicBezTo>
                  <a:cubicBezTo>
                    <a:pt x="1798" y="156"/>
                    <a:pt x="1786" y="180"/>
                    <a:pt x="1798" y="203"/>
                  </a:cubicBezTo>
                  <a:lnTo>
                    <a:pt x="1941" y="620"/>
                  </a:lnTo>
                  <a:cubicBezTo>
                    <a:pt x="1846" y="656"/>
                    <a:pt x="1751" y="692"/>
                    <a:pt x="1655" y="739"/>
                  </a:cubicBezTo>
                  <a:lnTo>
                    <a:pt x="1453" y="358"/>
                  </a:lnTo>
                  <a:cubicBezTo>
                    <a:pt x="1444" y="341"/>
                    <a:pt x="1429" y="330"/>
                    <a:pt x="1412" y="330"/>
                  </a:cubicBezTo>
                  <a:cubicBezTo>
                    <a:pt x="1406" y="330"/>
                    <a:pt x="1400" y="331"/>
                    <a:pt x="1393" y="334"/>
                  </a:cubicBezTo>
                  <a:cubicBezTo>
                    <a:pt x="1370" y="346"/>
                    <a:pt x="1370" y="370"/>
                    <a:pt x="1382" y="394"/>
                  </a:cubicBezTo>
                  <a:lnTo>
                    <a:pt x="1584" y="775"/>
                  </a:lnTo>
                  <a:cubicBezTo>
                    <a:pt x="1501" y="834"/>
                    <a:pt x="1417" y="882"/>
                    <a:pt x="1334" y="942"/>
                  </a:cubicBezTo>
                  <a:lnTo>
                    <a:pt x="1060" y="608"/>
                  </a:lnTo>
                  <a:cubicBezTo>
                    <a:pt x="1053" y="594"/>
                    <a:pt x="1042" y="588"/>
                    <a:pt x="1029" y="588"/>
                  </a:cubicBezTo>
                  <a:cubicBezTo>
                    <a:pt x="1020" y="588"/>
                    <a:pt x="1010" y="591"/>
                    <a:pt x="1001" y="596"/>
                  </a:cubicBezTo>
                  <a:cubicBezTo>
                    <a:pt x="989" y="608"/>
                    <a:pt x="977" y="632"/>
                    <a:pt x="1001" y="656"/>
                  </a:cubicBezTo>
                  <a:lnTo>
                    <a:pt x="1274" y="1001"/>
                  </a:lnTo>
                  <a:cubicBezTo>
                    <a:pt x="1191" y="1061"/>
                    <a:pt x="1120" y="1132"/>
                    <a:pt x="1060" y="1203"/>
                  </a:cubicBezTo>
                  <a:lnTo>
                    <a:pt x="727" y="918"/>
                  </a:lnTo>
                  <a:cubicBezTo>
                    <a:pt x="715" y="912"/>
                    <a:pt x="703" y="909"/>
                    <a:pt x="692" y="909"/>
                  </a:cubicBezTo>
                  <a:cubicBezTo>
                    <a:pt x="682" y="909"/>
                    <a:pt x="673" y="912"/>
                    <a:pt x="667" y="918"/>
                  </a:cubicBezTo>
                  <a:cubicBezTo>
                    <a:pt x="643" y="942"/>
                    <a:pt x="655" y="965"/>
                    <a:pt x="667" y="977"/>
                  </a:cubicBezTo>
                  <a:lnTo>
                    <a:pt x="1001" y="1275"/>
                  </a:lnTo>
                  <a:cubicBezTo>
                    <a:pt x="929" y="1346"/>
                    <a:pt x="870" y="1430"/>
                    <a:pt x="822" y="1513"/>
                  </a:cubicBezTo>
                  <a:lnTo>
                    <a:pt x="441" y="1287"/>
                  </a:lnTo>
                  <a:cubicBezTo>
                    <a:pt x="436" y="1282"/>
                    <a:pt x="427" y="1279"/>
                    <a:pt x="417" y="1279"/>
                  </a:cubicBezTo>
                  <a:cubicBezTo>
                    <a:pt x="404" y="1279"/>
                    <a:pt x="388" y="1285"/>
                    <a:pt x="381" y="1299"/>
                  </a:cubicBezTo>
                  <a:cubicBezTo>
                    <a:pt x="369" y="1323"/>
                    <a:pt x="381" y="1346"/>
                    <a:pt x="405" y="1358"/>
                  </a:cubicBezTo>
                  <a:lnTo>
                    <a:pt x="774" y="1584"/>
                  </a:lnTo>
                  <a:cubicBezTo>
                    <a:pt x="727" y="1668"/>
                    <a:pt x="679" y="1763"/>
                    <a:pt x="643" y="1858"/>
                  </a:cubicBezTo>
                  <a:lnTo>
                    <a:pt x="239" y="1692"/>
                  </a:lnTo>
                  <a:cubicBezTo>
                    <a:pt x="232" y="1688"/>
                    <a:pt x="226" y="1687"/>
                    <a:pt x="220" y="1687"/>
                  </a:cubicBezTo>
                  <a:cubicBezTo>
                    <a:pt x="203" y="1687"/>
                    <a:pt x="188" y="1698"/>
                    <a:pt x="179" y="1715"/>
                  </a:cubicBezTo>
                  <a:cubicBezTo>
                    <a:pt x="167" y="1739"/>
                    <a:pt x="179" y="1763"/>
                    <a:pt x="203" y="1775"/>
                  </a:cubicBezTo>
                  <a:lnTo>
                    <a:pt x="620" y="1930"/>
                  </a:lnTo>
                  <a:cubicBezTo>
                    <a:pt x="584" y="2025"/>
                    <a:pt x="548" y="2120"/>
                    <a:pt x="524" y="2216"/>
                  </a:cubicBezTo>
                  <a:lnTo>
                    <a:pt x="96" y="2132"/>
                  </a:lnTo>
                  <a:cubicBezTo>
                    <a:pt x="72" y="2132"/>
                    <a:pt x="48" y="2144"/>
                    <a:pt x="48" y="2168"/>
                  </a:cubicBezTo>
                  <a:cubicBezTo>
                    <a:pt x="48" y="2192"/>
                    <a:pt x="60" y="2216"/>
                    <a:pt x="84" y="2216"/>
                  </a:cubicBezTo>
                  <a:lnTo>
                    <a:pt x="512" y="2299"/>
                  </a:lnTo>
                  <a:cubicBezTo>
                    <a:pt x="500" y="2394"/>
                    <a:pt x="489" y="2501"/>
                    <a:pt x="477" y="2597"/>
                  </a:cubicBezTo>
                  <a:lnTo>
                    <a:pt x="36" y="2597"/>
                  </a:lnTo>
                  <a:cubicBezTo>
                    <a:pt x="12" y="2597"/>
                    <a:pt x="0" y="2608"/>
                    <a:pt x="0" y="2632"/>
                  </a:cubicBezTo>
                  <a:cubicBezTo>
                    <a:pt x="0" y="2656"/>
                    <a:pt x="12" y="2680"/>
                    <a:pt x="36" y="2680"/>
                  </a:cubicBezTo>
                  <a:lnTo>
                    <a:pt x="477" y="2680"/>
                  </a:lnTo>
                  <a:cubicBezTo>
                    <a:pt x="477" y="2787"/>
                    <a:pt x="489" y="2882"/>
                    <a:pt x="500" y="2989"/>
                  </a:cubicBezTo>
                  <a:lnTo>
                    <a:pt x="60" y="3049"/>
                  </a:lnTo>
                  <a:cubicBezTo>
                    <a:pt x="36" y="3061"/>
                    <a:pt x="24" y="3073"/>
                    <a:pt x="24" y="3097"/>
                  </a:cubicBezTo>
                  <a:cubicBezTo>
                    <a:pt x="36" y="3120"/>
                    <a:pt x="48" y="3132"/>
                    <a:pt x="72" y="3132"/>
                  </a:cubicBezTo>
                  <a:lnTo>
                    <a:pt x="512" y="3073"/>
                  </a:lnTo>
                  <a:cubicBezTo>
                    <a:pt x="524" y="3168"/>
                    <a:pt x="548" y="3263"/>
                    <a:pt x="584" y="3359"/>
                  </a:cubicBezTo>
                  <a:lnTo>
                    <a:pt x="167" y="3501"/>
                  </a:lnTo>
                  <a:cubicBezTo>
                    <a:pt x="143" y="3513"/>
                    <a:pt x="131" y="3537"/>
                    <a:pt x="143" y="3549"/>
                  </a:cubicBezTo>
                  <a:cubicBezTo>
                    <a:pt x="143" y="3573"/>
                    <a:pt x="167" y="3585"/>
                    <a:pt x="191" y="3585"/>
                  </a:cubicBezTo>
                  <a:lnTo>
                    <a:pt x="608" y="3442"/>
                  </a:lnTo>
                  <a:cubicBezTo>
                    <a:pt x="643" y="3537"/>
                    <a:pt x="679" y="3620"/>
                    <a:pt x="727" y="3716"/>
                  </a:cubicBezTo>
                  <a:lnTo>
                    <a:pt x="346" y="3930"/>
                  </a:lnTo>
                  <a:cubicBezTo>
                    <a:pt x="322" y="3942"/>
                    <a:pt x="310" y="3966"/>
                    <a:pt x="322" y="3978"/>
                  </a:cubicBezTo>
                  <a:cubicBezTo>
                    <a:pt x="331" y="3995"/>
                    <a:pt x="346" y="4006"/>
                    <a:pt x="358" y="4006"/>
                  </a:cubicBezTo>
                  <a:cubicBezTo>
                    <a:pt x="362" y="4006"/>
                    <a:pt x="366" y="4005"/>
                    <a:pt x="369" y="4001"/>
                  </a:cubicBezTo>
                  <a:lnTo>
                    <a:pt x="381" y="4001"/>
                  </a:lnTo>
                  <a:lnTo>
                    <a:pt x="774" y="3787"/>
                  </a:lnTo>
                  <a:cubicBezTo>
                    <a:pt x="822" y="3870"/>
                    <a:pt x="881" y="3954"/>
                    <a:pt x="941" y="4037"/>
                  </a:cubicBezTo>
                  <a:lnTo>
                    <a:pt x="596" y="4311"/>
                  </a:lnTo>
                  <a:cubicBezTo>
                    <a:pt x="572" y="4323"/>
                    <a:pt x="572" y="4359"/>
                    <a:pt x="584" y="4371"/>
                  </a:cubicBezTo>
                  <a:cubicBezTo>
                    <a:pt x="592" y="4379"/>
                    <a:pt x="607" y="4387"/>
                    <a:pt x="618" y="4387"/>
                  </a:cubicBezTo>
                  <a:cubicBezTo>
                    <a:pt x="623" y="4387"/>
                    <a:pt x="628" y="4386"/>
                    <a:pt x="631" y="4382"/>
                  </a:cubicBezTo>
                  <a:lnTo>
                    <a:pt x="643" y="4382"/>
                  </a:lnTo>
                  <a:lnTo>
                    <a:pt x="989" y="4109"/>
                  </a:lnTo>
                  <a:cubicBezTo>
                    <a:pt x="1048" y="4180"/>
                    <a:pt x="1120" y="4251"/>
                    <a:pt x="1203" y="4323"/>
                  </a:cubicBezTo>
                  <a:lnTo>
                    <a:pt x="905" y="4656"/>
                  </a:lnTo>
                  <a:cubicBezTo>
                    <a:pt x="893" y="4668"/>
                    <a:pt x="893" y="4692"/>
                    <a:pt x="905" y="4716"/>
                  </a:cubicBezTo>
                  <a:cubicBezTo>
                    <a:pt x="913" y="4716"/>
                    <a:pt x="921" y="4721"/>
                    <a:pt x="933" y="4721"/>
                  </a:cubicBezTo>
                  <a:cubicBezTo>
                    <a:pt x="938" y="4721"/>
                    <a:pt x="945" y="4720"/>
                    <a:pt x="953" y="4716"/>
                  </a:cubicBezTo>
                  <a:cubicBezTo>
                    <a:pt x="953" y="4716"/>
                    <a:pt x="965" y="4716"/>
                    <a:pt x="965" y="4704"/>
                  </a:cubicBezTo>
                  <a:lnTo>
                    <a:pt x="1262" y="4371"/>
                  </a:lnTo>
                  <a:cubicBezTo>
                    <a:pt x="1334" y="4442"/>
                    <a:pt x="1417" y="4502"/>
                    <a:pt x="1501" y="4561"/>
                  </a:cubicBezTo>
                  <a:lnTo>
                    <a:pt x="1274" y="4930"/>
                  </a:lnTo>
                  <a:cubicBezTo>
                    <a:pt x="1262" y="4954"/>
                    <a:pt x="1262" y="4978"/>
                    <a:pt x="1286" y="4990"/>
                  </a:cubicBezTo>
                  <a:cubicBezTo>
                    <a:pt x="1294" y="4990"/>
                    <a:pt x="1302" y="4995"/>
                    <a:pt x="1310" y="4995"/>
                  </a:cubicBezTo>
                  <a:cubicBezTo>
                    <a:pt x="1314" y="4995"/>
                    <a:pt x="1318" y="4994"/>
                    <a:pt x="1322" y="4990"/>
                  </a:cubicBezTo>
                  <a:cubicBezTo>
                    <a:pt x="1334" y="4990"/>
                    <a:pt x="1334" y="4990"/>
                    <a:pt x="1346" y="4978"/>
                  </a:cubicBezTo>
                  <a:lnTo>
                    <a:pt x="1572" y="4597"/>
                  </a:lnTo>
                  <a:cubicBezTo>
                    <a:pt x="1655" y="4644"/>
                    <a:pt x="1751" y="4692"/>
                    <a:pt x="1846" y="4728"/>
                  </a:cubicBezTo>
                  <a:lnTo>
                    <a:pt x="1679" y="5144"/>
                  </a:lnTo>
                  <a:cubicBezTo>
                    <a:pt x="1679" y="5168"/>
                    <a:pt x="1691" y="5192"/>
                    <a:pt x="1703" y="5192"/>
                  </a:cubicBezTo>
                  <a:cubicBezTo>
                    <a:pt x="1709" y="5198"/>
                    <a:pt x="1715" y="5201"/>
                    <a:pt x="1719" y="5201"/>
                  </a:cubicBezTo>
                  <a:cubicBezTo>
                    <a:pt x="1724" y="5201"/>
                    <a:pt x="1727" y="5198"/>
                    <a:pt x="1727" y="5192"/>
                  </a:cubicBezTo>
                  <a:cubicBezTo>
                    <a:pt x="1751" y="5192"/>
                    <a:pt x="1751" y="5180"/>
                    <a:pt x="1763" y="5168"/>
                  </a:cubicBezTo>
                  <a:lnTo>
                    <a:pt x="1917" y="4763"/>
                  </a:lnTo>
                  <a:cubicBezTo>
                    <a:pt x="2013" y="4799"/>
                    <a:pt x="2108" y="4823"/>
                    <a:pt x="2215" y="4847"/>
                  </a:cubicBezTo>
                  <a:lnTo>
                    <a:pt x="2120" y="5275"/>
                  </a:lnTo>
                  <a:cubicBezTo>
                    <a:pt x="2120" y="5299"/>
                    <a:pt x="2132" y="5323"/>
                    <a:pt x="2155" y="5323"/>
                  </a:cubicBezTo>
                  <a:lnTo>
                    <a:pt x="2179" y="5323"/>
                  </a:lnTo>
                  <a:cubicBezTo>
                    <a:pt x="2191" y="5323"/>
                    <a:pt x="2203" y="5311"/>
                    <a:pt x="2203" y="5299"/>
                  </a:cubicBezTo>
                  <a:lnTo>
                    <a:pt x="2286" y="4859"/>
                  </a:lnTo>
                  <a:cubicBezTo>
                    <a:pt x="2394" y="4883"/>
                    <a:pt x="2489" y="4894"/>
                    <a:pt x="2596" y="4894"/>
                  </a:cubicBezTo>
                  <a:lnTo>
                    <a:pt x="2584" y="5335"/>
                  </a:lnTo>
                  <a:cubicBezTo>
                    <a:pt x="2584" y="5359"/>
                    <a:pt x="2596" y="5383"/>
                    <a:pt x="2620" y="5383"/>
                  </a:cubicBezTo>
                  <a:lnTo>
                    <a:pt x="2632" y="5383"/>
                  </a:lnTo>
                  <a:cubicBezTo>
                    <a:pt x="2655" y="5371"/>
                    <a:pt x="2667" y="5359"/>
                    <a:pt x="2667" y="5335"/>
                  </a:cubicBezTo>
                  <a:lnTo>
                    <a:pt x="2679" y="4894"/>
                  </a:lnTo>
                  <a:cubicBezTo>
                    <a:pt x="2775" y="4894"/>
                    <a:pt x="2882" y="4894"/>
                    <a:pt x="2977" y="4883"/>
                  </a:cubicBezTo>
                  <a:lnTo>
                    <a:pt x="3036" y="5311"/>
                  </a:lnTo>
                  <a:cubicBezTo>
                    <a:pt x="3048" y="5335"/>
                    <a:pt x="3072" y="5347"/>
                    <a:pt x="3084" y="5347"/>
                  </a:cubicBezTo>
                  <a:lnTo>
                    <a:pt x="3096" y="5347"/>
                  </a:lnTo>
                  <a:cubicBezTo>
                    <a:pt x="3120" y="5347"/>
                    <a:pt x="3132" y="5323"/>
                    <a:pt x="3120" y="5299"/>
                  </a:cubicBezTo>
                  <a:lnTo>
                    <a:pt x="3060" y="4871"/>
                  </a:lnTo>
                  <a:cubicBezTo>
                    <a:pt x="3108" y="4859"/>
                    <a:pt x="3167" y="4847"/>
                    <a:pt x="3215" y="4835"/>
                  </a:cubicBezTo>
                  <a:cubicBezTo>
                    <a:pt x="3263" y="4823"/>
                    <a:pt x="3310" y="4811"/>
                    <a:pt x="3346" y="4799"/>
                  </a:cubicBezTo>
                  <a:lnTo>
                    <a:pt x="3489" y="5216"/>
                  </a:lnTo>
                  <a:cubicBezTo>
                    <a:pt x="3501" y="5228"/>
                    <a:pt x="3525" y="5240"/>
                    <a:pt x="3537" y="5240"/>
                  </a:cubicBezTo>
                  <a:lnTo>
                    <a:pt x="3548" y="5240"/>
                  </a:lnTo>
                  <a:cubicBezTo>
                    <a:pt x="3560" y="5228"/>
                    <a:pt x="3572" y="5204"/>
                    <a:pt x="3572" y="5180"/>
                  </a:cubicBezTo>
                  <a:lnTo>
                    <a:pt x="3429" y="4763"/>
                  </a:lnTo>
                  <a:cubicBezTo>
                    <a:pt x="3525" y="4728"/>
                    <a:pt x="3620" y="4692"/>
                    <a:pt x="3703" y="4644"/>
                  </a:cubicBezTo>
                  <a:lnTo>
                    <a:pt x="3918" y="5037"/>
                  </a:lnTo>
                  <a:cubicBezTo>
                    <a:pt x="3926" y="5046"/>
                    <a:pt x="3934" y="5054"/>
                    <a:pt x="3947" y="5054"/>
                  </a:cubicBezTo>
                  <a:cubicBezTo>
                    <a:pt x="3952" y="5054"/>
                    <a:pt x="3958" y="5053"/>
                    <a:pt x="3965" y="5049"/>
                  </a:cubicBezTo>
                  <a:lnTo>
                    <a:pt x="3977" y="5049"/>
                  </a:lnTo>
                  <a:cubicBezTo>
                    <a:pt x="3989" y="5037"/>
                    <a:pt x="4001" y="5013"/>
                    <a:pt x="3989" y="4990"/>
                  </a:cubicBezTo>
                  <a:lnTo>
                    <a:pt x="3775" y="4609"/>
                  </a:lnTo>
                  <a:cubicBezTo>
                    <a:pt x="3870" y="4561"/>
                    <a:pt x="3953" y="4502"/>
                    <a:pt x="4025" y="4442"/>
                  </a:cubicBezTo>
                  <a:lnTo>
                    <a:pt x="4299" y="4787"/>
                  </a:lnTo>
                  <a:cubicBezTo>
                    <a:pt x="4310" y="4799"/>
                    <a:pt x="4334" y="4799"/>
                    <a:pt x="4346" y="4799"/>
                  </a:cubicBezTo>
                  <a:cubicBezTo>
                    <a:pt x="4358" y="4799"/>
                    <a:pt x="4358" y="4787"/>
                    <a:pt x="4358" y="4787"/>
                  </a:cubicBezTo>
                  <a:cubicBezTo>
                    <a:pt x="4382" y="4775"/>
                    <a:pt x="4382" y="4752"/>
                    <a:pt x="4370" y="4728"/>
                  </a:cubicBezTo>
                  <a:lnTo>
                    <a:pt x="4096" y="4382"/>
                  </a:lnTo>
                  <a:cubicBezTo>
                    <a:pt x="4168" y="4323"/>
                    <a:pt x="4239" y="4251"/>
                    <a:pt x="4310" y="4180"/>
                  </a:cubicBezTo>
                  <a:lnTo>
                    <a:pt x="4644" y="4466"/>
                  </a:lnTo>
                  <a:cubicBezTo>
                    <a:pt x="4656" y="4478"/>
                    <a:pt x="4668" y="4478"/>
                    <a:pt x="4680" y="4478"/>
                  </a:cubicBezTo>
                  <a:cubicBezTo>
                    <a:pt x="4691" y="4478"/>
                    <a:pt x="4691" y="4466"/>
                    <a:pt x="4703" y="4466"/>
                  </a:cubicBezTo>
                  <a:cubicBezTo>
                    <a:pt x="4715" y="4442"/>
                    <a:pt x="4715" y="4418"/>
                    <a:pt x="4703" y="4406"/>
                  </a:cubicBezTo>
                  <a:lnTo>
                    <a:pt x="4370" y="4121"/>
                  </a:lnTo>
                  <a:cubicBezTo>
                    <a:pt x="4430" y="4037"/>
                    <a:pt x="4489" y="3954"/>
                    <a:pt x="4549" y="3870"/>
                  </a:cubicBezTo>
                  <a:lnTo>
                    <a:pt x="4918" y="4097"/>
                  </a:lnTo>
                  <a:cubicBezTo>
                    <a:pt x="4930" y="4109"/>
                    <a:pt x="4941" y="4109"/>
                    <a:pt x="4953" y="4109"/>
                  </a:cubicBezTo>
                  <a:cubicBezTo>
                    <a:pt x="4965" y="4109"/>
                    <a:pt x="4977" y="4097"/>
                    <a:pt x="4977" y="4085"/>
                  </a:cubicBezTo>
                  <a:cubicBezTo>
                    <a:pt x="4989" y="4073"/>
                    <a:pt x="4989" y="4037"/>
                    <a:pt x="4965" y="4025"/>
                  </a:cubicBezTo>
                  <a:lnTo>
                    <a:pt x="4584" y="3799"/>
                  </a:lnTo>
                  <a:cubicBezTo>
                    <a:pt x="4644" y="3716"/>
                    <a:pt x="4680" y="3620"/>
                    <a:pt x="4727" y="3537"/>
                  </a:cubicBezTo>
                  <a:lnTo>
                    <a:pt x="5132" y="3692"/>
                  </a:lnTo>
                  <a:lnTo>
                    <a:pt x="5156" y="3692"/>
                  </a:lnTo>
                  <a:cubicBezTo>
                    <a:pt x="5168" y="3692"/>
                    <a:pt x="5180" y="3680"/>
                    <a:pt x="5192" y="3668"/>
                  </a:cubicBezTo>
                  <a:cubicBezTo>
                    <a:pt x="5192" y="3644"/>
                    <a:pt x="5180" y="3620"/>
                    <a:pt x="5168" y="3609"/>
                  </a:cubicBezTo>
                  <a:lnTo>
                    <a:pt x="4751" y="3454"/>
                  </a:lnTo>
                  <a:cubicBezTo>
                    <a:pt x="4787" y="3359"/>
                    <a:pt x="4811" y="3263"/>
                    <a:pt x="4834" y="3168"/>
                  </a:cubicBezTo>
                  <a:lnTo>
                    <a:pt x="5263" y="3251"/>
                  </a:lnTo>
                  <a:lnTo>
                    <a:pt x="5287" y="3251"/>
                  </a:lnTo>
                  <a:cubicBezTo>
                    <a:pt x="5299" y="3251"/>
                    <a:pt x="5311" y="3239"/>
                    <a:pt x="5322" y="3216"/>
                  </a:cubicBezTo>
                  <a:cubicBezTo>
                    <a:pt x="5322" y="3192"/>
                    <a:pt x="5311" y="3168"/>
                    <a:pt x="5287" y="3168"/>
                  </a:cubicBezTo>
                  <a:lnTo>
                    <a:pt x="4858" y="3085"/>
                  </a:lnTo>
                  <a:cubicBezTo>
                    <a:pt x="4870" y="2989"/>
                    <a:pt x="4882" y="2882"/>
                    <a:pt x="4882" y="2787"/>
                  </a:cubicBezTo>
                  <a:lnTo>
                    <a:pt x="5322" y="2799"/>
                  </a:lnTo>
                  <a:cubicBezTo>
                    <a:pt x="5334" y="2799"/>
                    <a:pt x="5334" y="2799"/>
                    <a:pt x="5334" y="2787"/>
                  </a:cubicBezTo>
                  <a:cubicBezTo>
                    <a:pt x="5358" y="2787"/>
                    <a:pt x="5370" y="2775"/>
                    <a:pt x="5370" y="2751"/>
                  </a:cubicBezTo>
                  <a:cubicBezTo>
                    <a:pt x="5370" y="2727"/>
                    <a:pt x="5346" y="2716"/>
                    <a:pt x="5334" y="2716"/>
                  </a:cubicBezTo>
                  <a:lnTo>
                    <a:pt x="4894" y="2704"/>
                  </a:lnTo>
                  <a:cubicBezTo>
                    <a:pt x="4894" y="2597"/>
                    <a:pt x="4882" y="2501"/>
                    <a:pt x="4870" y="2394"/>
                  </a:cubicBezTo>
                  <a:lnTo>
                    <a:pt x="5299" y="2335"/>
                  </a:lnTo>
                  <a:lnTo>
                    <a:pt x="5311" y="2335"/>
                  </a:lnTo>
                  <a:cubicBezTo>
                    <a:pt x="5334" y="2323"/>
                    <a:pt x="5346" y="2311"/>
                    <a:pt x="5334" y="2287"/>
                  </a:cubicBezTo>
                  <a:cubicBezTo>
                    <a:pt x="5334" y="2263"/>
                    <a:pt x="5311" y="2251"/>
                    <a:pt x="5287" y="2251"/>
                  </a:cubicBezTo>
                  <a:lnTo>
                    <a:pt x="4858" y="2323"/>
                  </a:lnTo>
                  <a:cubicBezTo>
                    <a:pt x="4834" y="2216"/>
                    <a:pt x="4811" y="2120"/>
                    <a:pt x="4787" y="2025"/>
                  </a:cubicBezTo>
                  <a:lnTo>
                    <a:pt x="5203" y="1882"/>
                  </a:lnTo>
                  <a:cubicBezTo>
                    <a:pt x="5227" y="1870"/>
                    <a:pt x="5239" y="1858"/>
                    <a:pt x="5227" y="1835"/>
                  </a:cubicBezTo>
                  <a:cubicBezTo>
                    <a:pt x="5215" y="1811"/>
                    <a:pt x="5192" y="1799"/>
                    <a:pt x="5180" y="1799"/>
                  </a:cubicBezTo>
                  <a:lnTo>
                    <a:pt x="4763" y="1942"/>
                  </a:lnTo>
                  <a:cubicBezTo>
                    <a:pt x="4727" y="1846"/>
                    <a:pt x="4680" y="1763"/>
                    <a:pt x="4644" y="1668"/>
                  </a:cubicBezTo>
                  <a:lnTo>
                    <a:pt x="5025" y="1454"/>
                  </a:lnTo>
                  <a:cubicBezTo>
                    <a:pt x="5049" y="1442"/>
                    <a:pt x="5049" y="1418"/>
                    <a:pt x="5037" y="1406"/>
                  </a:cubicBezTo>
                  <a:cubicBezTo>
                    <a:pt x="5028" y="1388"/>
                    <a:pt x="5013" y="1377"/>
                    <a:pt x="4996" y="1377"/>
                  </a:cubicBezTo>
                  <a:cubicBezTo>
                    <a:pt x="4990" y="1377"/>
                    <a:pt x="4984" y="1379"/>
                    <a:pt x="4977" y="1382"/>
                  </a:cubicBezTo>
                  <a:lnTo>
                    <a:pt x="4596" y="1596"/>
                  </a:lnTo>
                  <a:cubicBezTo>
                    <a:pt x="4549" y="1513"/>
                    <a:pt x="4489" y="1430"/>
                    <a:pt x="4430" y="1346"/>
                  </a:cubicBezTo>
                  <a:lnTo>
                    <a:pt x="4775" y="1073"/>
                  </a:lnTo>
                  <a:cubicBezTo>
                    <a:pt x="4787" y="1061"/>
                    <a:pt x="4799" y="1025"/>
                    <a:pt x="4775" y="1013"/>
                  </a:cubicBezTo>
                  <a:cubicBezTo>
                    <a:pt x="4768" y="999"/>
                    <a:pt x="4757" y="993"/>
                    <a:pt x="4744" y="993"/>
                  </a:cubicBezTo>
                  <a:cubicBezTo>
                    <a:pt x="4735" y="993"/>
                    <a:pt x="4725" y="996"/>
                    <a:pt x="4715" y="1001"/>
                  </a:cubicBezTo>
                  <a:lnTo>
                    <a:pt x="4382" y="1287"/>
                  </a:lnTo>
                  <a:cubicBezTo>
                    <a:pt x="4346" y="1239"/>
                    <a:pt x="4310" y="1203"/>
                    <a:pt x="4275" y="1168"/>
                  </a:cubicBezTo>
                  <a:cubicBezTo>
                    <a:pt x="4239" y="1132"/>
                    <a:pt x="4203" y="1096"/>
                    <a:pt x="4168" y="1061"/>
                  </a:cubicBezTo>
                  <a:lnTo>
                    <a:pt x="4465" y="727"/>
                  </a:lnTo>
                  <a:cubicBezTo>
                    <a:pt x="4477" y="715"/>
                    <a:pt x="4477" y="692"/>
                    <a:pt x="4453" y="668"/>
                  </a:cubicBezTo>
                  <a:cubicBezTo>
                    <a:pt x="4448" y="663"/>
                    <a:pt x="4441" y="660"/>
                    <a:pt x="4433" y="660"/>
                  </a:cubicBezTo>
                  <a:cubicBezTo>
                    <a:pt x="4422" y="660"/>
                    <a:pt x="4408" y="666"/>
                    <a:pt x="4394" y="680"/>
                  </a:cubicBezTo>
                  <a:lnTo>
                    <a:pt x="4108" y="1013"/>
                  </a:lnTo>
                  <a:cubicBezTo>
                    <a:pt x="4025" y="942"/>
                    <a:pt x="3953" y="882"/>
                    <a:pt x="3870" y="834"/>
                  </a:cubicBezTo>
                  <a:lnTo>
                    <a:pt x="4096" y="453"/>
                  </a:lnTo>
                  <a:cubicBezTo>
                    <a:pt x="4108" y="430"/>
                    <a:pt x="4096" y="406"/>
                    <a:pt x="4072" y="394"/>
                  </a:cubicBezTo>
                  <a:cubicBezTo>
                    <a:pt x="4069" y="390"/>
                    <a:pt x="4064" y="389"/>
                    <a:pt x="4059" y="389"/>
                  </a:cubicBezTo>
                  <a:cubicBezTo>
                    <a:pt x="4047" y="389"/>
                    <a:pt x="4033" y="397"/>
                    <a:pt x="4025" y="406"/>
                  </a:cubicBezTo>
                  <a:lnTo>
                    <a:pt x="3798" y="787"/>
                  </a:lnTo>
                  <a:cubicBezTo>
                    <a:pt x="3703" y="739"/>
                    <a:pt x="3620" y="692"/>
                    <a:pt x="3525" y="656"/>
                  </a:cubicBezTo>
                  <a:lnTo>
                    <a:pt x="3679" y="239"/>
                  </a:lnTo>
                  <a:cubicBezTo>
                    <a:pt x="3691" y="227"/>
                    <a:pt x="3679" y="191"/>
                    <a:pt x="3656" y="191"/>
                  </a:cubicBezTo>
                  <a:cubicBezTo>
                    <a:pt x="3649" y="188"/>
                    <a:pt x="3643" y="187"/>
                    <a:pt x="3637" y="187"/>
                  </a:cubicBezTo>
                  <a:cubicBezTo>
                    <a:pt x="3621" y="187"/>
                    <a:pt x="3608" y="198"/>
                    <a:pt x="3608" y="215"/>
                  </a:cubicBezTo>
                  <a:lnTo>
                    <a:pt x="3441" y="620"/>
                  </a:lnTo>
                  <a:cubicBezTo>
                    <a:pt x="3346" y="584"/>
                    <a:pt x="3251" y="561"/>
                    <a:pt x="3156" y="537"/>
                  </a:cubicBezTo>
                  <a:lnTo>
                    <a:pt x="3239" y="108"/>
                  </a:lnTo>
                  <a:cubicBezTo>
                    <a:pt x="3251" y="84"/>
                    <a:pt x="3227" y="60"/>
                    <a:pt x="3203" y="60"/>
                  </a:cubicBezTo>
                  <a:cubicBezTo>
                    <a:pt x="3201" y="58"/>
                    <a:pt x="3198" y="57"/>
                    <a:pt x="3196" y="57"/>
                  </a:cubicBezTo>
                  <a:cubicBezTo>
                    <a:pt x="3183" y="57"/>
                    <a:pt x="3165" y="77"/>
                    <a:pt x="3156" y="96"/>
                  </a:cubicBezTo>
                  <a:lnTo>
                    <a:pt x="3072" y="525"/>
                  </a:lnTo>
                  <a:cubicBezTo>
                    <a:pt x="2977" y="501"/>
                    <a:pt x="2870" y="489"/>
                    <a:pt x="2775" y="489"/>
                  </a:cubicBezTo>
                  <a:lnTo>
                    <a:pt x="2786" y="49"/>
                  </a:lnTo>
                  <a:cubicBezTo>
                    <a:pt x="2786" y="25"/>
                    <a:pt x="2763" y="13"/>
                    <a:pt x="2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10" name="Google Shape;2710;p73"/>
            <p:cNvGrpSpPr/>
            <p:nvPr/>
          </p:nvGrpSpPr>
          <p:grpSpPr>
            <a:xfrm>
              <a:off x="-1023447" y="1674407"/>
              <a:ext cx="221998" cy="292083"/>
              <a:chOff x="-1023443" y="1674418"/>
              <a:chExt cx="221998" cy="292083"/>
            </a:xfrm>
          </p:grpSpPr>
          <p:sp>
            <p:nvSpPr>
              <p:cNvPr id="2711" name="Google Shape;2711;p73"/>
              <p:cNvSpPr/>
              <p:nvPr/>
            </p:nvSpPr>
            <p:spPr>
              <a:xfrm flipH="1">
                <a:off x="-1007977" y="1674418"/>
                <a:ext cx="196300" cy="18834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83" extrusionOk="0">
                    <a:moveTo>
                      <a:pt x="863" y="0"/>
                    </a:moveTo>
                    <a:cubicBezTo>
                      <a:pt x="575" y="0"/>
                      <a:pt x="281" y="134"/>
                      <a:pt x="188" y="408"/>
                    </a:cubicBezTo>
                    <a:cubicBezTo>
                      <a:pt x="1" y="970"/>
                      <a:pt x="591" y="1085"/>
                      <a:pt x="649" y="1142"/>
                    </a:cubicBezTo>
                    <a:cubicBezTo>
                      <a:pt x="714" y="1207"/>
                      <a:pt x="548" y="1531"/>
                      <a:pt x="649" y="1546"/>
                    </a:cubicBezTo>
                    <a:cubicBezTo>
                      <a:pt x="651" y="1546"/>
                      <a:pt x="652" y="1546"/>
                      <a:pt x="654" y="1546"/>
                    </a:cubicBezTo>
                    <a:cubicBezTo>
                      <a:pt x="730" y="1546"/>
                      <a:pt x="755" y="1419"/>
                      <a:pt x="762" y="1366"/>
                    </a:cubicBezTo>
                    <a:lnTo>
                      <a:pt x="762" y="1366"/>
                    </a:lnTo>
                    <a:cubicBezTo>
                      <a:pt x="757" y="1426"/>
                      <a:pt x="751" y="1583"/>
                      <a:pt x="837" y="1583"/>
                    </a:cubicBezTo>
                    <a:cubicBezTo>
                      <a:pt x="841" y="1583"/>
                      <a:pt x="846" y="1583"/>
                      <a:pt x="851" y="1582"/>
                    </a:cubicBezTo>
                    <a:cubicBezTo>
                      <a:pt x="936" y="1562"/>
                      <a:pt x="937" y="1464"/>
                      <a:pt x="930" y="1407"/>
                    </a:cubicBezTo>
                    <a:lnTo>
                      <a:pt x="930" y="1407"/>
                    </a:lnTo>
                    <a:cubicBezTo>
                      <a:pt x="942" y="1461"/>
                      <a:pt x="969" y="1550"/>
                      <a:pt x="1019" y="1550"/>
                    </a:cubicBezTo>
                    <a:cubicBezTo>
                      <a:pt x="1025" y="1550"/>
                      <a:pt x="1031" y="1548"/>
                      <a:pt x="1038" y="1546"/>
                    </a:cubicBezTo>
                    <a:cubicBezTo>
                      <a:pt x="1124" y="1510"/>
                      <a:pt x="973" y="1171"/>
                      <a:pt x="1038" y="1142"/>
                    </a:cubicBezTo>
                    <a:cubicBezTo>
                      <a:pt x="1103" y="1121"/>
                      <a:pt x="1650" y="948"/>
                      <a:pt x="1513" y="408"/>
                    </a:cubicBezTo>
                    <a:cubicBezTo>
                      <a:pt x="1448" y="139"/>
                      <a:pt x="1158" y="0"/>
                      <a:pt x="8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73"/>
              <p:cNvSpPr/>
              <p:nvPr/>
            </p:nvSpPr>
            <p:spPr>
              <a:xfrm flipH="1">
                <a:off x="-903995" y="1726290"/>
                <a:ext cx="58771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16" extrusionOk="0">
                    <a:moveTo>
                      <a:pt x="218" y="1"/>
                    </a:moveTo>
                    <a:cubicBezTo>
                      <a:pt x="198" y="1"/>
                      <a:pt x="178" y="8"/>
                      <a:pt x="158" y="22"/>
                    </a:cubicBezTo>
                    <a:cubicBezTo>
                      <a:pt x="1" y="142"/>
                      <a:pt x="184" y="415"/>
                      <a:pt x="320" y="415"/>
                    </a:cubicBezTo>
                    <a:cubicBezTo>
                      <a:pt x="339" y="415"/>
                      <a:pt x="358" y="410"/>
                      <a:pt x="374" y="397"/>
                    </a:cubicBezTo>
                    <a:cubicBezTo>
                      <a:pt x="493" y="303"/>
                      <a:pt x="356" y="1"/>
                      <a:pt x="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73"/>
              <p:cNvSpPr/>
              <p:nvPr/>
            </p:nvSpPr>
            <p:spPr>
              <a:xfrm flipH="1">
                <a:off x="-983107" y="1726290"/>
                <a:ext cx="58057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16" extrusionOk="0">
                    <a:moveTo>
                      <a:pt x="277" y="1"/>
                    </a:moveTo>
                    <a:cubicBezTo>
                      <a:pt x="139" y="1"/>
                      <a:pt x="1" y="303"/>
                      <a:pt x="114" y="397"/>
                    </a:cubicBezTo>
                    <a:cubicBezTo>
                      <a:pt x="131" y="410"/>
                      <a:pt x="150" y="415"/>
                      <a:pt x="170" y="415"/>
                    </a:cubicBezTo>
                    <a:cubicBezTo>
                      <a:pt x="309" y="415"/>
                      <a:pt x="488" y="142"/>
                      <a:pt x="337" y="22"/>
                    </a:cubicBezTo>
                    <a:cubicBezTo>
                      <a:pt x="317" y="8"/>
                      <a:pt x="297" y="1"/>
                      <a:pt x="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73"/>
              <p:cNvSpPr/>
              <p:nvPr/>
            </p:nvSpPr>
            <p:spPr>
              <a:xfrm flipH="1">
                <a:off x="-1023443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226" y="1"/>
                    </a:moveTo>
                    <a:cubicBezTo>
                      <a:pt x="216" y="1"/>
                      <a:pt x="206" y="3"/>
                      <a:pt x="195" y="7"/>
                    </a:cubicBezTo>
                    <a:cubicBezTo>
                      <a:pt x="72" y="57"/>
                      <a:pt x="252" y="281"/>
                      <a:pt x="252" y="281"/>
                    </a:cubicBezTo>
                    <a:cubicBezTo>
                      <a:pt x="252" y="281"/>
                      <a:pt x="0" y="302"/>
                      <a:pt x="22" y="439"/>
                    </a:cubicBezTo>
                    <a:cubicBezTo>
                      <a:pt x="29" y="473"/>
                      <a:pt x="52" y="486"/>
                      <a:pt x="83" y="486"/>
                    </a:cubicBezTo>
                    <a:cubicBezTo>
                      <a:pt x="172" y="486"/>
                      <a:pt x="328" y="381"/>
                      <a:pt x="370" y="381"/>
                    </a:cubicBezTo>
                    <a:cubicBezTo>
                      <a:pt x="372" y="381"/>
                      <a:pt x="373" y="381"/>
                      <a:pt x="375" y="382"/>
                    </a:cubicBezTo>
                    <a:cubicBezTo>
                      <a:pt x="411" y="389"/>
                      <a:pt x="1318" y="886"/>
                      <a:pt x="1369" y="929"/>
                    </a:cubicBezTo>
                    <a:cubicBezTo>
                      <a:pt x="1417" y="963"/>
                      <a:pt x="1412" y="1189"/>
                      <a:pt x="1526" y="1189"/>
                    </a:cubicBezTo>
                    <a:cubicBezTo>
                      <a:pt x="1531" y="1189"/>
                      <a:pt x="1536" y="1189"/>
                      <a:pt x="1541" y="1188"/>
                    </a:cubicBezTo>
                    <a:cubicBezTo>
                      <a:pt x="1671" y="1159"/>
                      <a:pt x="1556" y="936"/>
                      <a:pt x="1606" y="929"/>
                    </a:cubicBezTo>
                    <a:cubicBezTo>
                      <a:pt x="1657" y="914"/>
                      <a:pt x="1829" y="814"/>
                      <a:pt x="1750" y="727"/>
                    </a:cubicBezTo>
                    <a:cubicBezTo>
                      <a:pt x="1736" y="711"/>
                      <a:pt x="1722" y="704"/>
                      <a:pt x="1707" y="704"/>
                    </a:cubicBezTo>
                    <a:cubicBezTo>
                      <a:pt x="1649" y="704"/>
                      <a:pt x="1578" y="797"/>
                      <a:pt x="1469" y="797"/>
                    </a:cubicBezTo>
                    <a:cubicBezTo>
                      <a:pt x="1455" y="797"/>
                      <a:pt x="1441" y="795"/>
                      <a:pt x="1426" y="792"/>
                    </a:cubicBezTo>
                    <a:cubicBezTo>
                      <a:pt x="1268" y="749"/>
                      <a:pt x="533" y="418"/>
                      <a:pt x="375" y="252"/>
                    </a:cubicBezTo>
                    <a:cubicBezTo>
                      <a:pt x="349" y="226"/>
                      <a:pt x="328" y="1"/>
                      <a:pt x="2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73"/>
              <p:cNvSpPr/>
              <p:nvPr/>
            </p:nvSpPr>
            <p:spPr>
              <a:xfrm flipH="1">
                <a:off x="-1019160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1604" y="1"/>
                    </a:moveTo>
                    <a:cubicBezTo>
                      <a:pt x="1502" y="1"/>
                      <a:pt x="1481" y="226"/>
                      <a:pt x="1455" y="252"/>
                    </a:cubicBezTo>
                    <a:cubicBezTo>
                      <a:pt x="1297" y="418"/>
                      <a:pt x="562" y="749"/>
                      <a:pt x="397" y="792"/>
                    </a:cubicBezTo>
                    <a:cubicBezTo>
                      <a:pt x="382" y="795"/>
                      <a:pt x="369" y="797"/>
                      <a:pt x="356" y="797"/>
                    </a:cubicBezTo>
                    <a:cubicBezTo>
                      <a:pt x="251" y="797"/>
                      <a:pt x="180" y="704"/>
                      <a:pt x="119" y="704"/>
                    </a:cubicBezTo>
                    <a:cubicBezTo>
                      <a:pt x="103" y="704"/>
                      <a:pt x="88" y="711"/>
                      <a:pt x="72" y="727"/>
                    </a:cubicBezTo>
                    <a:cubicBezTo>
                      <a:pt x="0" y="814"/>
                      <a:pt x="173" y="914"/>
                      <a:pt x="224" y="929"/>
                    </a:cubicBezTo>
                    <a:cubicBezTo>
                      <a:pt x="274" y="936"/>
                      <a:pt x="159" y="1159"/>
                      <a:pt x="288" y="1188"/>
                    </a:cubicBezTo>
                    <a:cubicBezTo>
                      <a:pt x="294" y="1189"/>
                      <a:pt x="299" y="1189"/>
                      <a:pt x="304" y="1189"/>
                    </a:cubicBezTo>
                    <a:cubicBezTo>
                      <a:pt x="418" y="1189"/>
                      <a:pt x="413" y="963"/>
                      <a:pt x="461" y="929"/>
                    </a:cubicBezTo>
                    <a:cubicBezTo>
                      <a:pt x="512" y="886"/>
                      <a:pt x="1419" y="389"/>
                      <a:pt x="1455" y="382"/>
                    </a:cubicBezTo>
                    <a:cubicBezTo>
                      <a:pt x="1456" y="381"/>
                      <a:pt x="1458" y="381"/>
                      <a:pt x="1460" y="381"/>
                    </a:cubicBezTo>
                    <a:cubicBezTo>
                      <a:pt x="1502" y="381"/>
                      <a:pt x="1658" y="486"/>
                      <a:pt x="1747" y="486"/>
                    </a:cubicBezTo>
                    <a:cubicBezTo>
                      <a:pt x="1778" y="486"/>
                      <a:pt x="1801" y="473"/>
                      <a:pt x="1808" y="439"/>
                    </a:cubicBezTo>
                    <a:cubicBezTo>
                      <a:pt x="1829" y="302"/>
                      <a:pt x="1570" y="281"/>
                      <a:pt x="1570" y="281"/>
                    </a:cubicBezTo>
                    <a:cubicBezTo>
                      <a:pt x="1570" y="281"/>
                      <a:pt x="1757" y="57"/>
                      <a:pt x="1635" y="7"/>
                    </a:cubicBezTo>
                    <a:cubicBezTo>
                      <a:pt x="1624" y="3"/>
                      <a:pt x="1614" y="1"/>
                      <a:pt x="16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16" name="Google Shape;2716;p73"/>
          <p:cNvGrpSpPr/>
          <p:nvPr/>
        </p:nvGrpSpPr>
        <p:grpSpPr>
          <a:xfrm rot="721541">
            <a:off x="1061928" y="1301152"/>
            <a:ext cx="358807" cy="358167"/>
            <a:chOff x="-1158200" y="1575175"/>
            <a:chExt cx="491503" cy="490546"/>
          </a:xfrm>
        </p:grpSpPr>
        <p:sp>
          <p:nvSpPr>
            <p:cNvPr id="2717" name="Google Shape;2717;p73"/>
            <p:cNvSpPr/>
            <p:nvPr/>
          </p:nvSpPr>
          <p:spPr>
            <a:xfrm>
              <a:off x="-1158200" y="1575175"/>
              <a:ext cx="491503" cy="490546"/>
            </a:xfrm>
            <a:custGeom>
              <a:avLst/>
              <a:gdLst/>
              <a:ahLst/>
              <a:cxnLst/>
              <a:rect l="l" t="t" r="r" b="b"/>
              <a:pathLst>
                <a:path w="5466" h="5454" extrusionOk="0">
                  <a:moveTo>
                    <a:pt x="2727" y="0"/>
                  </a:moveTo>
                  <a:cubicBezTo>
                    <a:pt x="1227" y="0"/>
                    <a:pt x="1" y="1215"/>
                    <a:pt x="1" y="2727"/>
                  </a:cubicBezTo>
                  <a:cubicBezTo>
                    <a:pt x="1" y="4239"/>
                    <a:pt x="1227" y="5453"/>
                    <a:pt x="2727" y="5453"/>
                  </a:cubicBezTo>
                  <a:cubicBezTo>
                    <a:pt x="4239" y="5453"/>
                    <a:pt x="5466" y="4239"/>
                    <a:pt x="5466" y="2727"/>
                  </a:cubicBezTo>
                  <a:cubicBezTo>
                    <a:pt x="5466" y="1215"/>
                    <a:pt x="4239" y="0"/>
                    <a:pt x="2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73"/>
            <p:cNvSpPr/>
            <p:nvPr/>
          </p:nvSpPr>
          <p:spPr>
            <a:xfrm>
              <a:off x="-1143683" y="1588636"/>
              <a:ext cx="462470" cy="463624"/>
            </a:xfrm>
            <a:custGeom>
              <a:avLst/>
              <a:gdLst/>
              <a:ahLst/>
              <a:cxnLst/>
              <a:rect l="l" t="t" r="r" b="b"/>
              <a:pathLst>
                <a:path w="5371" h="5383" extrusionOk="0">
                  <a:moveTo>
                    <a:pt x="2727" y="572"/>
                  </a:moveTo>
                  <a:cubicBezTo>
                    <a:pt x="2977" y="572"/>
                    <a:pt x="3227" y="620"/>
                    <a:pt x="3453" y="715"/>
                  </a:cubicBezTo>
                  <a:cubicBezTo>
                    <a:pt x="3572" y="763"/>
                    <a:pt x="3679" y="811"/>
                    <a:pt x="3787" y="882"/>
                  </a:cubicBezTo>
                  <a:cubicBezTo>
                    <a:pt x="3941" y="977"/>
                    <a:pt x="4084" y="1096"/>
                    <a:pt x="4215" y="1227"/>
                  </a:cubicBezTo>
                  <a:cubicBezTo>
                    <a:pt x="4346" y="1358"/>
                    <a:pt x="4453" y="1513"/>
                    <a:pt x="4549" y="1668"/>
                  </a:cubicBezTo>
                  <a:cubicBezTo>
                    <a:pt x="4549" y="1668"/>
                    <a:pt x="4549" y="1680"/>
                    <a:pt x="4549" y="1680"/>
                  </a:cubicBezTo>
                  <a:cubicBezTo>
                    <a:pt x="4608" y="1787"/>
                    <a:pt x="4656" y="1894"/>
                    <a:pt x="4691" y="2013"/>
                  </a:cubicBezTo>
                  <a:cubicBezTo>
                    <a:pt x="4775" y="2251"/>
                    <a:pt x="4811" y="2489"/>
                    <a:pt x="4811" y="2739"/>
                  </a:cubicBezTo>
                  <a:cubicBezTo>
                    <a:pt x="4787" y="3513"/>
                    <a:pt x="4358" y="4192"/>
                    <a:pt x="3703" y="4549"/>
                  </a:cubicBezTo>
                  <a:cubicBezTo>
                    <a:pt x="3596" y="4609"/>
                    <a:pt x="3489" y="4656"/>
                    <a:pt x="3370" y="4704"/>
                  </a:cubicBezTo>
                  <a:lnTo>
                    <a:pt x="3358" y="4704"/>
                  </a:lnTo>
                  <a:cubicBezTo>
                    <a:pt x="3310" y="4716"/>
                    <a:pt x="3251" y="4740"/>
                    <a:pt x="3203" y="4752"/>
                  </a:cubicBezTo>
                  <a:cubicBezTo>
                    <a:pt x="3045" y="4791"/>
                    <a:pt x="2888" y="4814"/>
                    <a:pt x="2730" y="4814"/>
                  </a:cubicBezTo>
                  <a:cubicBezTo>
                    <a:pt x="2697" y="4814"/>
                    <a:pt x="2664" y="4813"/>
                    <a:pt x="2632" y="4811"/>
                  </a:cubicBezTo>
                  <a:cubicBezTo>
                    <a:pt x="2382" y="4811"/>
                    <a:pt x="2144" y="4763"/>
                    <a:pt x="1917" y="4668"/>
                  </a:cubicBezTo>
                  <a:cubicBezTo>
                    <a:pt x="1108" y="4359"/>
                    <a:pt x="536" y="3561"/>
                    <a:pt x="560" y="2644"/>
                  </a:cubicBezTo>
                  <a:cubicBezTo>
                    <a:pt x="584" y="1870"/>
                    <a:pt x="1012" y="1192"/>
                    <a:pt x="1667" y="834"/>
                  </a:cubicBezTo>
                  <a:cubicBezTo>
                    <a:pt x="1774" y="775"/>
                    <a:pt x="1882" y="727"/>
                    <a:pt x="2001" y="680"/>
                  </a:cubicBezTo>
                  <a:cubicBezTo>
                    <a:pt x="2060" y="668"/>
                    <a:pt x="2108" y="644"/>
                    <a:pt x="2167" y="632"/>
                  </a:cubicBezTo>
                  <a:cubicBezTo>
                    <a:pt x="2358" y="584"/>
                    <a:pt x="2536" y="572"/>
                    <a:pt x="2727" y="572"/>
                  </a:cubicBezTo>
                  <a:close/>
                  <a:moveTo>
                    <a:pt x="2739" y="1"/>
                  </a:moveTo>
                  <a:cubicBezTo>
                    <a:pt x="2715" y="1"/>
                    <a:pt x="2703" y="25"/>
                    <a:pt x="2703" y="49"/>
                  </a:cubicBezTo>
                  <a:lnTo>
                    <a:pt x="2691" y="489"/>
                  </a:lnTo>
                  <a:cubicBezTo>
                    <a:pt x="2584" y="489"/>
                    <a:pt x="2489" y="489"/>
                    <a:pt x="2394" y="501"/>
                  </a:cubicBezTo>
                  <a:lnTo>
                    <a:pt x="2322" y="72"/>
                  </a:lnTo>
                  <a:cubicBezTo>
                    <a:pt x="2322" y="49"/>
                    <a:pt x="2298" y="37"/>
                    <a:pt x="2274" y="37"/>
                  </a:cubicBezTo>
                  <a:cubicBezTo>
                    <a:pt x="2251" y="37"/>
                    <a:pt x="2239" y="60"/>
                    <a:pt x="2239" y="84"/>
                  </a:cubicBezTo>
                  <a:lnTo>
                    <a:pt x="2310" y="513"/>
                  </a:lnTo>
                  <a:cubicBezTo>
                    <a:pt x="2251" y="525"/>
                    <a:pt x="2203" y="537"/>
                    <a:pt x="2144" y="549"/>
                  </a:cubicBezTo>
                  <a:cubicBezTo>
                    <a:pt x="2108" y="561"/>
                    <a:pt x="2060" y="572"/>
                    <a:pt x="2013" y="584"/>
                  </a:cubicBezTo>
                  <a:lnTo>
                    <a:pt x="1870" y="180"/>
                  </a:lnTo>
                  <a:cubicBezTo>
                    <a:pt x="1870" y="156"/>
                    <a:pt x="1846" y="144"/>
                    <a:pt x="1822" y="144"/>
                  </a:cubicBezTo>
                  <a:cubicBezTo>
                    <a:pt x="1798" y="156"/>
                    <a:pt x="1786" y="180"/>
                    <a:pt x="1798" y="203"/>
                  </a:cubicBezTo>
                  <a:lnTo>
                    <a:pt x="1941" y="620"/>
                  </a:lnTo>
                  <a:cubicBezTo>
                    <a:pt x="1846" y="656"/>
                    <a:pt x="1751" y="692"/>
                    <a:pt x="1655" y="739"/>
                  </a:cubicBezTo>
                  <a:lnTo>
                    <a:pt x="1453" y="358"/>
                  </a:lnTo>
                  <a:cubicBezTo>
                    <a:pt x="1444" y="341"/>
                    <a:pt x="1429" y="330"/>
                    <a:pt x="1412" y="330"/>
                  </a:cubicBezTo>
                  <a:cubicBezTo>
                    <a:pt x="1406" y="330"/>
                    <a:pt x="1400" y="331"/>
                    <a:pt x="1393" y="334"/>
                  </a:cubicBezTo>
                  <a:cubicBezTo>
                    <a:pt x="1370" y="346"/>
                    <a:pt x="1370" y="370"/>
                    <a:pt x="1382" y="394"/>
                  </a:cubicBezTo>
                  <a:lnTo>
                    <a:pt x="1584" y="775"/>
                  </a:lnTo>
                  <a:cubicBezTo>
                    <a:pt x="1501" y="834"/>
                    <a:pt x="1417" y="882"/>
                    <a:pt x="1334" y="942"/>
                  </a:cubicBezTo>
                  <a:lnTo>
                    <a:pt x="1060" y="608"/>
                  </a:lnTo>
                  <a:cubicBezTo>
                    <a:pt x="1053" y="594"/>
                    <a:pt x="1042" y="588"/>
                    <a:pt x="1029" y="588"/>
                  </a:cubicBezTo>
                  <a:cubicBezTo>
                    <a:pt x="1020" y="588"/>
                    <a:pt x="1010" y="591"/>
                    <a:pt x="1001" y="596"/>
                  </a:cubicBezTo>
                  <a:cubicBezTo>
                    <a:pt x="989" y="608"/>
                    <a:pt x="977" y="632"/>
                    <a:pt x="1001" y="656"/>
                  </a:cubicBezTo>
                  <a:lnTo>
                    <a:pt x="1274" y="1001"/>
                  </a:lnTo>
                  <a:cubicBezTo>
                    <a:pt x="1191" y="1061"/>
                    <a:pt x="1120" y="1132"/>
                    <a:pt x="1060" y="1203"/>
                  </a:cubicBezTo>
                  <a:lnTo>
                    <a:pt x="727" y="918"/>
                  </a:lnTo>
                  <a:cubicBezTo>
                    <a:pt x="715" y="912"/>
                    <a:pt x="703" y="909"/>
                    <a:pt x="692" y="909"/>
                  </a:cubicBezTo>
                  <a:cubicBezTo>
                    <a:pt x="682" y="909"/>
                    <a:pt x="673" y="912"/>
                    <a:pt x="667" y="918"/>
                  </a:cubicBezTo>
                  <a:cubicBezTo>
                    <a:pt x="643" y="942"/>
                    <a:pt x="655" y="965"/>
                    <a:pt x="667" y="977"/>
                  </a:cubicBezTo>
                  <a:lnTo>
                    <a:pt x="1001" y="1275"/>
                  </a:lnTo>
                  <a:cubicBezTo>
                    <a:pt x="929" y="1346"/>
                    <a:pt x="870" y="1430"/>
                    <a:pt x="822" y="1513"/>
                  </a:cubicBezTo>
                  <a:lnTo>
                    <a:pt x="441" y="1287"/>
                  </a:lnTo>
                  <a:cubicBezTo>
                    <a:pt x="436" y="1282"/>
                    <a:pt x="427" y="1279"/>
                    <a:pt x="417" y="1279"/>
                  </a:cubicBezTo>
                  <a:cubicBezTo>
                    <a:pt x="404" y="1279"/>
                    <a:pt x="388" y="1285"/>
                    <a:pt x="381" y="1299"/>
                  </a:cubicBezTo>
                  <a:cubicBezTo>
                    <a:pt x="369" y="1323"/>
                    <a:pt x="381" y="1346"/>
                    <a:pt x="405" y="1358"/>
                  </a:cubicBezTo>
                  <a:lnTo>
                    <a:pt x="774" y="1584"/>
                  </a:lnTo>
                  <a:cubicBezTo>
                    <a:pt x="727" y="1668"/>
                    <a:pt x="679" y="1763"/>
                    <a:pt x="643" y="1858"/>
                  </a:cubicBezTo>
                  <a:lnTo>
                    <a:pt x="239" y="1692"/>
                  </a:lnTo>
                  <a:cubicBezTo>
                    <a:pt x="232" y="1688"/>
                    <a:pt x="226" y="1687"/>
                    <a:pt x="220" y="1687"/>
                  </a:cubicBezTo>
                  <a:cubicBezTo>
                    <a:pt x="203" y="1687"/>
                    <a:pt x="188" y="1698"/>
                    <a:pt x="179" y="1715"/>
                  </a:cubicBezTo>
                  <a:cubicBezTo>
                    <a:pt x="167" y="1739"/>
                    <a:pt x="179" y="1763"/>
                    <a:pt x="203" y="1775"/>
                  </a:cubicBezTo>
                  <a:lnTo>
                    <a:pt x="620" y="1930"/>
                  </a:lnTo>
                  <a:cubicBezTo>
                    <a:pt x="584" y="2025"/>
                    <a:pt x="548" y="2120"/>
                    <a:pt x="524" y="2216"/>
                  </a:cubicBezTo>
                  <a:lnTo>
                    <a:pt x="96" y="2132"/>
                  </a:lnTo>
                  <a:cubicBezTo>
                    <a:pt x="72" y="2132"/>
                    <a:pt x="48" y="2144"/>
                    <a:pt x="48" y="2168"/>
                  </a:cubicBezTo>
                  <a:cubicBezTo>
                    <a:pt x="48" y="2192"/>
                    <a:pt x="60" y="2216"/>
                    <a:pt x="84" y="2216"/>
                  </a:cubicBezTo>
                  <a:lnTo>
                    <a:pt x="512" y="2299"/>
                  </a:lnTo>
                  <a:cubicBezTo>
                    <a:pt x="500" y="2394"/>
                    <a:pt x="489" y="2501"/>
                    <a:pt x="477" y="2597"/>
                  </a:cubicBezTo>
                  <a:lnTo>
                    <a:pt x="36" y="2597"/>
                  </a:lnTo>
                  <a:cubicBezTo>
                    <a:pt x="12" y="2597"/>
                    <a:pt x="0" y="2608"/>
                    <a:pt x="0" y="2632"/>
                  </a:cubicBezTo>
                  <a:cubicBezTo>
                    <a:pt x="0" y="2656"/>
                    <a:pt x="12" y="2680"/>
                    <a:pt x="36" y="2680"/>
                  </a:cubicBezTo>
                  <a:lnTo>
                    <a:pt x="477" y="2680"/>
                  </a:lnTo>
                  <a:cubicBezTo>
                    <a:pt x="477" y="2787"/>
                    <a:pt x="489" y="2882"/>
                    <a:pt x="500" y="2989"/>
                  </a:cubicBezTo>
                  <a:lnTo>
                    <a:pt x="60" y="3049"/>
                  </a:lnTo>
                  <a:cubicBezTo>
                    <a:pt x="36" y="3061"/>
                    <a:pt x="24" y="3073"/>
                    <a:pt x="24" y="3097"/>
                  </a:cubicBezTo>
                  <a:cubicBezTo>
                    <a:pt x="36" y="3120"/>
                    <a:pt x="48" y="3132"/>
                    <a:pt x="72" y="3132"/>
                  </a:cubicBezTo>
                  <a:lnTo>
                    <a:pt x="512" y="3073"/>
                  </a:lnTo>
                  <a:cubicBezTo>
                    <a:pt x="524" y="3168"/>
                    <a:pt x="548" y="3263"/>
                    <a:pt x="584" y="3359"/>
                  </a:cubicBezTo>
                  <a:lnTo>
                    <a:pt x="167" y="3501"/>
                  </a:lnTo>
                  <a:cubicBezTo>
                    <a:pt x="143" y="3513"/>
                    <a:pt x="131" y="3537"/>
                    <a:pt x="143" y="3549"/>
                  </a:cubicBezTo>
                  <a:cubicBezTo>
                    <a:pt x="143" y="3573"/>
                    <a:pt x="167" y="3585"/>
                    <a:pt x="191" y="3585"/>
                  </a:cubicBezTo>
                  <a:lnTo>
                    <a:pt x="608" y="3442"/>
                  </a:lnTo>
                  <a:cubicBezTo>
                    <a:pt x="643" y="3537"/>
                    <a:pt x="679" y="3620"/>
                    <a:pt x="727" y="3716"/>
                  </a:cubicBezTo>
                  <a:lnTo>
                    <a:pt x="346" y="3930"/>
                  </a:lnTo>
                  <a:cubicBezTo>
                    <a:pt x="322" y="3942"/>
                    <a:pt x="310" y="3966"/>
                    <a:pt x="322" y="3978"/>
                  </a:cubicBezTo>
                  <a:cubicBezTo>
                    <a:pt x="331" y="3995"/>
                    <a:pt x="346" y="4006"/>
                    <a:pt x="358" y="4006"/>
                  </a:cubicBezTo>
                  <a:cubicBezTo>
                    <a:pt x="362" y="4006"/>
                    <a:pt x="366" y="4005"/>
                    <a:pt x="369" y="4001"/>
                  </a:cubicBezTo>
                  <a:lnTo>
                    <a:pt x="381" y="4001"/>
                  </a:lnTo>
                  <a:lnTo>
                    <a:pt x="774" y="3787"/>
                  </a:lnTo>
                  <a:cubicBezTo>
                    <a:pt x="822" y="3870"/>
                    <a:pt x="881" y="3954"/>
                    <a:pt x="941" y="4037"/>
                  </a:cubicBezTo>
                  <a:lnTo>
                    <a:pt x="596" y="4311"/>
                  </a:lnTo>
                  <a:cubicBezTo>
                    <a:pt x="572" y="4323"/>
                    <a:pt x="572" y="4359"/>
                    <a:pt x="584" y="4371"/>
                  </a:cubicBezTo>
                  <a:cubicBezTo>
                    <a:pt x="592" y="4379"/>
                    <a:pt x="607" y="4387"/>
                    <a:pt x="618" y="4387"/>
                  </a:cubicBezTo>
                  <a:cubicBezTo>
                    <a:pt x="623" y="4387"/>
                    <a:pt x="628" y="4386"/>
                    <a:pt x="631" y="4382"/>
                  </a:cubicBezTo>
                  <a:lnTo>
                    <a:pt x="643" y="4382"/>
                  </a:lnTo>
                  <a:lnTo>
                    <a:pt x="989" y="4109"/>
                  </a:lnTo>
                  <a:cubicBezTo>
                    <a:pt x="1048" y="4180"/>
                    <a:pt x="1120" y="4251"/>
                    <a:pt x="1203" y="4323"/>
                  </a:cubicBezTo>
                  <a:lnTo>
                    <a:pt x="905" y="4656"/>
                  </a:lnTo>
                  <a:cubicBezTo>
                    <a:pt x="893" y="4668"/>
                    <a:pt x="893" y="4692"/>
                    <a:pt x="905" y="4716"/>
                  </a:cubicBezTo>
                  <a:cubicBezTo>
                    <a:pt x="913" y="4716"/>
                    <a:pt x="921" y="4721"/>
                    <a:pt x="933" y="4721"/>
                  </a:cubicBezTo>
                  <a:cubicBezTo>
                    <a:pt x="938" y="4721"/>
                    <a:pt x="945" y="4720"/>
                    <a:pt x="953" y="4716"/>
                  </a:cubicBezTo>
                  <a:cubicBezTo>
                    <a:pt x="953" y="4716"/>
                    <a:pt x="965" y="4716"/>
                    <a:pt x="965" y="4704"/>
                  </a:cubicBezTo>
                  <a:lnTo>
                    <a:pt x="1262" y="4371"/>
                  </a:lnTo>
                  <a:cubicBezTo>
                    <a:pt x="1334" y="4442"/>
                    <a:pt x="1417" y="4502"/>
                    <a:pt x="1501" y="4561"/>
                  </a:cubicBezTo>
                  <a:lnTo>
                    <a:pt x="1274" y="4930"/>
                  </a:lnTo>
                  <a:cubicBezTo>
                    <a:pt x="1262" y="4954"/>
                    <a:pt x="1262" y="4978"/>
                    <a:pt x="1286" y="4990"/>
                  </a:cubicBezTo>
                  <a:cubicBezTo>
                    <a:pt x="1294" y="4990"/>
                    <a:pt x="1302" y="4995"/>
                    <a:pt x="1310" y="4995"/>
                  </a:cubicBezTo>
                  <a:cubicBezTo>
                    <a:pt x="1314" y="4995"/>
                    <a:pt x="1318" y="4994"/>
                    <a:pt x="1322" y="4990"/>
                  </a:cubicBezTo>
                  <a:cubicBezTo>
                    <a:pt x="1334" y="4990"/>
                    <a:pt x="1334" y="4990"/>
                    <a:pt x="1346" y="4978"/>
                  </a:cubicBezTo>
                  <a:lnTo>
                    <a:pt x="1572" y="4597"/>
                  </a:lnTo>
                  <a:cubicBezTo>
                    <a:pt x="1655" y="4644"/>
                    <a:pt x="1751" y="4692"/>
                    <a:pt x="1846" y="4728"/>
                  </a:cubicBezTo>
                  <a:lnTo>
                    <a:pt x="1679" y="5144"/>
                  </a:lnTo>
                  <a:cubicBezTo>
                    <a:pt x="1679" y="5168"/>
                    <a:pt x="1691" y="5192"/>
                    <a:pt x="1703" y="5192"/>
                  </a:cubicBezTo>
                  <a:cubicBezTo>
                    <a:pt x="1709" y="5198"/>
                    <a:pt x="1715" y="5201"/>
                    <a:pt x="1719" y="5201"/>
                  </a:cubicBezTo>
                  <a:cubicBezTo>
                    <a:pt x="1724" y="5201"/>
                    <a:pt x="1727" y="5198"/>
                    <a:pt x="1727" y="5192"/>
                  </a:cubicBezTo>
                  <a:cubicBezTo>
                    <a:pt x="1751" y="5192"/>
                    <a:pt x="1751" y="5180"/>
                    <a:pt x="1763" y="5168"/>
                  </a:cubicBezTo>
                  <a:lnTo>
                    <a:pt x="1917" y="4763"/>
                  </a:lnTo>
                  <a:cubicBezTo>
                    <a:pt x="2013" y="4799"/>
                    <a:pt x="2108" y="4823"/>
                    <a:pt x="2215" y="4847"/>
                  </a:cubicBezTo>
                  <a:lnTo>
                    <a:pt x="2120" y="5275"/>
                  </a:lnTo>
                  <a:cubicBezTo>
                    <a:pt x="2120" y="5299"/>
                    <a:pt x="2132" y="5323"/>
                    <a:pt x="2155" y="5323"/>
                  </a:cubicBezTo>
                  <a:lnTo>
                    <a:pt x="2179" y="5323"/>
                  </a:lnTo>
                  <a:cubicBezTo>
                    <a:pt x="2191" y="5323"/>
                    <a:pt x="2203" y="5311"/>
                    <a:pt x="2203" y="5299"/>
                  </a:cubicBezTo>
                  <a:lnTo>
                    <a:pt x="2286" y="4859"/>
                  </a:lnTo>
                  <a:cubicBezTo>
                    <a:pt x="2394" y="4883"/>
                    <a:pt x="2489" y="4894"/>
                    <a:pt x="2596" y="4894"/>
                  </a:cubicBezTo>
                  <a:lnTo>
                    <a:pt x="2584" y="5335"/>
                  </a:lnTo>
                  <a:cubicBezTo>
                    <a:pt x="2584" y="5359"/>
                    <a:pt x="2596" y="5383"/>
                    <a:pt x="2620" y="5383"/>
                  </a:cubicBezTo>
                  <a:lnTo>
                    <a:pt x="2632" y="5383"/>
                  </a:lnTo>
                  <a:cubicBezTo>
                    <a:pt x="2655" y="5371"/>
                    <a:pt x="2667" y="5359"/>
                    <a:pt x="2667" y="5335"/>
                  </a:cubicBezTo>
                  <a:lnTo>
                    <a:pt x="2679" y="4894"/>
                  </a:lnTo>
                  <a:cubicBezTo>
                    <a:pt x="2775" y="4894"/>
                    <a:pt x="2882" y="4894"/>
                    <a:pt x="2977" y="4883"/>
                  </a:cubicBezTo>
                  <a:lnTo>
                    <a:pt x="3036" y="5311"/>
                  </a:lnTo>
                  <a:cubicBezTo>
                    <a:pt x="3048" y="5335"/>
                    <a:pt x="3072" y="5347"/>
                    <a:pt x="3084" y="5347"/>
                  </a:cubicBezTo>
                  <a:lnTo>
                    <a:pt x="3096" y="5347"/>
                  </a:lnTo>
                  <a:cubicBezTo>
                    <a:pt x="3120" y="5347"/>
                    <a:pt x="3132" y="5323"/>
                    <a:pt x="3120" y="5299"/>
                  </a:cubicBezTo>
                  <a:lnTo>
                    <a:pt x="3060" y="4871"/>
                  </a:lnTo>
                  <a:cubicBezTo>
                    <a:pt x="3108" y="4859"/>
                    <a:pt x="3167" y="4847"/>
                    <a:pt x="3215" y="4835"/>
                  </a:cubicBezTo>
                  <a:cubicBezTo>
                    <a:pt x="3263" y="4823"/>
                    <a:pt x="3310" y="4811"/>
                    <a:pt x="3346" y="4799"/>
                  </a:cubicBezTo>
                  <a:lnTo>
                    <a:pt x="3489" y="5216"/>
                  </a:lnTo>
                  <a:cubicBezTo>
                    <a:pt x="3501" y="5228"/>
                    <a:pt x="3525" y="5240"/>
                    <a:pt x="3537" y="5240"/>
                  </a:cubicBezTo>
                  <a:lnTo>
                    <a:pt x="3548" y="5240"/>
                  </a:lnTo>
                  <a:cubicBezTo>
                    <a:pt x="3560" y="5228"/>
                    <a:pt x="3572" y="5204"/>
                    <a:pt x="3572" y="5180"/>
                  </a:cubicBezTo>
                  <a:lnTo>
                    <a:pt x="3429" y="4763"/>
                  </a:lnTo>
                  <a:cubicBezTo>
                    <a:pt x="3525" y="4728"/>
                    <a:pt x="3620" y="4692"/>
                    <a:pt x="3703" y="4644"/>
                  </a:cubicBezTo>
                  <a:lnTo>
                    <a:pt x="3918" y="5037"/>
                  </a:lnTo>
                  <a:cubicBezTo>
                    <a:pt x="3926" y="5046"/>
                    <a:pt x="3934" y="5054"/>
                    <a:pt x="3947" y="5054"/>
                  </a:cubicBezTo>
                  <a:cubicBezTo>
                    <a:pt x="3952" y="5054"/>
                    <a:pt x="3958" y="5053"/>
                    <a:pt x="3965" y="5049"/>
                  </a:cubicBezTo>
                  <a:lnTo>
                    <a:pt x="3977" y="5049"/>
                  </a:lnTo>
                  <a:cubicBezTo>
                    <a:pt x="3989" y="5037"/>
                    <a:pt x="4001" y="5013"/>
                    <a:pt x="3989" y="4990"/>
                  </a:cubicBezTo>
                  <a:lnTo>
                    <a:pt x="3775" y="4609"/>
                  </a:lnTo>
                  <a:cubicBezTo>
                    <a:pt x="3870" y="4561"/>
                    <a:pt x="3953" y="4502"/>
                    <a:pt x="4025" y="4442"/>
                  </a:cubicBezTo>
                  <a:lnTo>
                    <a:pt x="4299" y="4787"/>
                  </a:lnTo>
                  <a:cubicBezTo>
                    <a:pt x="4310" y="4799"/>
                    <a:pt x="4334" y="4799"/>
                    <a:pt x="4346" y="4799"/>
                  </a:cubicBezTo>
                  <a:cubicBezTo>
                    <a:pt x="4358" y="4799"/>
                    <a:pt x="4358" y="4787"/>
                    <a:pt x="4358" y="4787"/>
                  </a:cubicBezTo>
                  <a:cubicBezTo>
                    <a:pt x="4382" y="4775"/>
                    <a:pt x="4382" y="4752"/>
                    <a:pt x="4370" y="4728"/>
                  </a:cubicBezTo>
                  <a:lnTo>
                    <a:pt x="4096" y="4382"/>
                  </a:lnTo>
                  <a:cubicBezTo>
                    <a:pt x="4168" y="4323"/>
                    <a:pt x="4239" y="4251"/>
                    <a:pt x="4310" y="4180"/>
                  </a:cubicBezTo>
                  <a:lnTo>
                    <a:pt x="4644" y="4466"/>
                  </a:lnTo>
                  <a:cubicBezTo>
                    <a:pt x="4656" y="4478"/>
                    <a:pt x="4668" y="4478"/>
                    <a:pt x="4680" y="4478"/>
                  </a:cubicBezTo>
                  <a:cubicBezTo>
                    <a:pt x="4691" y="4478"/>
                    <a:pt x="4691" y="4466"/>
                    <a:pt x="4703" y="4466"/>
                  </a:cubicBezTo>
                  <a:cubicBezTo>
                    <a:pt x="4715" y="4442"/>
                    <a:pt x="4715" y="4418"/>
                    <a:pt x="4703" y="4406"/>
                  </a:cubicBezTo>
                  <a:lnTo>
                    <a:pt x="4370" y="4121"/>
                  </a:lnTo>
                  <a:cubicBezTo>
                    <a:pt x="4430" y="4037"/>
                    <a:pt x="4489" y="3954"/>
                    <a:pt x="4549" y="3870"/>
                  </a:cubicBezTo>
                  <a:lnTo>
                    <a:pt x="4918" y="4097"/>
                  </a:lnTo>
                  <a:cubicBezTo>
                    <a:pt x="4930" y="4109"/>
                    <a:pt x="4941" y="4109"/>
                    <a:pt x="4953" y="4109"/>
                  </a:cubicBezTo>
                  <a:cubicBezTo>
                    <a:pt x="4965" y="4109"/>
                    <a:pt x="4977" y="4097"/>
                    <a:pt x="4977" y="4085"/>
                  </a:cubicBezTo>
                  <a:cubicBezTo>
                    <a:pt x="4989" y="4073"/>
                    <a:pt x="4989" y="4037"/>
                    <a:pt x="4965" y="4025"/>
                  </a:cubicBezTo>
                  <a:lnTo>
                    <a:pt x="4584" y="3799"/>
                  </a:lnTo>
                  <a:cubicBezTo>
                    <a:pt x="4644" y="3716"/>
                    <a:pt x="4680" y="3620"/>
                    <a:pt x="4727" y="3537"/>
                  </a:cubicBezTo>
                  <a:lnTo>
                    <a:pt x="5132" y="3692"/>
                  </a:lnTo>
                  <a:lnTo>
                    <a:pt x="5156" y="3692"/>
                  </a:lnTo>
                  <a:cubicBezTo>
                    <a:pt x="5168" y="3692"/>
                    <a:pt x="5180" y="3680"/>
                    <a:pt x="5192" y="3668"/>
                  </a:cubicBezTo>
                  <a:cubicBezTo>
                    <a:pt x="5192" y="3644"/>
                    <a:pt x="5180" y="3620"/>
                    <a:pt x="5168" y="3609"/>
                  </a:cubicBezTo>
                  <a:lnTo>
                    <a:pt x="4751" y="3454"/>
                  </a:lnTo>
                  <a:cubicBezTo>
                    <a:pt x="4787" y="3359"/>
                    <a:pt x="4811" y="3263"/>
                    <a:pt x="4834" y="3168"/>
                  </a:cubicBezTo>
                  <a:lnTo>
                    <a:pt x="5263" y="3251"/>
                  </a:lnTo>
                  <a:lnTo>
                    <a:pt x="5287" y="3251"/>
                  </a:lnTo>
                  <a:cubicBezTo>
                    <a:pt x="5299" y="3251"/>
                    <a:pt x="5311" y="3239"/>
                    <a:pt x="5322" y="3216"/>
                  </a:cubicBezTo>
                  <a:cubicBezTo>
                    <a:pt x="5322" y="3192"/>
                    <a:pt x="5311" y="3168"/>
                    <a:pt x="5287" y="3168"/>
                  </a:cubicBezTo>
                  <a:lnTo>
                    <a:pt x="4858" y="3085"/>
                  </a:lnTo>
                  <a:cubicBezTo>
                    <a:pt x="4870" y="2989"/>
                    <a:pt x="4882" y="2882"/>
                    <a:pt x="4882" y="2787"/>
                  </a:cubicBezTo>
                  <a:lnTo>
                    <a:pt x="5322" y="2799"/>
                  </a:lnTo>
                  <a:cubicBezTo>
                    <a:pt x="5334" y="2799"/>
                    <a:pt x="5334" y="2799"/>
                    <a:pt x="5334" y="2787"/>
                  </a:cubicBezTo>
                  <a:cubicBezTo>
                    <a:pt x="5358" y="2787"/>
                    <a:pt x="5370" y="2775"/>
                    <a:pt x="5370" y="2751"/>
                  </a:cubicBezTo>
                  <a:cubicBezTo>
                    <a:pt x="5370" y="2727"/>
                    <a:pt x="5346" y="2716"/>
                    <a:pt x="5334" y="2716"/>
                  </a:cubicBezTo>
                  <a:lnTo>
                    <a:pt x="4894" y="2704"/>
                  </a:lnTo>
                  <a:cubicBezTo>
                    <a:pt x="4894" y="2597"/>
                    <a:pt x="4882" y="2501"/>
                    <a:pt x="4870" y="2394"/>
                  </a:cubicBezTo>
                  <a:lnTo>
                    <a:pt x="5299" y="2335"/>
                  </a:lnTo>
                  <a:lnTo>
                    <a:pt x="5311" y="2335"/>
                  </a:lnTo>
                  <a:cubicBezTo>
                    <a:pt x="5334" y="2323"/>
                    <a:pt x="5346" y="2311"/>
                    <a:pt x="5334" y="2287"/>
                  </a:cubicBezTo>
                  <a:cubicBezTo>
                    <a:pt x="5334" y="2263"/>
                    <a:pt x="5311" y="2251"/>
                    <a:pt x="5287" y="2251"/>
                  </a:cubicBezTo>
                  <a:lnTo>
                    <a:pt x="4858" y="2323"/>
                  </a:lnTo>
                  <a:cubicBezTo>
                    <a:pt x="4834" y="2216"/>
                    <a:pt x="4811" y="2120"/>
                    <a:pt x="4787" y="2025"/>
                  </a:cubicBezTo>
                  <a:lnTo>
                    <a:pt x="5203" y="1882"/>
                  </a:lnTo>
                  <a:cubicBezTo>
                    <a:pt x="5227" y="1870"/>
                    <a:pt x="5239" y="1858"/>
                    <a:pt x="5227" y="1835"/>
                  </a:cubicBezTo>
                  <a:cubicBezTo>
                    <a:pt x="5215" y="1811"/>
                    <a:pt x="5192" y="1799"/>
                    <a:pt x="5180" y="1799"/>
                  </a:cubicBezTo>
                  <a:lnTo>
                    <a:pt x="4763" y="1942"/>
                  </a:lnTo>
                  <a:cubicBezTo>
                    <a:pt x="4727" y="1846"/>
                    <a:pt x="4680" y="1763"/>
                    <a:pt x="4644" y="1668"/>
                  </a:cubicBezTo>
                  <a:lnTo>
                    <a:pt x="5025" y="1454"/>
                  </a:lnTo>
                  <a:cubicBezTo>
                    <a:pt x="5049" y="1442"/>
                    <a:pt x="5049" y="1418"/>
                    <a:pt x="5037" y="1406"/>
                  </a:cubicBezTo>
                  <a:cubicBezTo>
                    <a:pt x="5028" y="1388"/>
                    <a:pt x="5013" y="1377"/>
                    <a:pt x="4996" y="1377"/>
                  </a:cubicBezTo>
                  <a:cubicBezTo>
                    <a:pt x="4990" y="1377"/>
                    <a:pt x="4984" y="1379"/>
                    <a:pt x="4977" y="1382"/>
                  </a:cubicBezTo>
                  <a:lnTo>
                    <a:pt x="4596" y="1596"/>
                  </a:lnTo>
                  <a:cubicBezTo>
                    <a:pt x="4549" y="1513"/>
                    <a:pt x="4489" y="1430"/>
                    <a:pt x="4430" y="1346"/>
                  </a:cubicBezTo>
                  <a:lnTo>
                    <a:pt x="4775" y="1073"/>
                  </a:lnTo>
                  <a:cubicBezTo>
                    <a:pt x="4787" y="1061"/>
                    <a:pt x="4799" y="1025"/>
                    <a:pt x="4775" y="1013"/>
                  </a:cubicBezTo>
                  <a:cubicBezTo>
                    <a:pt x="4768" y="999"/>
                    <a:pt x="4757" y="993"/>
                    <a:pt x="4744" y="993"/>
                  </a:cubicBezTo>
                  <a:cubicBezTo>
                    <a:pt x="4735" y="993"/>
                    <a:pt x="4725" y="996"/>
                    <a:pt x="4715" y="1001"/>
                  </a:cubicBezTo>
                  <a:lnTo>
                    <a:pt x="4382" y="1287"/>
                  </a:lnTo>
                  <a:cubicBezTo>
                    <a:pt x="4346" y="1239"/>
                    <a:pt x="4310" y="1203"/>
                    <a:pt x="4275" y="1168"/>
                  </a:cubicBezTo>
                  <a:cubicBezTo>
                    <a:pt x="4239" y="1132"/>
                    <a:pt x="4203" y="1096"/>
                    <a:pt x="4168" y="1061"/>
                  </a:cubicBezTo>
                  <a:lnTo>
                    <a:pt x="4465" y="727"/>
                  </a:lnTo>
                  <a:cubicBezTo>
                    <a:pt x="4477" y="715"/>
                    <a:pt x="4477" y="692"/>
                    <a:pt x="4453" y="668"/>
                  </a:cubicBezTo>
                  <a:cubicBezTo>
                    <a:pt x="4448" y="663"/>
                    <a:pt x="4441" y="660"/>
                    <a:pt x="4433" y="660"/>
                  </a:cubicBezTo>
                  <a:cubicBezTo>
                    <a:pt x="4422" y="660"/>
                    <a:pt x="4408" y="666"/>
                    <a:pt x="4394" y="680"/>
                  </a:cubicBezTo>
                  <a:lnTo>
                    <a:pt x="4108" y="1013"/>
                  </a:lnTo>
                  <a:cubicBezTo>
                    <a:pt x="4025" y="942"/>
                    <a:pt x="3953" y="882"/>
                    <a:pt x="3870" y="834"/>
                  </a:cubicBezTo>
                  <a:lnTo>
                    <a:pt x="4096" y="453"/>
                  </a:lnTo>
                  <a:cubicBezTo>
                    <a:pt x="4108" y="430"/>
                    <a:pt x="4096" y="406"/>
                    <a:pt x="4072" y="394"/>
                  </a:cubicBezTo>
                  <a:cubicBezTo>
                    <a:pt x="4069" y="390"/>
                    <a:pt x="4064" y="389"/>
                    <a:pt x="4059" y="389"/>
                  </a:cubicBezTo>
                  <a:cubicBezTo>
                    <a:pt x="4047" y="389"/>
                    <a:pt x="4033" y="397"/>
                    <a:pt x="4025" y="406"/>
                  </a:cubicBezTo>
                  <a:lnTo>
                    <a:pt x="3798" y="787"/>
                  </a:lnTo>
                  <a:cubicBezTo>
                    <a:pt x="3703" y="739"/>
                    <a:pt x="3620" y="692"/>
                    <a:pt x="3525" y="656"/>
                  </a:cubicBezTo>
                  <a:lnTo>
                    <a:pt x="3679" y="239"/>
                  </a:lnTo>
                  <a:cubicBezTo>
                    <a:pt x="3691" y="227"/>
                    <a:pt x="3679" y="191"/>
                    <a:pt x="3656" y="191"/>
                  </a:cubicBezTo>
                  <a:cubicBezTo>
                    <a:pt x="3649" y="188"/>
                    <a:pt x="3643" y="187"/>
                    <a:pt x="3637" y="187"/>
                  </a:cubicBezTo>
                  <a:cubicBezTo>
                    <a:pt x="3621" y="187"/>
                    <a:pt x="3608" y="198"/>
                    <a:pt x="3608" y="215"/>
                  </a:cubicBezTo>
                  <a:lnTo>
                    <a:pt x="3441" y="620"/>
                  </a:lnTo>
                  <a:cubicBezTo>
                    <a:pt x="3346" y="584"/>
                    <a:pt x="3251" y="561"/>
                    <a:pt x="3156" y="537"/>
                  </a:cubicBezTo>
                  <a:lnTo>
                    <a:pt x="3239" y="108"/>
                  </a:lnTo>
                  <a:cubicBezTo>
                    <a:pt x="3251" y="84"/>
                    <a:pt x="3227" y="60"/>
                    <a:pt x="3203" y="60"/>
                  </a:cubicBezTo>
                  <a:cubicBezTo>
                    <a:pt x="3201" y="58"/>
                    <a:pt x="3198" y="57"/>
                    <a:pt x="3196" y="57"/>
                  </a:cubicBezTo>
                  <a:cubicBezTo>
                    <a:pt x="3183" y="57"/>
                    <a:pt x="3165" y="77"/>
                    <a:pt x="3156" y="96"/>
                  </a:cubicBezTo>
                  <a:lnTo>
                    <a:pt x="3072" y="525"/>
                  </a:lnTo>
                  <a:cubicBezTo>
                    <a:pt x="2977" y="501"/>
                    <a:pt x="2870" y="489"/>
                    <a:pt x="2775" y="489"/>
                  </a:cubicBezTo>
                  <a:lnTo>
                    <a:pt x="2786" y="49"/>
                  </a:lnTo>
                  <a:cubicBezTo>
                    <a:pt x="2786" y="25"/>
                    <a:pt x="2763" y="13"/>
                    <a:pt x="2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19" name="Google Shape;2719;p73"/>
            <p:cNvGrpSpPr/>
            <p:nvPr/>
          </p:nvGrpSpPr>
          <p:grpSpPr>
            <a:xfrm>
              <a:off x="-1023447" y="1674407"/>
              <a:ext cx="221998" cy="292083"/>
              <a:chOff x="-1023443" y="1674418"/>
              <a:chExt cx="221998" cy="292083"/>
            </a:xfrm>
          </p:grpSpPr>
          <p:sp>
            <p:nvSpPr>
              <p:cNvPr id="2720" name="Google Shape;2720;p73"/>
              <p:cNvSpPr/>
              <p:nvPr/>
            </p:nvSpPr>
            <p:spPr>
              <a:xfrm flipH="1">
                <a:off x="-1007977" y="1674418"/>
                <a:ext cx="196300" cy="188341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1583" extrusionOk="0">
                    <a:moveTo>
                      <a:pt x="863" y="0"/>
                    </a:moveTo>
                    <a:cubicBezTo>
                      <a:pt x="575" y="0"/>
                      <a:pt x="281" y="134"/>
                      <a:pt x="188" y="408"/>
                    </a:cubicBezTo>
                    <a:cubicBezTo>
                      <a:pt x="1" y="970"/>
                      <a:pt x="591" y="1085"/>
                      <a:pt x="649" y="1142"/>
                    </a:cubicBezTo>
                    <a:cubicBezTo>
                      <a:pt x="714" y="1207"/>
                      <a:pt x="548" y="1531"/>
                      <a:pt x="649" y="1546"/>
                    </a:cubicBezTo>
                    <a:cubicBezTo>
                      <a:pt x="651" y="1546"/>
                      <a:pt x="652" y="1546"/>
                      <a:pt x="654" y="1546"/>
                    </a:cubicBezTo>
                    <a:cubicBezTo>
                      <a:pt x="730" y="1546"/>
                      <a:pt x="755" y="1419"/>
                      <a:pt x="762" y="1366"/>
                    </a:cubicBezTo>
                    <a:lnTo>
                      <a:pt x="762" y="1366"/>
                    </a:lnTo>
                    <a:cubicBezTo>
                      <a:pt x="757" y="1426"/>
                      <a:pt x="751" y="1583"/>
                      <a:pt x="837" y="1583"/>
                    </a:cubicBezTo>
                    <a:cubicBezTo>
                      <a:pt x="841" y="1583"/>
                      <a:pt x="846" y="1583"/>
                      <a:pt x="851" y="1582"/>
                    </a:cubicBezTo>
                    <a:cubicBezTo>
                      <a:pt x="936" y="1562"/>
                      <a:pt x="937" y="1464"/>
                      <a:pt x="930" y="1407"/>
                    </a:cubicBezTo>
                    <a:lnTo>
                      <a:pt x="930" y="1407"/>
                    </a:lnTo>
                    <a:cubicBezTo>
                      <a:pt x="942" y="1461"/>
                      <a:pt x="969" y="1550"/>
                      <a:pt x="1019" y="1550"/>
                    </a:cubicBezTo>
                    <a:cubicBezTo>
                      <a:pt x="1025" y="1550"/>
                      <a:pt x="1031" y="1548"/>
                      <a:pt x="1038" y="1546"/>
                    </a:cubicBezTo>
                    <a:cubicBezTo>
                      <a:pt x="1124" y="1510"/>
                      <a:pt x="973" y="1171"/>
                      <a:pt x="1038" y="1142"/>
                    </a:cubicBezTo>
                    <a:cubicBezTo>
                      <a:pt x="1103" y="1121"/>
                      <a:pt x="1650" y="948"/>
                      <a:pt x="1513" y="408"/>
                    </a:cubicBezTo>
                    <a:cubicBezTo>
                      <a:pt x="1448" y="139"/>
                      <a:pt x="1158" y="0"/>
                      <a:pt x="8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73"/>
              <p:cNvSpPr/>
              <p:nvPr/>
            </p:nvSpPr>
            <p:spPr>
              <a:xfrm flipH="1">
                <a:off x="-903995" y="1726290"/>
                <a:ext cx="58771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16" extrusionOk="0">
                    <a:moveTo>
                      <a:pt x="218" y="1"/>
                    </a:moveTo>
                    <a:cubicBezTo>
                      <a:pt x="198" y="1"/>
                      <a:pt x="178" y="8"/>
                      <a:pt x="158" y="22"/>
                    </a:cubicBezTo>
                    <a:cubicBezTo>
                      <a:pt x="1" y="142"/>
                      <a:pt x="184" y="415"/>
                      <a:pt x="320" y="415"/>
                    </a:cubicBezTo>
                    <a:cubicBezTo>
                      <a:pt x="339" y="415"/>
                      <a:pt x="358" y="410"/>
                      <a:pt x="374" y="397"/>
                    </a:cubicBezTo>
                    <a:cubicBezTo>
                      <a:pt x="493" y="303"/>
                      <a:pt x="356" y="1"/>
                      <a:pt x="2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73"/>
              <p:cNvSpPr/>
              <p:nvPr/>
            </p:nvSpPr>
            <p:spPr>
              <a:xfrm flipH="1">
                <a:off x="-983107" y="1726290"/>
                <a:ext cx="58057" cy="4949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16" extrusionOk="0">
                    <a:moveTo>
                      <a:pt x="277" y="1"/>
                    </a:moveTo>
                    <a:cubicBezTo>
                      <a:pt x="139" y="1"/>
                      <a:pt x="1" y="303"/>
                      <a:pt x="114" y="397"/>
                    </a:cubicBezTo>
                    <a:cubicBezTo>
                      <a:pt x="131" y="410"/>
                      <a:pt x="150" y="415"/>
                      <a:pt x="170" y="415"/>
                    </a:cubicBezTo>
                    <a:cubicBezTo>
                      <a:pt x="309" y="415"/>
                      <a:pt x="488" y="142"/>
                      <a:pt x="337" y="22"/>
                    </a:cubicBezTo>
                    <a:cubicBezTo>
                      <a:pt x="317" y="8"/>
                      <a:pt x="297" y="1"/>
                      <a:pt x="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73"/>
              <p:cNvSpPr/>
              <p:nvPr/>
            </p:nvSpPr>
            <p:spPr>
              <a:xfrm flipH="1">
                <a:off x="-1023443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226" y="1"/>
                    </a:moveTo>
                    <a:cubicBezTo>
                      <a:pt x="216" y="1"/>
                      <a:pt x="206" y="3"/>
                      <a:pt x="195" y="7"/>
                    </a:cubicBezTo>
                    <a:cubicBezTo>
                      <a:pt x="72" y="57"/>
                      <a:pt x="252" y="281"/>
                      <a:pt x="252" y="281"/>
                    </a:cubicBezTo>
                    <a:cubicBezTo>
                      <a:pt x="252" y="281"/>
                      <a:pt x="0" y="302"/>
                      <a:pt x="22" y="439"/>
                    </a:cubicBezTo>
                    <a:cubicBezTo>
                      <a:pt x="29" y="473"/>
                      <a:pt x="52" y="486"/>
                      <a:pt x="83" y="486"/>
                    </a:cubicBezTo>
                    <a:cubicBezTo>
                      <a:pt x="172" y="486"/>
                      <a:pt x="328" y="381"/>
                      <a:pt x="370" y="381"/>
                    </a:cubicBezTo>
                    <a:cubicBezTo>
                      <a:pt x="372" y="381"/>
                      <a:pt x="373" y="381"/>
                      <a:pt x="375" y="382"/>
                    </a:cubicBezTo>
                    <a:cubicBezTo>
                      <a:pt x="411" y="389"/>
                      <a:pt x="1318" y="886"/>
                      <a:pt x="1369" y="929"/>
                    </a:cubicBezTo>
                    <a:cubicBezTo>
                      <a:pt x="1417" y="963"/>
                      <a:pt x="1412" y="1189"/>
                      <a:pt x="1526" y="1189"/>
                    </a:cubicBezTo>
                    <a:cubicBezTo>
                      <a:pt x="1531" y="1189"/>
                      <a:pt x="1536" y="1189"/>
                      <a:pt x="1541" y="1188"/>
                    </a:cubicBezTo>
                    <a:cubicBezTo>
                      <a:pt x="1671" y="1159"/>
                      <a:pt x="1556" y="936"/>
                      <a:pt x="1606" y="929"/>
                    </a:cubicBezTo>
                    <a:cubicBezTo>
                      <a:pt x="1657" y="914"/>
                      <a:pt x="1829" y="814"/>
                      <a:pt x="1750" y="727"/>
                    </a:cubicBezTo>
                    <a:cubicBezTo>
                      <a:pt x="1736" y="711"/>
                      <a:pt x="1722" y="704"/>
                      <a:pt x="1707" y="704"/>
                    </a:cubicBezTo>
                    <a:cubicBezTo>
                      <a:pt x="1649" y="704"/>
                      <a:pt x="1578" y="797"/>
                      <a:pt x="1469" y="797"/>
                    </a:cubicBezTo>
                    <a:cubicBezTo>
                      <a:pt x="1455" y="797"/>
                      <a:pt x="1441" y="795"/>
                      <a:pt x="1426" y="792"/>
                    </a:cubicBezTo>
                    <a:cubicBezTo>
                      <a:pt x="1268" y="749"/>
                      <a:pt x="533" y="418"/>
                      <a:pt x="375" y="252"/>
                    </a:cubicBezTo>
                    <a:cubicBezTo>
                      <a:pt x="349" y="226"/>
                      <a:pt x="328" y="1"/>
                      <a:pt x="2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73"/>
              <p:cNvSpPr/>
              <p:nvPr/>
            </p:nvSpPr>
            <p:spPr>
              <a:xfrm flipH="1">
                <a:off x="-1019160" y="1824918"/>
                <a:ext cx="217715" cy="14158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90" extrusionOk="0">
                    <a:moveTo>
                      <a:pt x="1604" y="1"/>
                    </a:moveTo>
                    <a:cubicBezTo>
                      <a:pt x="1502" y="1"/>
                      <a:pt x="1481" y="226"/>
                      <a:pt x="1455" y="252"/>
                    </a:cubicBezTo>
                    <a:cubicBezTo>
                      <a:pt x="1297" y="418"/>
                      <a:pt x="562" y="749"/>
                      <a:pt x="397" y="792"/>
                    </a:cubicBezTo>
                    <a:cubicBezTo>
                      <a:pt x="382" y="795"/>
                      <a:pt x="369" y="797"/>
                      <a:pt x="356" y="797"/>
                    </a:cubicBezTo>
                    <a:cubicBezTo>
                      <a:pt x="251" y="797"/>
                      <a:pt x="180" y="704"/>
                      <a:pt x="119" y="704"/>
                    </a:cubicBezTo>
                    <a:cubicBezTo>
                      <a:pt x="103" y="704"/>
                      <a:pt x="88" y="711"/>
                      <a:pt x="72" y="727"/>
                    </a:cubicBezTo>
                    <a:cubicBezTo>
                      <a:pt x="0" y="814"/>
                      <a:pt x="173" y="914"/>
                      <a:pt x="224" y="929"/>
                    </a:cubicBezTo>
                    <a:cubicBezTo>
                      <a:pt x="274" y="936"/>
                      <a:pt x="159" y="1159"/>
                      <a:pt x="288" y="1188"/>
                    </a:cubicBezTo>
                    <a:cubicBezTo>
                      <a:pt x="294" y="1189"/>
                      <a:pt x="299" y="1189"/>
                      <a:pt x="304" y="1189"/>
                    </a:cubicBezTo>
                    <a:cubicBezTo>
                      <a:pt x="418" y="1189"/>
                      <a:pt x="413" y="963"/>
                      <a:pt x="461" y="929"/>
                    </a:cubicBezTo>
                    <a:cubicBezTo>
                      <a:pt x="512" y="886"/>
                      <a:pt x="1419" y="389"/>
                      <a:pt x="1455" y="382"/>
                    </a:cubicBezTo>
                    <a:cubicBezTo>
                      <a:pt x="1456" y="381"/>
                      <a:pt x="1458" y="381"/>
                      <a:pt x="1460" y="381"/>
                    </a:cubicBezTo>
                    <a:cubicBezTo>
                      <a:pt x="1502" y="381"/>
                      <a:pt x="1658" y="486"/>
                      <a:pt x="1747" y="486"/>
                    </a:cubicBezTo>
                    <a:cubicBezTo>
                      <a:pt x="1778" y="486"/>
                      <a:pt x="1801" y="473"/>
                      <a:pt x="1808" y="439"/>
                    </a:cubicBezTo>
                    <a:cubicBezTo>
                      <a:pt x="1829" y="302"/>
                      <a:pt x="1570" y="281"/>
                      <a:pt x="1570" y="281"/>
                    </a:cubicBezTo>
                    <a:cubicBezTo>
                      <a:pt x="1570" y="281"/>
                      <a:pt x="1757" y="57"/>
                      <a:pt x="1635" y="7"/>
                    </a:cubicBezTo>
                    <a:cubicBezTo>
                      <a:pt x="1624" y="3"/>
                      <a:pt x="1614" y="1"/>
                      <a:pt x="16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71" name="Google Shape;2771;p73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sp>
          <p:nvSpPr>
            <p:cNvPr id="2772" name="Google Shape;2772;p73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73"/>
            <p:cNvSpPr/>
            <p:nvPr/>
          </p:nvSpPr>
          <p:spPr>
            <a:xfrm>
              <a:off x="7868787" y="332161"/>
              <a:ext cx="202597" cy="178494"/>
            </a:xfrm>
            <a:custGeom>
              <a:avLst/>
              <a:gdLst/>
              <a:ahLst/>
              <a:cxnLst/>
              <a:rect l="l" t="t" r="r" b="b"/>
              <a:pathLst>
                <a:path w="18089" h="15937" extrusionOk="0">
                  <a:moveTo>
                    <a:pt x="7968" y="1"/>
                  </a:moveTo>
                  <a:cubicBezTo>
                    <a:pt x="5816" y="1"/>
                    <a:pt x="3781" y="873"/>
                    <a:pt x="2327" y="2327"/>
                  </a:cubicBezTo>
                  <a:cubicBezTo>
                    <a:pt x="815" y="3839"/>
                    <a:pt x="0" y="5875"/>
                    <a:pt x="0" y="7969"/>
                  </a:cubicBezTo>
                  <a:cubicBezTo>
                    <a:pt x="0" y="10121"/>
                    <a:pt x="815" y="12098"/>
                    <a:pt x="2327" y="13610"/>
                  </a:cubicBezTo>
                  <a:cubicBezTo>
                    <a:pt x="3781" y="15123"/>
                    <a:pt x="5816" y="15937"/>
                    <a:pt x="7968" y="15937"/>
                  </a:cubicBezTo>
                  <a:cubicBezTo>
                    <a:pt x="10062" y="15937"/>
                    <a:pt x="12098" y="15123"/>
                    <a:pt x="13552" y="13610"/>
                  </a:cubicBezTo>
                  <a:cubicBezTo>
                    <a:pt x="13727" y="13436"/>
                    <a:pt x="13843" y="13261"/>
                    <a:pt x="13843" y="13029"/>
                  </a:cubicBezTo>
                  <a:cubicBezTo>
                    <a:pt x="13843" y="12796"/>
                    <a:pt x="13727" y="12564"/>
                    <a:pt x="13552" y="12389"/>
                  </a:cubicBezTo>
                  <a:cubicBezTo>
                    <a:pt x="13436" y="12215"/>
                    <a:pt x="13203" y="12156"/>
                    <a:pt x="12970" y="12156"/>
                  </a:cubicBezTo>
                  <a:cubicBezTo>
                    <a:pt x="12738" y="12156"/>
                    <a:pt x="12505" y="12215"/>
                    <a:pt x="12331" y="12389"/>
                  </a:cubicBezTo>
                  <a:cubicBezTo>
                    <a:pt x="11167" y="13552"/>
                    <a:pt x="9597" y="14192"/>
                    <a:pt x="7968" y="14192"/>
                  </a:cubicBezTo>
                  <a:cubicBezTo>
                    <a:pt x="6282" y="14192"/>
                    <a:pt x="4711" y="13552"/>
                    <a:pt x="3548" y="12389"/>
                  </a:cubicBezTo>
                  <a:cubicBezTo>
                    <a:pt x="2385" y="11226"/>
                    <a:pt x="1687" y="9655"/>
                    <a:pt x="1687" y="7969"/>
                  </a:cubicBezTo>
                  <a:cubicBezTo>
                    <a:pt x="1687" y="6340"/>
                    <a:pt x="2385" y="4770"/>
                    <a:pt x="3548" y="3607"/>
                  </a:cubicBezTo>
                  <a:cubicBezTo>
                    <a:pt x="4711" y="2385"/>
                    <a:pt x="6282" y="1745"/>
                    <a:pt x="7968" y="1745"/>
                  </a:cubicBezTo>
                  <a:cubicBezTo>
                    <a:pt x="9597" y="1745"/>
                    <a:pt x="11167" y="2385"/>
                    <a:pt x="12331" y="3607"/>
                  </a:cubicBezTo>
                  <a:cubicBezTo>
                    <a:pt x="13087" y="4305"/>
                    <a:pt x="13610" y="5177"/>
                    <a:pt x="13901" y="6166"/>
                  </a:cubicBezTo>
                  <a:lnTo>
                    <a:pt x="12447" y="5177"/>
                  </a:lnTo>
                  <a:cubicBezTo>
                    <a:pt x="12331" y="5061"/>
                    <a:pt x="12156" y="5003"/>
                    <a:pt x="11982" y="5003"/>
                  </a:cubicBezTo>
                  <a:cubicBezTo>
                    <a:pt x="11691" y="5003"/>
                    <a:pt x="11400" y="5177"/>
                    <a:pt x="11226" y="5410"/>
                  </a:cubicBezTo>
                  <a:cubicBezTo>
                    <a:pt x="11109" y="5584"/>
                    <a:pt x="11051" y="5817"/>
                    <a:pt x="11109" y="6049"/>
                  </a:cubicBezTo>
                  <a:cubicBezTo>
                    <a:pt x="11167" y="6282"/>
                    <a:pt x="11284" y="6457"/>
                    <a:pt x="11458" y="6631"/>
                  </a:cubicBezTo>
                  <a:lnTo>
                    <a:pt x="14541" y="8725"/>
                  </a:lnTo>
                  <a:cubicBezTo>
                    <a:pt x="14599" y="8783"/>
                    <a:pt x="14715" y="8783"/>
                    <a:pt x="14773" y="8841"/>
                  </a:cubicBezTo>
                  <a:lnTo>
                    <a:pt x="15064" y="8841"/>
                  </a:lnTo>
                  <a:cubicBezTo>
                    <a:pt x="15355" y="8841"/>
                    <a:pt x="15588" y="8725"/>
                    <a:pt x="15762" y="8492"/>
                  </a:cubicBezTo>
                  <a:lnTo>
                    <a:pt x="17856" y="5468"/>
                  </a:lnTo>
                  <a:cubicBezTo>
                    <a:pt x="18089" y="5061"/>
                    <a:pt x="17972" y="4479"/>
                    <a:pt x="17623" y="4246"/>
                  </a:cubicBezTo>
                  <a:cubicBezTo>
                    <a:pt x="17449" y="4130"/>
                    <a:pt x="17274" y="4072"/>
                    <a:pt x="17100" y="4072"/>
                  </a:cubicBezTo>
                  <a:cubicBezTo>
                    <a:pt x="16809" y="4072"/>
                    <a:pt x="16576" y="4246"/>
                    <a:pt x="16402" y="4479"/>
                  </a:cubicBezTo>
                  <a:lnTo>
                    <a:pt x="15588" y="5642"/>
                  </a:lnTo>
                  <a:cubicBezTo>
                    <a:pt x="15181" y="4421"/>
                    <a:pt x="14483" y="3258"/>
                    <a:pt x="13552" y="2327"/>
                  </a:cubicBezTo>
                  <a:cubicBezTo>
                    <a:pt x="12098" y="873"/>
                    <a:pt x="10062" y="1"/>
                    <a:pt x="7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73">
              <a:hlinkClick r:id="rId3" action="ppaction://hlinksldjump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5" name="Google Shape;2775;p73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2776" name="Google Shape;2776;p73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2777" name="Google Shape;2777;p73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8" name="Google Shape;2778;p73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79" name="Google Shape;2779;p73">
              <a:hlinkClick r:id="" action="ppaction://noaction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0" name="Google Shape;2780;p73"/>
          <p:cNvGrpSpPr/>
          <p:nvPr/>
        </p:nvGrpSpPr>
        <p:grpSpPr>
          <a:xfrm>
            <a:off x="7205125" y="211475"/>
            <a:ext cx="392112" cy="392100"/>
            <a:chOff x="7205125" y="211475"/>
            <a:chExt cx="392112" cy="392100"/>
          </a:xfrm>
        </p:grpSpPr>
        <p:sp>
          <p:nvSpPr>
            <p:cNvPr id="2781" name="Google Shape;2781;p73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73">
              <a:hlinkClick r:id="rId4" action="ppaction://hlinksldjump"/>
            </p:cNvPr>
            <p:cNvSpPr/>
            <p:nvPr/>
          </p:nvSpPr>
          <p:spPr>
            <a:xfrm flipH="1">
              <a:off x="7205125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73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73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5" name="Google Shape;2785;p73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6" name="Google Shape;2786;p73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7" name="Google Shape;2787;p73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269791-08CD-0E67-6797-835D329A3EC4}"/>
              </a:ext>
            </a:extLst>
          </p:cNvPr>
          <p:cNvSpPr txBox="1"/>
          <p:nvPr/>
        </p:nvSpPr>
        <p:spPr>
          <a:xfrm>
            <a:off x="2442117" y="229518"/>
            <a:ext cx="4259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شيفرة مورس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7BB91-8A67-A19F-300C-BA126FA36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926" y="814293"/>
            <a:ext cx="3445270" cy="4519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9" name="Google Shape;3349;p75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sp>
          <p:nvSpPr>
            <p:cNvPr id="3350" name="Google Shape;3350;p75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75"/>
            <p:cNvSpPr/>
            <p:nvPr/>
          </p:nvSpPr>
          <p:spPr>
            <a:xfrm>
              <a:off x="7868787" y="332161"/>
              <a:ext cx="202597" cy="178494"/>
            </a:xfrm>
            <a:custGeom>
              <a:avLst/>
              <a:gdLst/>
              <a:ahLst/>
              <a:cxnLst/>
              <a:rect l="l" t="t" r="r" b="b"/>
              <a:pathLst>
                <a:path w="18089" h="15937" extrusionOk="0">
                  <a:moveTo>
                    <a:pt x="7968" y="1"/>
                  </a:moveTo>
                  <a:cubicBezTo>
                    <a:pt x="5816" y="1"/>
                    <a:pt x="3781" y="873"/>
                    <a:pt x="2327" y="2327"/>
                  </a:cubicBezTo>
                  <a:cubicBezTo>
                    <a:pt x="815" y="3839"/>
                    <a:pt x="0" y="5875"/>
                    <a:pt x="0" y="7969"/>
                  </a:cubicBezTo>
                  <a:cubicBezTo>
                    <a:pt x="0" y="10121"/>
                    <a:pt x="815" y="12098"/>
                    <a:pt x="2327" y="13610"/>
                  </a:cubicBezTo>
                  <a:cubicBezTo>
                    <a:pt x="3781" y="15123"/>
                    <a:pt x="5816" y="15937"/>
                    <a:pt x="7968" y="15937"/>
                  </a:cubicBezTo>
                  <a:cubicBezTo>
                    <a:pt x="10062" y="15937"/>
                    <a:pt x="12098" y="15123"/>
                    <a:pt x="13552" y="13610"/>
                  </a:cubicBezTo>
                  <a:cubicBezTo>
                    <a:pt x="13727" y="13436"/>
                    <a:pt x="13843" y="13261"/>
                    <a:pt x="13843" y="13029"/>
                  </a:cubicBezTo>
                  <a:cubicBezTo>
                    <a:pt x="13843" y="12796"/>
                    <a:pt x="13727" y="12564"/>
                    <a:pt x="13552" y="12389"/>
                  </a:cubicBezTo>
                  <a:cubicBezTo>
                    <a:pt x="13436" y="12215"/>
                    <a:pt x="13203" y="12156"/>
                    <a:pt x="12970" y="12156"/>
                  </a:cubicBezTo>
                  <a:cubicBezTo>
                    <a:pt x="12738" y="12156"/>
                    <a:pt x="12505" y="12215"/>
                    <a:pt x="12331" y="12389"/>
                  </a:cubicBezTo>
                  <a:cubicBezTo>
                    <a:pt x="11167" y="13552"/>
                    <a:pt x="9597" y="14192"/>
                    <a:pt x="7968" y="14192"/>
                  </a:cubicBezTo>
                  <a:cubicBezTo>
                    <a:pt x="6282" y="14192"/>
                    <a:pt x="4711" y="13552"/>
                    <a:pt x="3548" y="12389"/>
                  </a:cubicBezTo>
                  <a:cubicBezTo>
                    <a:pt x="2385" y="11226"/>
                    <a:pt x="1687" y="9655"/>
                    <a:pt x="1687" y="7969"/>
                  </a:cubicBezTo>
                  <a:cubicBezTo>
                    <a:pt x="1687" y="6340"/>
                    <a:pt x="2385" y="4770"/>
                    <a:pt x="3548" y="3607"/>
                  </a:cubicBezTo>
                  <a:cubicBezTo>
                    <a:pt x="4711" y="2385"/>
                    <a:pt x="6282" y="1745"/>
                    <a:pt x="7968" y="1745"/>
                  </a:cubicBezTo>
                  <a:cubicBezTo>
                    <a:pt x="9597" y="1745"/>
                    <a:pt x="11167" y="2385"/>
                    <a:pt x="12331" y="3607"/>
                  </a:cubicBezTo>
                  <a:cubicBezTo>
                    <a:pt x="13087" y="4305"/>
                    <a:pt x="13610" y="5177"/>
                    <a:pt x="13901" y="6166"/>
                  </a:cubicBezTo>
                  <a:lnTo>
                    <a:pt x="12447" y="5177"/>
                  </a:lnTo>
                  <a:cubicBezTo>
                    <a:pt x="12331" y="5061"/>
                    <a:pt x="12156" y="5003"/>
                    <a:pt x="11982" y="5003"/>
                  </a:cubicBezTo>
                  <a:cubicBezTo>
                    <a:pt x="11691" y="5003"/>
                    <a:pt x="11400" y="5177"/>
                    <a:pt x="11226" y="5410"/>
                  </a:cubicBezTo>
                  <a:cubicBezTo>
                    <a:pt x="11109" y="5584"/>
                    <a:pt x="11051" y="5817"/>
                    <a:pt x="11109" y="6049"/>
                  </a:cubicBezTo>
                  <a:cubicBezTo>
                    <a:pt x="11167" y="6282"/>
                    <a:pt x="11284" y="6457"/>
                    <a:pt x="11458" y="6631"/>
                  </a:cubicBezTo>
                  <a:lnTo>
                    <a:pt x="14541" y="8725"/>
                  </a:lnTo>
                  <a:cubicBezTo>
                    <a:pt x="14599" y="8783"/>
                    <a:pt x="14715" y="8783"/>
                    <a:pt x="14773" y="8841"/>
                  </a:cubicBezTo>
                  <a:lnTo>
                    <a:pt x="15064" y="8841"/>
                  </a:lnTo>
                  <a:cubicBezTo>
                    <a:pt x="15355" y="8841"/>
                    <a:pt x="15588" y="8725"/>
                    <a:pt x="15762" y="8492"/>
                  </a:cubicBezTo>
                  <a:lnTo>
                    <a:pt x="17856" y="5468"/>
                  </a:lnTo>
                  <a:cubicBezTo>
                    <a:pt x="18089" y="5061"/>
                    <a:pt x="17972" y="4479"/>
                    <a:pt x="17623" y="4246"/>
                  </a:cubicBezTo>
                  <a:cubicBezTo>
                    <a:pt x="17449" y="4130"/>
                    <a:pt x="17274" y="4072"/>
                    <a:pt x="17100" y="4072"/>
                  </a:cubicBezTo>
                  <a:cubicBezTo>
                    <a:pt x="16809" y="4072"/>
                    <a:pt x="16576" y="4246"/>
                    <a:pt x="16402" y="4479"/>
                  </a:cubicBezTo>
                  <a:lnTo>
                    <a:pt x="15588" y="5642"/>
                  </a:lnTo>
                  <a:cubicBezTo>
                    <a:pt x="15181" y="4421"/>
                    <a:pt x="14483" y="3258"/>
                    <a:pt x="13552" y="2327"/>
                  </a:cubicBezTo>
                  <a:cubicBezTo>
                    <a:pt x="12098" y="873"/>
                    <a:pt x="10062" y="1"/>
                    <a:pt x="7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75">
              <a:hlinkClick r:id="rId3" action="ppaction://hlinksldjump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3" name="Google Shape;3353;p75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3354" name="Google Shape;3354;p75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3355" name="Google Shape;3355;p75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6" name="Google Shape;3356;p75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57" name="Google Shape;3357;p75">
              <a:hlinkClick r:id="" action="ppaction://noaction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8" name="Google Shape;3358;p75"/>
          <p:cNvGrpSpPr/>
          <p:nvPr/>
        </p:nvGrpSpPr>
        <p:grpSpPr>
          <a:xfrm>
            <a:off x="7205125" y="211475"/>
            <a:ext cx="392112" cy="392100"/>
            <a:chOff x="7205125" y="211475"/>
            <a:chExt cx="392112" cy="392100"/>
          </a:xfrm>
        </p:grpSpPr>
        <p:sp>
          <p:nvSpPr>
            <p:cNvPr id="3359" name="Google Shape;3359;p75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75">
              <a:hlinkClick r:id="rId4" action="ppaction://hlinksldjump"/>
            </p:cNvPr>
            <p:cNvSpPr/>
            <p:nvPr/>
          </p:nvSpPr>
          <p:spPr>
            <a:xfrm flipH="1">
              <a:off x="7205125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75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75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3" name="Google Shape;3363;p75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4" name="Google Shape;3364;p75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5" name="Google Shape;3365;p75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3B56D2-D189-ECE7-138B-7895B0704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5044" y="1371669"/>
            <a:ext cx="4467922" cy="34486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8C2047-4B81-B921-AC7C-CC1372C88491}"/>
              </a:ext>
            </a:extLst>
          </p:cNvPr>
          <p:cNvSpPr txBox="1"/>
          <p:nvPr/>
        </p:nvSpPr>
        <p:spPr>
          <a:xfrm>
            <a:off x="3181815" y="510655"/>
            <a:ext cx="3137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شيفرة الساعة 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5" name="Google Shape;3545;p78"/>
          <p:cNvSpPr/>
          <p:nvPr/>
        </p:nvSpPr>
        <p:spPr>
          <a:xfrm flipH="1">
            <a:off x="-138762" y="4425217"/>
            <a:ext cx="4260065" cy="635346"/>
          </a:xfrm>
          <a:custGeom>
            <a:avLst/>
            <a:gdLst/>
            <a:ahLst/>
            <a:cxnLst/>
            <a:rect l="l" t="t" r="r" b="b"/>
            <a:pathLst>
              <a:path w="39850" h="5431" extrusionOk="0">
                <a:moveTo>
                  <a:pt x="19925" y="1"/>
                </a:moveTo>
                <a:cubicBezTo>
                  <a:pt x="8922" y="1"/>
                  <a:pt x="0" y="1218"/>
                  <a:pt x="0" y="2715"/>
                </a:cubicBezTo>
                <a:cubicBezTo>
                  <a:pt x="0" y="4213"/>
                  <a:pt x="8922" y="5430"/>
                  <a:pt x="19925" y="5430"/>
                </a:cubicBezTo>
                <a:cubicBezTo>
                  <a:pt x="30928" y="5430"/>
                  <a:pt x="39849" y="4213"/>
                  <a:pt x="39849" y="2715"/>
                </a:cubicBezTo>
                <a:cubicBezTo>
                  <a:pt x="39849" y="1218"/>
                  <a:pt x="30928" y="1"/>
                  <a:pt x="19925" y="1"/>
                </a:cubicBezTo>
                <a:close/>
              </a:path>
            </a:pathLst>
          </a:custGeom>
          <a:solidFill>
            <a:schemeClr val="dk1">
              <a:alpha val="250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547" name="Google Shape;3547;p78"/>
          <p:cNvGrpSpPr/>
          <p:nvPr/>
        </p:nvGrpSpPr>
        <p:grpSpPr>
          <a:xfrm>
            <a:off x="881041" y="3923377"/>
            <a:ext cx="691552" cy="759744"/>
            <a:chOff x="6943641" y="462327"/>
            <a:chExt cx="691552" cy="759744"/>
          </a:xfrm>
        </p:grpSpPr>
        <p:sp>
          <p:nvSpPr>
            <p:cNvPr id="3548" name="Google Shape;3548;p78"/>
            <p:cNvSpPr/>
            <p:nvPr/>
          </p:nvSpPr>
          <p:spPr>
            <a:xfrm>
              <a:off x="7035475" y="588200"/>
              <a:ext cx="507900" cy="507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78"/>
            <p:cNvSpPr/>
            <p:nvPr/>
          </p:nvSpPr>
          <p:spPr>
            <a:xfrm>
              <a:off x="7090375" y="643150"/>
              <a:ext cx="398100" cy="3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0" name="Google Shape;3550;p78"/>
            <p:cNvGrpSpPr/>
            <p:nvPr/>
          </p:nvGrpSpPr>
          <p:grpSpPr>
            <a:xfrm>
              <a:off x="6943641" y="462327"/>
              <a:ext cx="691552" cy="759744"/>
              <a:chOff x="7216391" y="426902"/>
              <a:chExt cx="691552" cy="759744"/>
            </a:xfrm>
          </p:grpSpPr>
          <p:sp>
            <p:nvSpPr>
              <p:cNvPr id="3551" name="Google Shape;3551;p78"/>
              <p:cNvSpPr/>
              <p:nvPr/>
            </p:nvSpPr>
            <p:spPr>
              <a:xfrm>
                <a:off x="7458311" y="482518"/>
                <a:ext cx="207680" cy="648512"/>
              </a:xfrm>
              <a:custGeom>
                <a:avLst/>
                <a:gdLst/>
                <a:ahLst/>
                <a:cxnLst/>
                <a:rect l="l" t="t" r="r" b="b"/>
                <a:pathLst>
                  <a:path w="6490" h="20266" extrusionOk="0">
                    <a:moveTo>
                      <a:pt x="1" y="1"/>
                    </a:moveTo>
                    <a:lnTo>
                      <a:pt x="1906" y="10561"/>
                    </a:lnTo>
                    <a:lnTo>
                      <a:pt x="6490" y="20265"/>
                    </a:lnTo>
                    <a:lnTo>
                      <a:pt x="4573" y="97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2" name="Google Shape;3552;p78"/>
              <p:cNvSpPr/>
              <p:nvPr/>
            </p:nvSpPr>
            <p:spPr>
              <a:xfrm>
                <a:off x="7237735" y="703126"/>
                <a:ext cx="648480" cy="207680"/>
              </a:xfrm>
              <a:custGeom>
                <a:avLst/>
                <a:gdLst/>
                <a:ahLst/>
                <a:cxnLst/>
                <a:rect l="l" t="t" r="r" b="b"/>
                <a:pathLst>
                  <a:path w="20265" h="6490" extrusionOk="0">
                    <a:moveTo>
                      <a:pt x="20264" y="0"/>
                    </a:moveTo>
                    <a:lnTo>
                      <a:pt x="9704" y="1905"/>
                    </a:lnTo>
                    <a:lnTo>
                      <a:pt x="0" y="6489"/>
                    </a:lnTo>
                    <a:lnTo>
                      <a:pt x="10561" y="4572"/>
                    </a:lnTo>
                    <a:lnTo>
                      <a:pt x="202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3" name="Google Shape;3553;p78"/>
              <p:cNvSpPr/>
              <p:nvPr/>
            </p:nvSpPr>
            <p:spPr>
              <a:xfrm>
                <a:off x="7366503" y="426902"/>
                <a:ext cx="390944" cy="759744"/>
              </a:xfrm>
              <a:custGeom>
                <a:avLst/>
                <a:gdLst/>
                <a:ahLst/>
                <a:cxnLst/>
                <a:rect l="l" t="t" r="r" b="b"/>
                <a:pathLst>
                  <a:path w="12217" h="23742" extrusionOk="0">
                    <a:moveTo>
                      <a:pt x="12216" y="0"/>
                    </a:moveTo>
                    <a:lnTo>
                      <a:pt x="4870" y="11228"/>
                    </a:lnTo>
                    <a:lnTo>
                      <a:pt x="0" y="23741"/>
                    </a:lnTo>
                    <a:lnTo>
                      <a:pt x="7358" y="12514"/>
                    </a:lnTo>
                    <a:lnTo>
                      <a:pt x="122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4" name="Google Shape;3554;p78"/>
              <p:cNvSpPr/>
              <p:nvPr/>
            </p:nvSpPr>
            <p:spPr>
              <a:xfrm>
                <a:off x="7216391" y="628822"/>
                <a:ext cx="691552" cy="355904"/>
              </a:xfrm>
              <a:custGeom>
                <a:avLst/>
                <a:gdLst/>
                <a:ahLst/>
                <a:cxnLst/>
                <a:rect l="l" t="t" r="r" b="b"/>
                <a:pathLst>
                  <a:path w="21611" h="11122" extrusionOk="0">
                    <a:moveTo>
                      <a:pt x="0" y="1"/>
                    </a:moveTo>
                    <a:lnTo>
                      <a:pt x="10156" y="6811"/>
                    </a:lnTo>
                    <a:lnTo>
                      <a:pt x="21610" y="11121"/>
                    </a:lnTo>
                    <a:lnTo>
                      <a:pt x="11442" y="432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55" name="Google Shape;3555;p78"/>
          <p:cNvGrpSpPr/>
          <p:nvPr/>
        </p:nvGrpSpPr>
        <p:grpSpPr>
          <a:xfrm>
            <a:off x="8184734" y="4128451"/>
            <a:ext cx="635357" cy="635357"/>
            <a:chOff x="3922789" y="109320"/>
            <a:chExt cx="683400" cy="683400"/>
          </a:xfrm>
        </p:grpSpPr>
        <p:sp>
          <p:nvSpPr>
            <p:cNvPr id="3556" name="Google Shape;3556;p78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78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8" name="Google Shape;3558;p78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3559" name="Google Shape;3559;p78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0" name="Google Shape;3560;p78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61" name="Google Shape;3561;p78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2" name="Google Shape;3562;p78"/>
          <p:cNvGrpSpPr/>
          <p:nvPr/>
        </p:nvGrpSpPr>
        <p:grpSpPr>
          <a:xfrm>
            <a:off x="155677" y="3536025"/>
            <a:ext cx="3552711" cy="1322215"/>
            <a:chOff x="2654225" y="2973550"/>
            <a:chExt cx="2533850" cy="943025"/>
          </a:xfrm>
        </p:grpSpPr>
        <p:sp>
          <p:nvSpPr>
            <p:cNvPr id="3563" name="Google Shape;3563;p78"/>
            <p:cNvSpPr/>
            <p:nvPr/>
          </p:nvSpPr>
          <p:spPr>
            <a:xfrm>
              <a:off x="4699025" y="3735725"/>
              <a:ext cx="285725" cy="156875"/>
            </a:xfrm>
            <a:custGeom>
              <a:avLst/>
              <a:gdLst/>
              <a:ahLst/>
              <a:cxnLst/>
              <a:rect l="l" t="t" r="r" b="b"/>
              <a:pathLst>
                <a:path w="11429" h="6275" extrusionOk="0">
                  <a:moveTo>
                    <a:pt x="85" y="0"/>
                  </a:moveTo>
                  <a:lnTo>
                    <a:pt x="1" y="1986"/>
                  </a:lnTo>
                  <a:cubicBezTo>
                    <a:pt x="1" y="2113"/>
                    <a:pt x="1" y="2218"/>
                    <a:pt x="1" y="2345"/>
                  </a:cubicBezTo>
                  <a:cubicBezTo>
                    <a:pt x="22" y="2387"/>
                    <a:pt x="22" y="2429"/>
                    <a:pt x="22" y="2472"/>
                  </a:cubicBezTo>
                  <a:cubicBezTo>
                    <a:pt x="43" y="2556"/>
                    <a:pt x="43" y="2641"/>
                    <a:pt x="64" y="2725"/>
                  </a:cubicBezTo>
                  <a:cubicBezTo>
                    <a:pt x="64" y="2767"/>
                    <a:pt x="85" y="2810"/>
                    <a:pt x="85" y="2831"/>
                  </a:cubicBezTo>
                  <a:cubicBezTo>
                    <a:pt x="127" y="2936"/>
                    <a:pt x="149" y="3042"/>
                    <a:pt x="191" y="3148"/>
                  </a:cubicBezTo>
                  <a:cubicBezTo>
                    <a:pt x="191" y="3148"/>
                    <a:pt x="191" y="3169"/>
                    <a:pt x="212" y="3190"/>
                  </a:cubicBezTo>
                  <a:cubicBezTo>
                    <a:pt x="254" y="3317"/>
                    <a:pt x="296" y="3422"/>
                    <a:pt x="360" y="3528"/>
                  </a:cubicBezTo>
                  <a:cubicBezTo>
                    <a:pt x="381" y="3570"/>
                    <a:pt x="402" y="3591"/>
                    <a:pt x="402" y="3634"/>
                  </a:cubicBezTo>
                  <a:cubicBezTo>
                    <a:pt x="465" y="3697"/>
                    <a:pt x="508" y="3781"/>
                    <a:pt x="550" y="3866"/>
                  </a:cubicBezTo>
                  <a:cubicBezTo>
                    <a:pt x="571" y="3908"/>
                    <a:pt x="613" y="3929"/>
                    <a:pt x="634" y="3972"/>
                  </a:cubicBezTo>
                  <a:cubicBezTo>
                    <a:pt x="698" y="4056"/>
                    <a:pt x="761" y="4141"/>
                    <a:pt x="824" y="4204"/>
                  </a:cubicBezTo>
                  <a:cubicBezTo>
                    <a:pt x="846" y="4225"/>
                    <a:pt x="846" y="4267"/>
                    <a:pt x="867" y="4288"/>
                  </a:cubicBezTo>
                  <a:cubicBezTo>
                    <a:pt x="972" y="4373"/>
                    <a:pt x="1057" y="4478"/>
                    <a:pt x="1162" y="4563"/>
                  </a:cubicBezTo>
                  <a:cubicBezTo>
                    <a:pt x="1184" y="4605"/>
                    <a:pt x="1205" y="4626"/>
                    <a:pt x="1226" y="4647"/>
                  </a:cubicBezTo>
                  <a:cubicBezTo>
                    <a:pt x="1310" y="4711"/>
                    <a:pt x="1395" y="4774"/>
                    <a:pt x="1479" y="4859"/>
                  </a:cubicBezTo>
                  <a:cubicBezTo>
                    <a:pt x="1500" y="4880"/>
                    <a:pt x="1543" y="4901"/>
                    <a:pt x="1585" y="4943"/>
                  </a:cubicBezTo>
                  <a:cubicBezTo>
                    <a:pt x="1669" y="5007"/>
                    <a:pt x="1754" y="5070"/>
                    <a:pt x="1838" y="5112"/>
                  </a:cubicBezTo>
                  <a:cubicBezTo>
                    <a:pt x="1881" y="5133"/>
                    <a:pt x="1902" y="5176"/>
                    <a:pt x="1944" y="5197"/>
                  </a:cubicBezTo>
                  <a:cubicBezTo>
                    <a:pt x="2071" y="5260"/>
                    <a:pt x="2198" y="5345"/>
                    <a:pt x="2324" y="5408"/>
                  </a:cubicBezTo>
                  <a:cubicBezTo>
                    <a:pt x="2345" y="5429"/>
                    <a:pt x="2367" y="5429"/>
                    <a:pt x="2388" y="5450"/>
                  </a:cubicBezTo>
                  <a:cubicBezTo>
                    <a:pt x="2514" y="5514"/>
                    <a:pt x="2620" y="5556"/>
                    <a:pt x="2747" y="5619"/>
                  </a:cubicBezTo>
                  <a:cubicBezTo>
                    <a:pt x="2789" y="5640"/>
                    <a:pt x="2831" y="5661"/>
                    <a:pt x="2874" y="5683"/>
                  </a:cubicBezTo>
                  <a:cubicBezTo>
                    <a:pt x="2979" y="5725"/>
                    <a:pt x="3085" y="5767"/>
                    <a:pt x="3190" y="5809"/>
                  </a:cubicBezTo>
                  <a:cubicBezTo>
                    <a:pt x="3233" y="5809"/>
                    <a:pt x="3275" y="5830"/>
                    <a:pt x="3338" y="5852"/>
                  </a:cubicBezTo>
                  <a:cubicBezTo>
                    <a:pt x="3359" y="5852"/>
                    <a:pt x="3380" y="5873"/>
                    <a:pt x="3402" y="5873"/>
                  </a:cubicBezTo>
                  <a:cubicBezTo>
                    <a:pt x="3486" y="5915"/>
                    <a:pt x="3592" y="5936"/>
                    <a:pt x="3676" y="5957"/>
                  </a:cubicBezTo>
                  <a:cubicBezTo>
                    <a:pt x="3718" y="5978"/>
                    <a:pt x="3782" y="5999"/>
                    <a:pt x="3824" y="5999"/>
                  </a:cubicBezTo>
                  <a:cubicBezTo>
                    <a:pt x="3972" y="6042"/>
                    <a:pt x="4141" y="6084"/>
                    <a:pt x="4310" y="6126"/>
                  </a:cubicBezTo>
                  <a:lnTo>
                    <a:pt x="4331" y="6126"/>
                  </a:lnTo>
                  <a:cubicBezTo>
                    <a:pt x="4563" y="6168"/>
                    <a:pt x="4796" y="6190"/>
                    <a:pt x="5049" y="6232"/>
                  </a:cubicBezTo>
                  <a:lnTo>
                    <a:pt x="5134" y="6232"/>
                  </a:lnTo>
                  <a:cubicBezTo>
                    <a:pt x="5239" y="6253"/>
                    <a:pt x="5366" y="6253"/>
                    <a:pt x="5472" y="6253"/>
                  </a:cubicBezTo>
                  <a:cubicBezTo>
                    <a:pt x="5620" y="6274"/>
                    <a:pt x="5767" y="6274"/>
                    <a:pt x="5915" y="6274"/>
                  </a:cubicBezTo>
                  <a:lnTo>
                    <a:pt x="5979" y="6274"/>
                  </a:lnTo>
                  <a:cubicBezTo>
                    <a:pt x="6211" y="6253"/>
                    <a:pt x="6443" y="6253"/>
                    <a:pt x="6676" y="6232"/>
                  </a:cubicBezTo>
                  <a:lnTo>
                    <a:pt x="6718" y="6232"/>
                  </a:lnTo>
                  <a:cubicBezTo>
                    <a:pt x="6739" y="6211"/>
                    <a:pt x="6760" y="6211"/>
                    <a:pt x="6803" y="6211"/>
                  </a:cubicBezTo>
                  <a:cubicBezTo>
                    <a:pt x="7035" y="6190"/>
                    <a:pt x="7267" y="6147"/>
                    <a:pt x="7500" y="6084"/>
                  </a:cubicBezTo>
                  <a:lnTo>
                    <a:pt x="7584" y="6084"/>
                  </a:lnTo>
                  <a:cubicBezTo>
                    <a:pt x="7605" y="6063"/>
                    <a:pt x="7605" y="6063"/>
                    <a:pt x="7626" y="6063"/>
                  </a:cubicBezTo>
                  <a:cubicBezTo>
                    <a:pt x="7817" y="6021"/>
                    <a:pt x="7985" y="5978"/>
                    <a:pt x="8176" y="5915"/>
                  </a:cubicBezTo>
                  <a:lnTo>
                    <a:pt x="8197" y="5915"/>
                  </a:lnTo>
                  <a:cubicBezTo>
                    <a:pt x="8366" y="5852"/>
                    <a:pt x="8556" y="5788"/>
                    <a:pt x="8725" y="5704"/>
                  </a:cubicBezTo>
                  <a:cubicBezTo>
                    <a:pt x="8725" y="5704"/>
                    <a:pt x="8746" y="5704"/>
                    <a:pt x="8767" y="5683"/>
                  </a:cubicBezTo>
                  <a:cubicBezTo>
                    <a:pt x="8809" y="5661"/>
                    <a:pt x="8852" y="5640"/>
                    <a:pt x="8915" y="5619"/>
                  </a:cubicBezTo>
                  <a:cubicBezTo>
                    <a:pt x="8999" y="5577"/>
                    <a:pt x="9084" y="5535"/>
                    <a:pt x="9168" y="5492"/>
                  </a:cubicBezTo>
                  <a:cubicBezTo>
                    <a:pt x="9232" y="5450"/>
                    <a:pt x="9295" y="5408"/>
                    <a:pt x="9359" y="5387"/>
                  </a:cubicBezTo>
                  <a:cubicBezTo>
                    <a:pt x="9443" y="5323"/>
                    <a:pt x="9528" y="5281"/>
                    <a:pt x="9591" y="5239"/>
                  </a:cubicBezTo>
                  <a:cubicBezTo>
                    <a:pt x="9654" y="5197"/>
                    <a:pt x="9718" y="5154"/>
                    <a:pt x="9760" y="5112"/>
                  </a:cubicBezTo>
                  <a:cubicBezTo>
                    <a:pt x="9844" y="5070"/>
                    <a:pt x="9908" y="5007"/>
                    <a:pt x="9971" y="4943"/>
                  </a:cubicBezTo>
                  <a:cubicBezTo>
                    <a:pt x="10035" y="4901"/>
                    <a:pt x="10077" y="4859"/>
                    <a:pt x="10140" y="4816"/>
                  </a:cubicBezTo>
                  <a:cubicBezTo>
                    <a:pt x="10204" y="4753"/>
                    <a:pt x="10267" y="4711"/>
                    <a:pt x="10330" y="4647"/>
                  </a:cubicBezTo>
                  <a:cubicBezTo>
                    <a:pt x="10351" y="4626"/>
                    <a:pt x="10372" y="4605"/>
                    <a:pt x="10394" y="4584"/>
                  </a:cubicBezTo>
                  <a:cubicBezTo>
                    <a:pt x="10415" y="4563"/>
                    <a:pt x="10436" y="4521"/>
                    <a:pt x="10457" y="4500"/>
                  </a:cubicBezTo>
                  <a:cubicBezTo>
                    <a:pt x="10520" y="4436"/>
                    <a:pt x="10584" y="4352"/>
                    <a:pt x="10647" y="4267"/>
                  </a:cubicBezTo>
                  <a:cubicBezTo>
                    <a:pt x="10689" y="4225"/>
                    <a:pt x="10710" y="4183"/>
                    <a:pt x="10753" y="4141"/>
                  </a:cubicBezTo>
                  <a:cubicBezTo>
                    <a:pt x="10816" y="4056"/>
                    <a:pt x="10858" y="3950"/>
                    <a:pt x="10922" y="3866"/>
                  </a:cubicBezTo>
                  <a:cubicBezTo>
                    <a:pt x="10943" y="3845"/>
                    <a:pt x="10964" y="3803"/>
                    <a:pt x="10985" y="3781"/>
                  </a:cubicBezTo>
                  <a:cubicBezTo>
                    <a:pt x="10985" y="3760"/>
                    <a:pt x="10985" y="3739"/>
                    <a:pt x="11006" y="3739"/>
                  </a:cubicBezTo>
                  <a:cubicBezTo>
                    <a:pt x="11027" y="3697"/>
                    <a:pt x="11027" y="3655"/>
                    <a:pt x="11048" y="3634"/>
                  </a:cubicBezTo>
                  <a:cubicBezTo>
                    <a:pt x="11091" y="3549"/>
                    <a:pt x="11112" y="3465"/>
                    <a:pt x="11154" y="3380"/>
                  </a:cubicBezTo>
                  <a:cubicBezTo>
                    <a:pt x="11175" y="3338"/>
                    <a:pt x="11175" y="3296"/>
                    <a:pt x="11196" y="3253"/>
                  </a:cubicBezTo>
                  <a:cubicBezTo>
                    <a:pt x="11196" y="3232"/>
                    <a:pt x="11217" y="3190"/>
                    <a:pt x="11217" y="3169"/>
                  </a:cubicBezTo>
                  <a:cubicBezTo>
                    <a:pt x="11239" y="3105"/>
                    <a:pt x="11260" y="3042"/>
                    <a:pt x="11260" y="2979"/>
                  </a:cubicBezTo>
                  <a:cubicBezTo>
                    <a:pt x="11281" y="2958"/>
                    <a:pt x="11281" y="2936"/>
                    <a:pt x="11281" y="2915"/>
                  </a:cubicBezTo>
                  <a:cubicBezTo>
                    <a:pt x="11302" y="2810"/>
                    <a:pt x="11323" y="2704"/>
                    <a:pt x="11323" y="2598"/>
                  </a:cubicBezTo>
                  <a:cubicBezTo>
                    <a:pt x="11323" y="2577"/>
                    <a:pt x="11323" y="2556"/>
                    <a:pt x="11323" y="2535"/>
                  </a:cubicBezTo>
                  <a:lnTo>
                    <a:pt x="11429" y="549"/>
                  </a:lnTo>
                  <a:lnTo>
                    <a:pt x="11429" y="549"/>
                  </a:lnTo>
                  <a:cubicBezTo>
                    <a:pt x="11408" y="676"/>
                    <a:pt x="11408" y="803"/>
                    <a:pt x="11386" y="930"/>
                  </a:cubicBezTo>
                  <a:cubicBezTo>
                    <a:pt x="11365" y="972"/>
                    <a:pt x="11365" y="993"/>
                    <a:pt x="11365" y="1014"/>
                  </a:cubicBezTo>
                  <a:cubicBezTo>
                    <a:pt x="11344" y="1099"/>
                    <a:pt x="11323" y="1204"/>
                    <a:pt x="11281" y="1289"/>
                  </a:cubicBezTo>
                  <a:cubicBezTo>
                    <a:pt x="11281" y="1331"/>
                    <a:pt x="11260" y="1373"/>
                    <a:pt x="11239" y="1416"/>
                  </a:cubicBezTo>
                  <a:cubicBezTo>
                    <a:pt x="11217" y="1500"/>
                    <a:pt x="11175" y="1585"/>
                    <a:pt x="11133" y="1648"/>
                  </a:cubicBezTo>
                  <a:cubicBezTo>
                    <a:pt x="11133" y="1690"/>
                    <a:pt x="11112" y="1732"/>
                    <a:pt x="11091" y="1753"/>
                  </a:cubicBezTo>
                  <a:cubicBezTo>
                    <a:pt x="11070" y="1796"/>
                    <a:pt x="11048" y="1859"/>
                    <a:pt x="11006" y="1901"/>
                  </a:cubicBezTo>
                  <a:cubicBezTo>
                    <a:pt x="10964" y="1986"/>
                    <a:pt x="10901" y="2070"/>
                    <a:pt x="10858" y="2155"/>
                  </a:cubicBezTo>
                  <a:cubicBezTo>
                    <a:pt x="10816" y="2197"/>
                    <a:pt x="10774" y="2260"/>
                    <a:pt x="10753" y="2303"/>
                  </a:cubicBezTo>
                  <a:cubicBezTo>
                    <a:pt x="10689" y="2387"/>
                    <a:pt x="10626" y="2451"/>
                    <a:pt x="10541" y="2535"/>
                  </a:cubicBezTo>
                  <a:cubicBezTo>
                    <a:pt x="10499" y="2577"/>
                    <a:pt x="10457" y="2620"/>
                    <a:pt x="10415" y="2662"/>
                  </a:cubicBezTo>
                  <a:cubicBezTo>
                    <a:pt x="10351" y="2725"/>
                    <a:pt x="10288" y="2789"/>
                    <a:pt x="10225" y="2852"/>
                  </a:cubicBezTo>
                  <a:cubicBezTo>
                    <a:pt x="10182" y="2894"/>
                    <a:pt x="10140" y="2936"/>
                    <a:pt x="10077" y="2979"/>
                  </a:cubicBezTo>
                  <a:cubicBezTo>
                    <a:pt x="10013" y="3042"/>
                    <a:pt x="9929" y="3084"/>
                    <a:pt x="9866" y="3127"/>
                  </a:cubicBezTo>
                  <a:cubicBezTo>
                    <a:pt x="9802" y="3169"/>
                    <a:pt x="9760" y="3211"/>
                    <a:pt x="9697" y="3253"/>
                  </a:cubicBezTo>
                  <a:cubicBezTo>
                    <a:pt x="9612" y="3317"/>
                    <a:pt x="9528" y="3359"/>
                    <a:pt x="9464" y="3401"/>
                  </a:cubicBezTo>
                  <a:cubicBezTo>
                    <a:pt x="9401" y="3443"/>
                    <a:pt x="9337" y="3486"/>
                    <a:pt x="9274" y="3507"/>
                  </a:cubicBezTo>
                  <a:cubicBezTo>
                    <a:pt x="9190" y="3549"/>
                    <a:pt x="9105" y="3591"/>
                    <a:pt x="8999" y="3634"/>
                  </a:cubicBezTo>
                  <a:cubicBezTo>
                    <a:pt x="8936" y="3676"/>
                    <a:pt x="8873" y="3697"/>
                    <a:pt x="8809" y="3739"/>
                  </a:cubicBezTo>
                  <a:cubicBezTo>
                    <a:pt x="8640" y="3803"/>
                    <a:pt x="8471" y="3866"/>
                    <a:pt x="8281" y="3929"/>
                  </a:cubicBezTo>
                  <a:lnTo>
                    <a:pt x="8260" y="3929"/>
                  </a:lnTo>
                  <a:cubicBezTo>
                    <a:pt x="8091" y="3993"/>
                    <a:pt x="7901" y="4035"/>
                    <a:pt x="7732" y="4098"/>
                  </a:cubicBezTo>
                  <a:cubicBezTo>
                    <a:pt x="7690" y="4098"/>
                    <a:pt x="7648" y="4098"/>
                    <a:pt x="7584" y="4119"/>
                  </a:cubicBezTo>
                  <a:cubicBezTo>
                    <a:pt x="7373" y="4162"/>
                    <a:pt x="7119" y="4204"/>
                    <a:pt x="6887" y="4225"/>
                  </a:cubicBezTo>
                  <a:cubicBezTo>
                    <a:pt x="6845" y="4246"/>
                    <a:pt x="6803" y="4246"/>
                    <a:pt x="6760" y="4246"/>
                  </a:cubicBezTo>
                  <a:cubicBezTo>
                    <a:pt x="6549" y="4267"/>
                    <a:pt x="6296" y="4288"/>
                    <a:pt x="6063" y="4288"/>
                  </a:cubicBezTo>
                  <a:lnTo>
                    <a:pt x="5577" y="4288"/>
                  </a:lnTo>
                  <a:cubicBezTo>
                    <a:pt x="5429" y="4267"/>
                    <a:pt x="5282" y="4267"/>
                    <a:pt x="5134" y="4246"/>
                  </a:cubicBezTo>
                  <a:cubicBezTo>
                    <a:pt x="4901" y="4225"/>
                    <a:pt x="4648" y="4183"/>
                    <a:pt x="4416" y="4141"/>
                  </a:cubicBezTo>
                  <a:cubicBezTo>
                    <a:pt x="4247" y="4119"/>
                    <a:pt x="4078" y="4077"/>
                    <a:pt x="3909" y="4035"/>
                  </a:cubicBezTo>
                  <a:cubicBezTo>
                    <a:pt x="3866" y="4014"/>
                    <a:pt x="3824" y="3993"/>
                    <a:pt x="3782" y="3993"/>
                  </a:cubicBezTo>
                  <a:cubicBezTo>
                    <a:pt x="3655" y="3950"/>
                    <a:pt x="3549" y="3908"/>
                    <a:pt x="3423" y="3887"/>
                  </a:cubicBezTo>
                  <a:cubicBezTo>
                    <a:pt x="3380" y="3866"/>
                    <a:pt x="3338" y="3845"/>
                    <a:pt x="3296" y="3824"/>
                  </a:cubicBezTo>
                  <a:cubicBezTo>
                    <a:pt x="3190" y="3781"/>
                    <a:pt x="3085" y="3739"/>
                    <a:pt x="2979" y="3697"/>
                  </a:cubicBezTo>
                  <a:cubicBezTo>
                    <a:pt x="2916" y="3676"/>
                    <a:pt x="2874" y="3655"/>
                    <a:pt x="2831" y="3634"/>
                  </a:cubicBezTo>
                  <a:cubicBezTo>
                    <a:pt x="2726" y="3591"/>
                    <a:pt x="2599" y="3528"/>
                    <a:pt x="2493" y="3486"/>
                  </a:cubicBezTo>
                  <a:cubicBezTo>
                    <a:pt x="2472" y="3465"/>
                    <a:pt x="2451" y="3443"/>
                    <a:pt x="2430" y="3443"/>
                  </a:cubicBezTo>
                  <a:cubicBezTo>
                    <a:pt x="2282" y="3359"/>
                    <a:pt x="2155" y="3296"/>
                    <a:pt x="2029" y="3211"/>
                  </a:cubicBezTo>
                  <a:cubicBezTo>
                    <a:pt x="2007" y="3190"/>
                    <a:pt x="1965" y="3169"/>
                    <a:pt x="1944" y="3148"/>
                  </a:cubicBezTo>
                  <a:cubicBezTo>
                    <a:pt x="1860" y="3084"/>
                    <a:pt x="1754" y="3021"/>
                    <a:pt x="1669" y="2958"/>
                  </a:cubicBezTo>
                  <a:cubicBezTo>
                    <a:pt x="1648" y="2936"/>
                    <a:pt x="1606" y="2894"/>
                    <a:pt x="1564" y="2873"/>
                  </a:cubicBezTo>
                  <a:cubicBezTo>
                    <a:pt x="1479" y="2810"/>
                    <a:pt x="1395" y="2746"/>
                    <a:pt x="1331" y="2662"/>
                  </a:cubicBezTo>
                  <a:cubicBezTo>
                    <a:pt x="1289" y="2641"/>
                    <a:pt x="1268" y="2620"/>
                    <a:pt x="1247" y="2598"/>
                  </a:cubicBezTo>
                  <a:cubicBezTo>
                    <a:pt x="1141" y="2514"/>
                    <a:pt x="1057" y="2408"/>
                    <a:pt x="972" y="2303"/>
                  </a:cubicBezTo>
                  <a:cubicBezTo>
                    <a:pt x="951" y="2282"/>
                    <a:pt x="930" y="2260"/>
                    <a:pt x="909" y="2239"/>
                  </a:cubicBezTo>
                  <a:cubicBezTo>
                    <a:pt x="846" y="2155"/>
                    <a:pt x="782" y="2070"/>
                    <a:pt x="719" y="1986"/>
                  </a:cubicBezTo>
                  <a:cubicBezTo>
                    <a:pt x="698" y="1965"/>
                    <a:pt x="677" y="1922"/>
                    <a:pt x="655" y="1901"/>
                  </a:cubicBezTo>
                  <a:cubicBezTo>
                    <a:pt x="592" y="1817"/>
                    <a:pt x="550" y="1732"/>
                    <a:pt x="508" y="1648"/>
                  </a:cubicBezTo>
                  <a:cubicBezTo>
                    <a:pt x="486" y="1627"/>
                    <a:pt x="465" y="1585"/>
                    <a:pt x="444" y="1563"/>
                  </a:cubicBezTo>
                  <a:cubicBezTo>
                    <a:pt x="402" y="1437"/>
                    <a:pt x="339" y="1331"/>
                    <a:pt x="296" y="1225"/>
                  </a:cubicBezTo>
                  <a:cubicBezTo>
                    <a:pt x="296" y="1204"/>
                    <a:pt x="275" y="1183"/>
                    <a:pt x="275" y="1162"/>
                  </a:cubicBezTo>
                  <a:cubicBezTo>
                    <a:pt x="233" y="1056"/>
                    <a:pt x="212" y="972"/>
                    <a:pt x="191" y="866"/>
                  </a:cubicBezTo>
                  <a:cubicBezTo>
                    <a:pt x="170" y="824"/>
                    <a:pt x="170" y="782"/>
                    <a:pt x="170" y="761"/>
                  </a:cubicBezTo>
                  <a:cubicBezTo>
                    <a:pt x="149" y="655"/>
                    <a:pt x="127" y="571"/>
                    <a:pt x="127" y="486"/>
                  </a:cubicBezTo>
                  <a:cubicBezTo>
                    <a:pt x="106" y="444"/>
                    <a:pt x="106" y="423"/>
                    <a:pt x="106" y="380"/>
                  </a:cubicBezTo>
                  <a:cubicBezTo>
                    <a:pt x="85" y="254"/>
                    <a:pt x="85" y="127"/>
                    <a:pt x="85" y="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78"/>
            <p:cNvSpPr/>
            <p:nvPr/>
          </p:nvSpPr>
          <p:spPr>
            <a:xfrm>
              <a:off x="4698500" y="3642025"/>
              <a:ext cx="288900" cy="201150"/>
            </a:xfrm>
            <a:custGeom>
              <a:avLst/>
              <a:gdLst/>
              <a:ahLst/>
              <a:cxnLst/>
              <a:rect l="l" t="t" r="r" b="b"/>
              <a:pathLst>
                <a:path w="11556" h="8046" extrusionOk="0">
                  <a:moveTo>
                    <a:pt x="5594" y="0"/>
                  </a:moveTo>
                  <a:cubicBezTo>
                    <a:pt x="2640" y="0"/>
                    <a:pt x="229" y="1622"/>
                    <a:pt x="127" y="3748"/>
                  </a:cubicBezTo>
                  <a:cubicBezTo>
                    <a:pt x="1" y="5966"/>
                    <a:pt x="2451" y="7889"/>
                    <a:pt x="5598" y="8036"/>
                  </a:cubicBezTo>
                  <a:cubicBezTo>
                    <a:pt x="5727" y="8042"/>
                    <a:pt x="5856" y="8045"/>
                    <a:pt x="5983" y="8045"/>
                  </a:cubicBezTo>
                  <a:cubicBezTo>
                    <a:pt x="8937" y="8045"/>
                    <a:pt x="11348" y="6424"/>
                    <a:pt x="11450" y="4297"/>
                  </a:cubicBezTo>
                  <a:cubicBezTo>
                    <a:pt x="11555" y="2079"/>
                    <a:pt x="9105" y="178"/>
                    <a:pt x="5979" y="9"/>
                  </a:cubicBezTo>
                  <a:cubicBezTo>
                    <a:pt x="5849" y="3"/>
                    <a:pt x="5721" y="0"/>
                    <a:pt x="5594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78"/>
            <p:cNvSpPr/>
            <p:nvPr/>
          </p:nvSpPr>
          <p:spPr>
            <a:xfrm>
              <a:off x="4734400" y="3676925"/>
              <a:ext cx="217075" cy="131350"/>
            </a:xfrm>
            <a:custGeom>
              <a:avLst/>
              <a:gdLst/>
              <a:ahLst/>
              <a:cxnLst/>
              <a:rect l="l" t="t" r="r" b="b"/>
              <a:pathLst>
                <a:path w="8683" h="5254" extrusionOk="0">
                  <a:moveTo>
                    <a:pt x="4180" y="1"/>
                  </a:moveTo>
                  <a:cubicBezTo>
                    <a:pt x="2020" y="1"/>
                    <a:pt x="125" y="1083"/>
                    <a:pt x="64" y="2416"/>
                  </a:cubicBezTo>
                  <a:cubicBezTo>
                    <a:pt x="1" y="3810"/>
                    <a:pt x="1944" y="5141"/>
                    <a:pt x="4226" y="5246"/>
                  </a:cubicBezTo>
                  <a:cubicBezTo>
                    <a:pt x="4326" y="5251"/>
                    <a:pt x="4425" y="5253"/>
                    <a:pt x="4524" y="5253"/>
                  </a:cubicBezTo>
                  <a:cubicBezTo>
                    <a:pt x="6683" y="5253"/>
                    <a:pt x="8559" y="4171"/>
                    <a:pt x="8620" y="2838"/>
                  </a:cubicBezTo>
                  <a:cubicBezTo>
                    <a:pt x="8683" y="1444"/>
                    <a:pt x="6761" y="113"/>
                    <a:pt x="4479" y="7"/>
                  </a:cubicBezTo>
                  <a:cubicBezTo>
                    <a:pt x="4379" y="3"/>
                    <a:pt x="4280" y="1"/>
                    <a:pt x="4180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78"/>
            <p:cNvSpPr/>
            <p:nvPr/>
          </p:nvSpPr>
          <p:spPr>
            <a:xfrm>
              <a:off x="4734400" y="3694775"/>
              <a:ext cx="216550" cy="113525"/>
            </a:xfrm>
            <a:custGeom>
              <a:avLst/>
              <a:gdLst/>
              <a:ahLst/>
              <a:cxnLst/>
              <a:rect l="l" t="t" r="r" b="b"/>
              <a:pathLst>
                <a:path w="8662" h="4541" extrusionOk="0">
                  <a:moveTo>
                    <a:pt x="4035" y="1"/>
                  </a:moveTo>
                  <a:cubicBezTo>
                    <a:pt x="1920" y="1"/>
                    <a:pt x="103" y="928"/>
                    <a:pt x="43" y="2061"/>
                  </a:cubicBezTo>
                  <a:cubicBezTo>
                    <a:pt x="1" y="3265"/>
                    <a:pt x="1944" y="4427"/>
                    <a:pt x="4226" y="4532"/>
                  </a:cubicBezTo>
                  <a:cubicBezTo>
                    <a:pt x="4342" y="4538"/>
                    <a:pt x="4458" y="4540"/>
                    <a:pt x="4573" y="4540"/>
                  </a:cubicBezTo>
                  <a:cubicBezTo>
                    <a:pt x="6711" y="4540"/>
                    <a:pt x="8558" y="3626"/>
                    <a:pt x="8598" y="2483"/>
                  </a:cubicBezTo>
                  <a:cubicBezTo>
                    <a:pt x="8662" y="1258"/>
                    <a:pt x="6718" y="117"/>
                    <a:pt x="4437" y="12"/>
                  </a:cubicBezTo>
                  <a:cubicBezTo>
                    <a:pt x="4302" y="4"/>
                    <a:pt x="4168" y="1"/>
                    <a:pt x="4035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78"/>
            <p:cNvSpPr/>
            <p:nvPr/>
          </p:nvSpPr>
          <p:spPr>
            <a:xfrm>
              <a:off x="4205250" y="3546650"/>
              <a:ext cx="285725" cy="156350"/>
            </a:xfrm>
            <a:custGeom>
              <a:avLst/>
              <a:gdLst/>
              <a:ahLst/>
              <a:cxnLst/>
              <a:rect l="l" t="t" r="r" b="b"/>
              <a:pathLst>
                <a:path w="11429" h="6254" extrusionOk="0">
                  <a:moveTo>
                    <a:pt x="11429" y="550"/>
                  </a:moveTo>
                  <a:lnTo>
                    <a:pt x="11424" y="658"/>
                  </a:lnTo>
                  <a:lnTo>
                    <a:pt x="11424" y="658"/>
                  </a:lnTo>
                  <a:cubicBezTo>
                    <a:pt x="11427" y="622"/>
                    <a:pt x="11429" y="586"/>
                    <a:pt x="11429" y="550"/>
                  </a:cubicBezTo>
                  <a:close/>
                  <a:moveTo>
                    <a:pt x="106" y="1"/>
                  </a:moveTo>
                  <a:lnTo>
                    <a:pt x="22" y="1965"/>
                  </a:lnTo>
                  <a:cubicBezTo>
                    <a:pt x="1" y="2092"/>
                    <a:pt x="22" y="2219"/>
                    <a:pt x="22" y="2346"/>
                  </a:cubicBezTo>
                  <a:cubicBezTo>
                    <a:pt x="22" y="2388"/>
                    <a:pt x="22" y="2409"/>
                    <a:pt x="43" y="2451"/>
                  </a:cubicBezTo>
                  <a:cubicBezTo>
                    <a:pt x="43" y="2536"/>
                    <a:pt x="64" y="2620"/>
                    <a:pt x="85" y="2705"/>
                  </a:cubicBezTo>
                  <a:cubicBezTo>
                    <a:pt x="85" y="2747"/>
                    <a:pt x="106" y="2789"/>
                    <a:pt x="106" y="2831"/>
                  </a:cubicBezTo>
                  <a:cubicBezTo>
                    <a:pt x="128" y="2937"/>
                    <a:pt x="170" y="3022"/>
                    <a:pt x="191" y="3127"/>
                  </a:cubicBezTo>
                  <a:cubicBezTo>
                    <a:pt x="212" y="3148"/>
                    <a:pt x="212" y="3169"/>
                    <a:pt x="212" y="3191"/>
                  </a:cubicBezTo>
                  <a:cubicBezTo>
                    <a:pt x="254" y="3296"/>
                    <a:pt x="318" y="3402"/>
                    <a:pt x="381" y="3529"/>
                  </a:cubicBezTo>
                  <a:cubicBezTo>
                    <a:pt x="381" y="3550"/>
                    <a:pt x="402" y="3592"/>
                    <a:pt x="423" y="3613"/>
                  </a:cubicBezTo>
                  <a:cubicBezTo>
                    <a:pt x="465" y="3698"/>
                    <a:pt x="529" y="3782"/>
                    <a:pt x="571" y="3867"/>
                  </a:cubicBezTo>
                  <a:cubicBezTo>
                    <a:pt x="592" y="3888"/>
                    <a:pt x="613" y="3930"/>
                    <a:pt x="634" y="3951"/>
                  </a:cubicBezTo>
                  <a:cubicBezTo>
                    <a:pt x="698" y="4035"/>
                    <a:pt x="761" y="4120"/>
                    <a:pt x="825" y="4204"/>
                  </a:cubicBezTo>
                  <a:cubicBezTo>
                    <a:pt x="846" y="4226"/>
                    <a:pt x="867" y="4247"/>
                    <a:pt x="888" y="4268"/>
                  </a:cubicBezTo>
                  <a:cubicBezTo>
                    <a:pt x="972" y="4373"/>
                    <a:pt x="1078" y="4479"/>
                    <a:pt x="1163" y="4564"/>
                  </a:cubicBezTo>
                  <a:cubicBezTo>
                    <a:pt x="1184" y="4585"/>
                    <a:pt x="1226" y="4606"/>
                    <a:pt x="1247" y="4627"/>
                  </a:cubicBezTo>
                  <a:cubicBezTo>
                    <a:pt x="1332" y="4711"/>
                    <a:pt x="1395" y="4775"/>
                    <a:pt x="1479" y="4838"/>
                  </a:cubicBezTo>
                  <a:cubicBezTo>
                    <a:pt x="1522" y="4859"/>
                    <a:pt x="1564" y="4902"/>
                    <a:pt x="1606" y="4923"/>
                  </a:cubicBezTo>
                  <a:cubicBezTo>
                    <a:pt x="1691" y="4986"/>
                    <a:pt x="1775" y="5049"/>
                    <a:pt x="1860" y="5113"/>
                  </a:cubicBezTo>
                  <a:cubicBezTo>
                    <a:pt x="1902" y="5134"/>
                    <a:pt x="1923" y="5155"/>
                    <a:pt x="1965" y="5176"/>
                  </a:cubicBezTo>
                  <a:cubicBezTo>
                    <a:pt x="2071" y="5261"/>
                    <a:pt x="2219" y="5324"/>
                    <a:pt x="2346" y="5409"/>
                  </a:cubicBezTo>
                  <a:cubicBezTo>
                    <a:pt x="2367" y="5409"/>
                    <a:pt x="2388" y="5430"/>
                    <a:pt x="2409" y="5430"/>
                  </a:cubicBezTo>
                  <a:cubicBezTo>
                    <a:pt x="2515" y="5493"/>
                    <a:pt x="2641" y="5556"/>
                    <a:pt x="2747" y="5599"/>
                  </a:cubicBezTo>
                  <a:cubicBezTo>
                    <a:pt x="2789" y="5620"/>
                    <a:pt x="2853" y="5641"/>
                    <a:pt x="2895" y="5662"/>
                  </a:cubicBezTo>
                  <a:cubicBezTo>
                    <a:pt x="3000" y="5704"/>
                    <a:pt x="3106" y="5747"/>
                    <a:pt x="3212" y="5789"/>
                  </a:cubicBezTo>
                  <a:cubicBezTo>
                    <a:pt x="3254" y="5810"/>
                    <a:pt x="3296" y="5831"/>
                    <a:pt x="3338" y="5852"/>
                  </a:cubicBezTo>
                  <a:cubicBezTo>
                    <a:pt x="3359" y="5852"/>
                    <a:pt x="3381" y="5852"/>
                    <a:pt x="3402" y="5873"/>
                  </a:cubicBezTo>
                  <a:cubicBezTo>
                    <a:pt x="3507" y="5894"/>
                    <a:pt x="3592" y="5916"/>
                    <a:pt x="3697" y="5958"/>
                  </a:cubicBezTo>
                  <a:cubicBezTo>
                    <a:pt x="3740" y="5958"/>
                    <a:pt x="3782" y="5979"/>
                    <a:pt x="3824" y="6000"/>
                  </a:cubicBezTo>
                  <a:cubicBezTo>
                    <a:pt x="3993" y="6042"/>
                    <a:pt x="4162" y="6085"/>
                    <a:pt x="4331" y="6106"/>
                  </a:cubicBezTo>
                  <a:cubicBezTo>
                    <a:pt x="4564" y="6148"/>
                    <a:pt x="4817" y="6190"/>
                    <a:pt x="5049" y="6211"/>
                  </a:cubicBezTo>
                  <a:cubicBezTo>
                    <a:pt x="5092" y="6211"/>
                    <a:pt x="5113" y="6232"/>
                    <a:pt x="5134" y="6232"/>
                  </a:cubicBezTo>
                  <a:cubicBezTo>
                    <a:pt x="5261" y="6232"/>
                    <a:pt x="5366" y="6232"/>
                    <a:pt x="5493" y="6254"/>
                  </a:cubicBezTo>
                  <a:lnTo>
                    <a:pt x="5979" y="6254"/>
                  </a:lnTo>
                  <a:cubicBezTo>
                    <a:pt x="6232" y="6254"/>
                    <a:pt x="6465" y="6232"/>
                    <a:pt x="6697" y="6211"/>
                  </a:cubicBezTo>
                  <a:lnTo>
                    <a:pt x="6718" y="6211"/>
                  </a:lnTo>
                  <a:cubicBezTo>
                    <a:pt x="6760" y="6211"/>
                    <a:pt x="6782" y="6211"/>
                    <a:pt x="6803" y="6190"/>
                  </a:cubicBezTo>
                  <a:cubicBezTo>
                    <a:pt x="7056" y="6169"/>
                    <a:pt x="7289" y="6127"/>
                    <a:pt x="7521" y="6085"/>
                  </a:cubicBezTo>
                  <a:cubicBezTo>
                    <a:pt x="7542" y="6063"/>
                    <a:pt x="7563" y="6063"/>
                    <a:pt x="7605" y="6063"/>
                  </a:cubicBezTo>
                  <a:cubicBezTo>
                    <a:pt x="7605" y="6063"/>
                    <a:pt x="7627" y="6063"/>
                    <a:pt x="7648" y="6042"/>
                  </a:cubicBezTo>
                  <a:cubicBezTo>
                    <a:pt x="7838" y="6000"/>
                    <a:pt x="8007" y="5958"/>
                    <a:pt x="8176" y="5894"/>
                  </a:cubicBezTo>
                  <a:lnTo>
                    <a:pt x="8197" y="5894"/>
                  </a:lnTo>
                  <a:cubicBezTo>
                    <a:pt x="8387" y="5831"/>
                    <a:pt x="8556" y="5768"/>
                    <a:pt x="8725" y="5704"/>
                  </a:cubicBezTo>
                  <a:cubicBezTo>
                    <a:pt x="8746" y="5683"/>
                    <a:pt x="8767" y="5683"/>
                    <a:pt x="8767" y="5683"/>
                  </a:cubicBezTo>
                  <a:cubicBezTo>
                    <a:pt x="8831" y="5662"/>
                    <a:pt x="8873" y="5620"/>
                    <a:pt x="8915" y="5599"/>
                  </a:cubicBezTo>
                  <a:cubicBezTo>
                    <a:pt x="9021" y="5556"/>
                    <a:pt x="9105" y="5514"/>
                    <a:pt x="9190" y="5472"/>
                  </a:cubicBezTo>
                  <a:cubicBezTo>
                    <a:pt x="9253" y="5451"/>
                    <a:pt x="9316" y="5409"/>
                    <a:pt x="9380" y="5366"/>
                  </a:cubicBezTo>
                  <a:cubicBezTo>
                    <a:pt x="9464" y="5324"/>
                    <a:pt x="9528" y="5282"/>
                    <a:pt x="9612" y="5218"/>
                  </a:cubicBezTo>
                  <a:cubicBezTo>
                    <a:pt x="9676" y="5176"/>
                    <a:pt x="9718" y="5134"/>
                    <a:pt x="9781" y="5092"/>
                  </a:cubicBezTo>
                  <a:cubicBezTo>
                    <a:pt x="9866" y="5049"/>
                    <a:pt x="9929" y="5007"/>
                    <a:pt x="9992" y="4944"/>
                  </a:cubicBezTo>
                  <a:cubicBezTo>
                    <a:pt x="10056" y="4902"/>
                    <a:pt x="10098" y="4859"/>
                    <a:pt x="10161" y="4817"/>
                  </a:cubicBezTo>
                  <a:cubicBezTo>
                    <a:pt x="10225" y="4754"/>
                    <a:pt x="10288" y="4690"/>
                    <a:pt x="10330" y="4627"/>
                  </a:cubicBezTo>
                  <a:cubicBezTo>
                    <a:pt x="10351" y="4606"/>
                    <a:pt x="10394" y="4585"/>
                    <a:pt x="10415" y="4564"/>
                  </a:cubicBezTo>
                  <a:cubicBezTo>
                    <a:pt x="10436" y="4542"/>
                    <a:pt x="10436" y="4521"/>
                    <a:pt x="10478" y="4500"/>
                  </a:cubicBezTo>
                  <a:cubicBezTo>
                    <a:pt x="10542" y="4416"/>
                    <a:pt x="10605" y="4352"/>
                    <a:pt x="10668" y="4268"/>
                  </a:cubicBezTo>
                  <a:cubicBezTo>
                    <a:pt x="10689" y="4226"/>
                    <a:pt x="10732" y="4162"/>
                    <a:pt x="10774" y="4120"/>
                  </a:cubicBezTo>
                  <a:cubicBezTo>
                    <a:pt x="10837" y="4035"/>
                    <a:pt x="10880" y="3951"/>
                    <a:pt x="10943" y="3867"/>
                  </a:cubicBezTo>
                  <a:cubicBezTo>
                    <a:pt x="10943" y="3824"/>
                    <a:pt x="10985" y="3803"/>
                    <a:pt x="10985" y="3761"/>
                  </a:cubicBezTo>
                  <a:cubicBezTo>
                    <a:pt x="11006" y="3740"/>
                    <a:pt x="11006" y="3740"/>
                    <a:pt x="11006" y="3719"/>
                  </a:cubicBezTo>
                  <a:cubicBezTo>
                    <a:pt x="11027" y="3698"/>
                    <a:pt x="11049" y="3655"/>
                    <a:pt x="11070" y="3613"/>
                  </a:cubicBezTo>
                  <a:cubicBezTo>
                    <a:pt x="11091" y="3550"/>
                    <a:pt x="11133" y="3465"/>
                    <a:pt x="11154" y="3381"/>
                  </a:cubicBezTo>
                  <a:cubicBezTo>
                    <a:pt x="11175" y="3338"/>
                    <a:pt x="11196" y="3296"/>
                    <a:pt x="11196" y="3254"/>
                  </a:cubicBezTo>
                  <a:cubicBezTo>
                    <a:pt x="11218" y="3212"/>
                    <a:pt x="11239" y="3191"/>
                    <a:pt x="11239" y="3148"/>
                  </a:cubicBezTo>
                  <a:cubicBezTo>
                    <a:pt x="11260" y="3085"/>
                    <a:pt x="11260" y="3043"/>
                    <a:pt x="11281" y="2979"/>
                  </a:cubicBezTo>
                  <a:cubicBezTo>
                    <a:pt x="11281" y="2958"/>
                    <a:pt x="11302" y="2937"/>
                    <a:pt x="11302" y="2895"/>
                  </a:cubicBezTo>
                  <a:cubicBezTo>
                    <a:pt x="11323" y="2810"/>
                    <a:pt x="11323" y="2705"/>
                    <a:pt x="11344" y="2599"/>
                  </a:cubicBezTo>
                  <a:cubicBezTo>
                    <a:pt x="11344" y="2557"/>
                    <a:pt x="11344" y="2536"/>
                    <a:pt x="11344" y="2515"/>
                  </a:cubicBezTo>
                  <a:lnTo>
                    <a:pt x="11424" y="658"/>
                  </a:lnTo>
                  <a:lnTo>
                    <a:pt x="11424" y="658"/>
                  </a:lnTo>
                  <a:cubicBezTo>
                    <a:pt x="11417" y="749"/>
                    <a:pt x="11402" y="840"/>
                    <a:pt x="11387" y="930"/>
                  </a:cubicBezTo>
                  <a:cubicBezTo>
                    <a:pt x="11387" y="951"/>
                    <a:pt x="11387" y="973"/>
                    <a:pt x="11365" y="994"/>
                  </a:cubicBezTo>
                  <a:cubicBezTo>
                    <a:pt x="11365" y="1099"/>
                    <a:pt x="11323" y="1184"/>
                    <a:pt x="11302" y="1268"/>
                  </a:cubicBezTo>
                  <a:cubicBezTo>
                    <a:pt x="11281" y="1311"/>
                    <a:pt x="11281" y="1353"/>
                    <a:pt x="11260" y="1395"/>
                  </a:cubicBezTo>
                  <a:cubicBezTo>
                    <a:pt x="11239" y="1479"/>
                    <a:pt x="11196" y="1564"/>
                    <a:pt x="11154" y="1648"/>
                  </a:cubicBezTo>
                  <a:cubicBezTo>
                    <a:pt x="11133" y="1670"/>
                    <a:pt x="11133" y="1712"/>
                    <a:pt x="11112" y="1754"/>
                  </a:cubicBezTo>
                  <a:cubicBezTo>
                    <a:pt x="11091" y="1796"/>
                    <a:pt x="11049" y="1839"/>
                    <a:pt x="11027" y="1881"/>
                  </a:cubicBezTo>
                  <a:cubicBezTo>
                    <a:pt x="10985" y="1965"/>
                    <a:pt x="10922" y="2071"/>
                    <a:pt x="10858" y="2155"/>
                  </a:cubicBezTo>
                  <a:cubicBezTo>
                    <a:pt x="10837" y="2198"/>
                    <a:pt x="10795" y="2240"/>
                    <a:pt x="10753" y="2282"/>
                  </a:cubicBezTo>
                  <a:cubicBezTo>
                    <a:pt x="10689" y="2367"/>
                    <a:pt x="10626" y="2451"/>
                    <a:pt x="10563" y="2515"/>
                  </a:cubicBezTo>
                  <a:cubicBezTo>
                    <a:pt x="10520" y="2557"/>
                    <a:pt x="10478" y="2620"/>
                    <a:pt x="10436" y="2662"/>
                  </a:cubicBezTo>
                  <a:cubicBezTo>
                    <a:pt x="10373" y="2726"/>
                    <a:pt x="10309" y="2768"/>
                    <a:pt x="10246" y="2831"/>
                  </a:cubicBezTo>
                  <a:cubicBezTo>
                    <a:pt x="10204" y="2874"/>
                    <a:pt x="10140" y="2916"/>
                    <a:pt x="10098" y="2958"/>
                  </a:cubicBezTo>
                  <a:cubicBezTo>
                    <a:pt x="10014" y="3022"/>
                    <a:pt x="9950" y="3064"/>
                    <a:pt x="9887" y="3127"/>
                  </a:cubicBezTo>
                  <a:cubicBezTo>
                    <a:pt x="9823" y="3169"/>
                    <a:pt x="9760" y="3212"/>
                    <a:pt x="9697" y="3254"/>
                  </a:cubicBezTo>
                  <a:cubicBezTo>
                    <a:pt x="9633" y="3296"/>
                    <a:pt x="9549" y="3338"/>
                    <a:pt x="9464" y="3402"/>
                  </a:cubicBezTo>
                  <a:cubicBezTo>
                    <a:pt x="9401" y="3423"/>
                    <a:pt x="9338" y="3465"/>
                    <a:pt x="9274" y="3507"/>
                  </a:cubicBezTo>
                  <a:cubicBezTo>
                    <a:pt x="9190" y="3550"/>
                    <a:pt x="9105" y="3592"/>
                    <a:pt x="9021" y="3634"/>
                  </a:cubicBezTo>
                  <a:cubicBezTo>
                    <a:pt x="8957" y="3655"/>
                    <a:pt x="8894" y="3698"/>
                    <a:pt x="8831" y="3719"/>
                  </a:cubicBezTo>
                  <a:cubicBezTo>
                    <a:pt x="8662" y="3782"/>
                    <a:pt x="8493" y="3867"/>
                    <a:pt x="8302" y="3930"/>
                  </a:cubicBezTo>
                  <a:lnTo>
                    <a:pt x="8281" y="3930"/>
                  </a:lnTo>
                  <a:cubicBezTo>
                    <a:pt x="8112" y="3993"/>
                    <a:pt x="7922" y="4035"/>
                    <a:pt x="7732" y="4078"/>
                  </a:cubicBezTo>
                  <a:cubicBezTo>
                    <a:pt x="7690" y="4078"/>
                    <a:pt x="7648" y="4099"/>
                    <a:pt x="7605" y="4099"/>
                  </a:cubicBezTo>
                  <a:cubicBezTo>
                    <a:pt x="7373" y="4162"/>
                    <a:pt x="7141" y="4204"/>
                    <a:pt x="6908" y="4226"/>
                  </a:cubicBezTo>
                  <a:cubicBezTo>
                    <a:pt x="6866" y="4226"/>
                    <a:pt x="6824" y="4226"/>
                    <a:pt x="6782" y="4247"/>
                  </a:cubicBezTo>
                  <a:cubicBezTo>
                    <a:pt x="6549" y="4268"/>
                    <a:pt x="6317" y="4268"/>
                    <a:pt x="6084" y="4289"/>
                  </a:cubicBezTo>
                  <a:cubicBezTo>
                    <a:pt x="5915" y="4289"/>
                    <a:pt x="5746" y="4289"/>
                    <a:pt x="5577" y="4268"/>
                  </a:cubicBezTo>
                  <a:cubicBezTo>
                    <a:pt x="5430" y="4268"/>
                    <a:pt x="5303" y="4247"/>
                    <a:pt x="5155" y="4247"/>
                  </a:cubicBezTo>
                  <a:cubicBezTo>
                    <a:pt x="4902" y="4204"/>
                    <a:pt x="4669" y="4183"/>
                    <a:pt x="4437" y="4141"/>
                  </a:cubicBezTo>
                  <a:cubicBezTo>
                    <a:pt x="4268" y="4099"/>
                    <a:pt x="4099" y="4057"/>
                    <a:pt x="3930" y="4014"/>
                  </a:cubicBezTo>
                  <a:cubicBezTo>
                    <a:pt x="3888" y="4014"/>
                    <a:pt x="3845" y="3993"/>
                    <a:pt x="3782" y="3972"/>
                  </a:cubicBezTo>
                  <a:cubicBezTo>
                    <a:pt x="3676" y="3951"/>
                    <a:pt x="3550" y="3909"/>
                    <a:pt x="3444" y="3867"/>
                  </a:cubicBezTo>
                  <a:cubicBezTo>
                    <a:pt x="3402" y="3845"/>
                    <a:pt x="3359" y="3824"/>
                    <a:pt x="3296" y="3824"/>
                  </a:cubicBezTo>
                  <a:cubicBezTo>
                    <a:pt x="3190" y="3782"/>
                    <a:pt x="3085" y="3740"/>
                    <a:pt x="2979" y="3698"/>
                  </a:cubicBezTo>
                  <a:cubicBezTo>
                    <a:pt x="2937" y="3676"/>
                    <a:pt x="2895" y="3655"/>
                    <a:pt x="2853" y="3634"/>
                  </a:cubicBezTo>
                  <a:cubicBezTo>
                    <a:pt x="2726" y="3571"/>
                    <a:pt x="2620" y="3529"/>
                    <a:pt x="2515" y="3465"/>
                  </a:cubicBezTo>
                  <a:cubicBezTo>
                    <a:pt x="2493" y="3444"/>
                    <a:pt x="2451" y="3444"/>
                    <a:pt x="2430" y="3423"/>
                  </a:cubicBezTo>
                  <a:cubicBezTo>
                    <a:pt x="2303" y="3360"/>
                    <a:pt x="2177" y="3275"/>
                    <a:pt x="2050" y="3212"/>
                  </a:cubicBezTo>
                  <a:cubicBezTo>
                    <a:pt x="2029" y="3191"/>
                    <a:pt x="1986" y="3148"/>
                    <a:pt x="1965" y="3127"/>
                  </a:cubicBezTo>
                  <a:cubicBezTo>
                    <a:pt x="1860" y="3085"/>
                    <a:pt x="1775" y="3022"/>
                    <a:pt x="1691" y="2958"/>
                  </a:cubicBezTo>
                  <a:cubicBezTo>
                    <a:pt x="1648" y="2916"/>
                    <a:pt x="1627" y="2895"/>
                    <a:pt x="1585" y="2874"/>
                  </a:cubicBezTo>
                  <a:cubicBezTo>
                    <a:pt x="1501" y="2789"/>
                    <a:pt x="1416" y="2726"/>
                    <a:pt x="1332" y="2662"/>
                  </a:cubicBezTo>
                  <a:cubicBezTo>
                    <a:pt x="1310" y="2641"/>
                    <a:pt x="1289" y="2620"/>
                    <a:pt x="1268" y="2578"/>
                  </a:cubicBezTo>
                  <a:cubicBezTo>
                    <a:pt x="1163" y="2493"/>
                    <a:pt x="1078" y="2388"/>
                    <a:pt x="994" y="2303"/>
                  </a:cubicBezTo>
                  <a:cubicBezTo>
                    <a:pt x="972" y="2282"/>
                    <a:pt x="951" y="2240"/>
                    <a:pt x="930" y="2219"/>
                  </a:cubicBezTo>
                  <a:cubicBezTo>
                    <a:pt x="867" y="2155"/>
                    <a:pt x="803" y="2071"/>
                    <a:pt x="740" y="1986"/>
                  </a:cubicBezTo>
                  <a:cubicBezTo>
                    <a:pt x="719" y="1944"/>
                    <a:pt x="698" y="1923"/>
                    <a:pt x="677" y="1881"/>
                  </a:cubicBezTo>
                  <a:cubicBezTo>
                    <a:pt x="613" y="1796"/>
                    <a:pt x="571" y="1712"/>
                    <a:pt x="529" y="1648"/>
                  </a:cubicBezTo>
                  <a:cubicBezTo>
                    <a:pt x="508" y="1606"/>
                    <a:pt x="487" y="1585"/>
                    <a:pt x="465" y="1543"/>
                  </a:cubicBezTo>
                  <a:cubicBezTo>
                    <a:pt x="402" y="1437"/>
                    <a:pt x="360" y="1332"/>
                    <a:pt x="318" y="1205"/>
                  </a:cubicBezTo>
                  <a:cubicBezTo>
                    <a:pt x="297" y="1184"/>
                    <a:pt x="297" y="1163"/>
                    <a:pt x="297" y="1163"/>
                  </a:cubicBezTo>
                  <a:cubicBezTo>
                    <a:pt x="254" y="1057"/>
                    <a:pt x="233" y="951"/>
                    <a:pt x="191" y="846"/>
                  </a:cubicBezTo>
                  <a:cubicBezTo>
                    <a:pt x="191" y="825"/>
                    <a:pt x="191" y="782"/>
                    <a:pt x="170" y="740"/>
                  </a:cubicBezTo>
                  <a:cubicBezTo>
                    <a:pt x="149" y="656"/>
                    <a:pt x="149" y="571"/>
                    <a:pt x="128" y="487"/>
                  </a:cubicBezTo>
                  <a:cubicBezTo>
                    <a:pt x="128" y="444"/>
                    <a:pt x="128" y="402"/>
                    <a:pt x="128" y="360"/>
                  </a:cubicBezTo>
                  <a:cubicBezTo>
                    <a:pt x="106" y="233"/>
                    <a:pt x="106" y="128"/>
                    <a:pt x="106" y="1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78"/>
            <p:cNvSpPr/>
            <p:nvPr/>
          </p:nvSpPr>
          <p:spPr>
            <a:xfrm>
              <a:off x="4205250" y="3452950"/>
              <a:ext cx="288375" cy="200625"/>
            </a:xfrm>
            <a:custGeom>
              <a:avLst/>
              <a:gdLst/>
              <a:ahLst/>
              <a:cxnLst/>
              <a:rect l="l" t="t" r="r" b="b"/>
              <a:pathLst>
                <a:path w="11535" h="8025" extrusionOk="0">
                  <a:moveTo>
                    <a:pt x="5592" y="1"/>
                  </a:moveTo>
                  <a:cubicBezTo>
                    <a:pt x="2619" y="1"/>
                    <a:pt x="208" y="1622"/>
                    <a:pt x="106" y="3749"/>
                  </a:cubicBezTo>
                  <a:cubicBezTo>
                    <a:pt x="1" y="5946"/>
                    <a:pt x="2451" y="7868"/>
                    <a:pt x="5577" y="8016"/>
                  </a:cubicBezTo>
                  <a:cubicBezTo>
                    <a:pt x="5707" y="8022"/>
                    <a:pt x="5835" y="8025"/>
                    <a:pt x="5962" y="8025"/>
                  </a:cubicBezTo>
                  <a:cubicBezTo>
                    <a:pt x="8916" y="8025"/>
                    <a:pt x="11328" y="6403"/>
                    <a:pt x="11429" y="4277"/>
                  </a:cubicBezTo>
                  <a:cubicBezTo>
                    <a:pt x="11534" y="2080"/>
                    <a:pt x="9105" y="158"/>
                    <a:pt x="5979" y="10"/>
                  </a:cubicBezTo>
                  <a:cubicBezTo>
                    <a:pt x="5849" y="4"/>
                    <a:pt x="5720" y="1"/>
                    <a:pt x="5592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78"/>
            <p:cNvSpPr/>
            <p:nvPr/>
          </p:nvSpPr>
          <p:spPr>
            <a:xfrm>
              <a:off x="4241175" y="3487350"/>
              <a:ext cx="217075" cy="131850"/>
            </a:xfrm>
            <a:custGeom>
              <a:avLst/>
              <a:gdLst/>
              <a:ahLst/>
              <a:cxnLst/>
              <a:rect l="l" t="t" r="r" b="b"/>
              <a:pathLst>
                <a:path w="8683" h="5274" extrusionOk="0">
                  <a:moveTo>
                    <a:pt x="4164" y="0"/>
                  </a:moveTo>
                  <a:cubicBezTo>
                    <a:pt x="2003" y="0"/>
                    <a:pt x="124" y="1102"/>
                    <a:pt x="64" y="2436"/>
                  </a:cubicBezTo>
                  <a:cubicBezTo>
                    <a:pt x="0" y="3830"/>
                    <a:pt x="1922" y="5140"/>
                    <a:pt x="4204" y="5267"/>
                  </a:cubicBezTo>
                  <a:cubicBezTo>
                    <a:pt x="4302" y="5271"/>
                    <a:pt x="4400" y="5274"/>
                    <a:pt x="4498" y="5274"/>
                  </a:cubicBezTo>
                  <a:cubicBezTo>
                    <a:pt x="6660" y="5274"/>
                    <a:pt x="8558" y="4172"/>
                    <a:pt x="8619" y="2838"/>
                  </a:cubicBezTo>
                  <a:cubicBezTo>
                    <a:pt x="8682" y="1443"/>
                    <a:pt x="6739" y="134"/>
                    <a:pt x="4457" y="7"/>
                  </a:cubicBezTo>
                  <a:cubicBezTo>
                    <a:pt x="4359" y="2"/>
                    <a:pt x="4261" y="0"/>
                    <a:pt x="4164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78"/>
            <p:cNvSpPr/>
            <p:nvPr/>
          </p:nvSpPr>
          <p:spPr>
            <a:xfrm>
              <a:off x="4240650" y="3505275"/>
              <a:ext cx="217050" cy="113950"/>
            </a:xfrm>
            <a:custGeom>
              <a:avLst/>
              <a:gdLst/>
              <a:ahLst/>
              <a:cxnLst/>
              <a:rect l="l" t="t" r="r" b="b"/>
              <a:pathLst>
                <a:path w="8682" h="4558" extrusionOk="0">
                  <a:moveTo>
                    <a:pt x="4110" y="0"/>
                  </a:moveTo>
                  <a:cubicBezTo>
                    <a:pt x="1972" y="0"/>
                    <a:pt x="124" y="916"/>
                    <a:pt x="63" y="2078"/>
                  </a:cubicBezTo>
                  <a:cubicBezTo>
                    <a:pt x="0" y="3282"/>
                    <a:pt x="1943" y="4423"/>
                    <a:pt x="4225" y="4550"/>
                  </a:cubicBezTo>
                  <a:cubicBezTo>
                    <a:pt x="4339" y="4555"/>
                    <a:pt x="4452" y="4558"/>
                    <a:pt x="4565" y="4558"/>
                  </a:cubicBezTo>
                  <a:cubicBezTo>
                    <a:pt x="6706" y="4558"/>
                    <a:pt x="8558" y="3624"/>
                    <a:pt x="8619" y="2480"/>
                  </a:cubicBezTo>
                  <a:cubicBezTo>
                    <a:pt x="8682" y="1276"/>
                    <a:pt x="6739" y="114"/>
                    <a:pt x="4457" y="8"/>
                  </a:cubicBezTo>
                  <a:cubicBezTo>
                    <a:pt x="4341" y="3"/>
                    <a:pt x="4225" y="0"/>
                    <a:pt x="4110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78"/>
            <p:cNvSpPr/>
            <p:nvPr/>
          </p:nvSpPr>
          <p:spPr>
            <a:xfrm>
              <a:off x="4880175" y="3685025"/>
              <a:ext cx="284650" cy="212850"/>
            </a:xfrm>
            <a:custGeom>
              <a:avLst/>
              <a:gdLst/>
              <a:ahLst/>
              <a:cxnLst/>
              <a:rect l="l" t="t" r="r" b="b"/>
              <a:pathLst>
                <a:path w="11386" h="8514" extrusionOk="0">
                  <a:moveTo>
                    <a:pt x="1099" y="0"/>
                  </a:moveTo>
                  <a:cubicBezTo>
                    <a:pt x="1075" y="48"/>
                    <a:pt x="1054" y="93"/>
                    <a:pt x="1036" y="137"/>
                  </a:cubicBezTo>
                  <a:lnTo>
                    <a:pt x="1036" y="137"/>
                  </a:lnTo>
                  <a:lnTo>
                    <a:pt x="1099" y="0"/>
                  </a:lnTo>
                  <a:close/>
                  <a:moveTo>
                    <a:pt x="11386" y="4753"/>
                  </a:moveTo>
                  <a:lnTo>
                    <a:pt x="11299" y="4943"/>
                  </a:lnTo>
                  <a:lnTo>
                    <a:pt x="11299" y="4943"/>
                  </a:lnTo>
                  <a:cubicBezTo>
                    <a:pt x="11332" y="4878"/>
                    <a:pt x="11362" y="4812"/>
                    <a:pt x="11386" y="4753"/>
                  </a:cubicBezTo>
                  <a:close/>
                  <a:moveTo>
                    <a:pt x="1036" y="137"/>
                  </a:moveTo>
                  <a:lnTo>
                    <a:pt x="275" y="1796"/>
                  </a:lnTo>
                  <a:cubicBezTo>
                    <a:pt x="211" y="1923"/>
                    <a:pt x="169" y="2028"/>
                    <a:pt x="127" y="2155"/>
                  </a:cubicBezTo>
                  <a:cubicBezTo>
                    <a:pt x="127" y="2176"/>
                    <a:pt x="106" y="2218"/>
                    <a:pt x="106" y="2261"/>
                  </a:cubicBezTo>
                  <a:cubicBezTo>
                    <a:pt x="85" y="2345"/>
                    <a:pt x="64" y="2430"/>
                    <a:pt x="42" y="2514"/>
                  </a:cubicBezTo>
                  <a:cubicBezTo>
                    <a:pt x="42" y="2556"/>
                    <a:pt x="42" y="2599"/>
                    <a:pt x="21" y="2641"/>
                  </a:cubicBezTo>
                  <a:cubicBezTo>
                    <a:pt x="21" y="2746"/>
                    <a:pt x="0" y="2831"/>
                    <a:pt x="0" y="2937"/>
                  </a:cubicBezTo>
                  <a:cubicBezTo>
                    <a:pt x="0" y="2958"/>
                    <a:pt x="0" y="2979"/>
                    <a:pt x="0" y="3000"/>
                  </a:cubicBezTo>
                  <a:cubicBezTo>
                    <a:pt x="0" y="3127"/>
                    <a:pt x="0" y="3253"/>
                    <a:pt x="21" y="3380"/>
                  </a:cubicBezTo>
                  <a:cubicBezTo>
                    <a:pt x="21" y="3401"/>
                    <a:pt x="21" y="3444"/>
                    <a:pt x="21" y="3486"/>
                  </a:cubicBezTo>
                  <a:cubicBezTo>
                    <a:pt x="42" y="3570"/>
                    <a:pt x="64" y="3676"/>
                    <a:pt x="85" y="3760"/>
                  </a:cubicBezTo>
                  <a:cubicBezTo>
                    <a:pt x="85" y="3803"/>
                    <a:pt x="106" y="3845"/>
                    <a:pt x="106" y="3887"/>
                  </a:cubicBezTo>
                  <a:cubicBezTo>
                    <a:pt x="127" y="3972"/>
                    <a:pt x="148" y="4077"/>
                    <a:pt x="190" y="4183"/>
                  </a:cubicBezTo>
                  <a:cubicBezTo>
                    <a:pt x="190" y="4204"/>
                    <a:pt x="211" y="4246"/>
                    <a:pt x="211" y="4267"/>
                  </a:cubicBezTo>
                  <a:cubicBezTo>
                    <a:pt x="254" y="4394"/>
                    <a:pt x="317" y="4521"/>
                    <a:pt x="359" y="4648"/>
                  </a:cubicBezTo>
                  <a:cubicBezTo>
                    <a:pt x="380" y="4669"/>
                    <a:pt x="402" y="4690"/>
                    <a:pt x="402" y="4732"/>
                  </a:cubicBezTo>
                  <a:cubicBezTo>
                    <a:pt x="465" y="4817"/>
                    <a:pt x="507" y="4922"/>
                    <a:pt x="571" y="5007"/>
                  </a:cubicBezTo>
                  <a:cubicBezTo>
                    <a:pt x="592" y="5049"/>
                    <a:pt x="613" y="5091"/>
                    <a:pt x="634" y="5133"/>
                  </a:cubicBezTo>
                  <a:cubicBezTo>
                    <a:pt x="676" y="5218"/>
                    <a:pt x="739" y="5324"/>
                    <a:pt x="803" y="5408"/>
                  </a:cubicBezTo>
                  <a:cubicBezTo>
                    <a:pt x="824" y="5429"/>
                    <a:pt x="845" y="5471"/>
                    <a:pt x="866" y="5514"/>
                  </a:cubicBezTo>
                  <a:cubicBezTo>
                    <a:pt x="951" y="5619"/>
                    <a:pt x="1035" y="5746"/>
                    <a:pt x="1141" y="5852"/>
                  </a:cubicBezTo>
                  <a:cubicBezTo>
                    <a:pt x="1162" y="5873"/>
                    <a:pt x="1183" y="5894"/>
                    <a:pt x="1183" y="5915"/>
                  </a:cubicBezTo>
                  <a:cubicBezTo>
                    <a:pt x="1268" y="6021"/>
                    <a:pt x="1352" y="6105"/>
                    <a:pt x="1458" y="6211"/>
                  </a:cubicBezTo>
                  <a:cubicBezTo>
                    <a:pt x="1479" y="6232"/>
                    <a:pt x="1521" y="6274"/>
                    <a:pt x="1542" y="6316"/>
                  </a:cubicBezTo>
                  <a:cubicBezTo>
                    <a:pt x="1627" y="6380"/>
                    <a:pt x="1711" y="6464"/>
                    <a:pt x="1796" y="6549"/>
                  </a:cubicBezTo>
                  <a:cubicBezTo>
                    <a:pt x="1838" y="6570"/>
                    <a:pt x="1880" y="6612"/>
                    <a:pt x="1901" y="6633"/>
                  </a:cubicBezTo>
                  <a:cubicBezTo>
                    <a:pt x="1922" y="6654"/>
                    <a:pt x="1944" y="6675"/>
                    <a:pt x="1965" y="6697"/>
                  </a:cubicBezTo>
                  <a:cubicBezTo>
                    <a:pt x="2028" y="6739"/>
                    <a:pt x="2113" y="6802"/>
                    <a:pt x="2197" y="6866"/>
                  </a:cubicBezTo>
                  <a:cubicBezTo>
                    <a:pt x="2218" y="6908"/>
                    <a:pt x="2260" y="6929"/>
                    <a:pt x="2303" y="6971"/>
                  </a:cubicBezTo>
                  <a:cubicBezTo>
                    <a:pt x="2429" y="7056"/>
                    <a:pt x="2577" y="7161"/>
                    <a:pt x="2725" y="7246"/>
                  </a:cubicBezTo>
                  <a:cubicBezTo>
                    <a:pt x="2725" y="7246"/>
                    <a:pt x="2725" y="7246"/>
                    <a:pt x="2725" y="7267"/>
                  </a:cubicBezTo>
                  <a:cubicBezTo>
                    <a:pt x="2915" y="7394"/>
                    <a:pt x="3148" y="7499"/>
                    <a:pt x="3359" y="7626"/>
                  </a:cubicBezTo>
                  <a:cubicBezTo>
                    <a:pt x="3380" y="7626"/>
                    <a:pt x="3401" y="7647"/>
                    <a:pt x="3422" y="7668"/>
                  </a:cubicBezTo>
                  <a:cubicBezTo>
                    <a:pt x="3528" y="7711"/>
                    <a:pt x="3633" y="7774"/>
                    <a:pt x="3739" y="7816"/>
                  </a:cubicBezTo>
                  <a:cubicBezTo>
                    <a:pt x="3887" y="7880"/>
                    <a:pt x="4014" y="7943"/>
                    <a:pt x="4140" y="7985"/>
                  </a:cubicBezTo>
                  <a:cubicBezTo>
                    <a:pt x="4162" y="8006"/>
                    <a:pt x="4183" y="8006"/>
                    <a:pt x="4204" y="8006"/>
                  </a:cubicBezTo>
                  <a:cubicBezTo>
                    <a:pt x="4415" y="8091"/>
                    <a:pt x="4647" y="8175"/>
                    <a:pt x="4859" y="8239"/>
                  </a:cubicBezTo>
                  <a:lnTo>
                    <a:pt x="4901" y="8239"/>
                  </a:lnTo>
                  <a:cubicBezTo>
                    <a:pt x="4922" y="8260"/>
                    <a:pt x="4964" y="8260"/>
                    <a:pt x="4985" y="8260"/>
                  </a:cubicBezTo>
                  <a:cubicBezTo>
                    <a:pt x="5218" y="8323"/>
                    <a:pt x="5450" y="8387"/>
                    <a:pt x="5682" y="8408"/>
                  </a:cubicBezTo>
                  <a:cubicBezTo>
                    <a:pt x="5704" y="8429"/>
                    <a:pt x="5746" y="8429"/>
                    <a:pt x="5767" y="8429"/>
                  </a:cubicBezTo>
                  <a:cubicBezTo>
                    <a:pt x="5788" y="8429"/>
                    <a:pt x="5809" y="8429"/>
                    <a:pt x="5809" y="8450"/>
                  </a:cubicBezTo>
                  <a:cubicBezTo>
                    <a:pt x="5999" y="8471"/>
                    <a:pt x="6189" y="8492"/>
                    <a:pt x="6358" y="8513"/>
                  </a:cubicBezTo>
                  <a:lnTo>
                    <a:pt x="7161" y="8513"/>
                  </a:lnTo>
                  <a:cubicBezTo>
                    <a:pt x="7267" y="8492"/>
                    <a:pt x="7372" y="8492"/>
                    <a:pt x="7457" y="8492"/>
                  </a:cubicBezTo>
                  <a:cubicBezTo>
                    <a:pt x="7541" y="8471"/>
                    <a:pt x="7605" y="8471"/>
                    <a:pt x="7668" y="8450"/>
                  </a:cubicBezTo>
                  <a:cubicBezTo>
                    <a:pt x="7774" y="8450"/>
                    <a:pt x="7858" y="8429"/>
                    <a:pt x="7943" y="8408"/>
                  </a:cubicBezTo>
                  <a:cubicBezTo>
                    <a:pt x="8027" y="8387"/>
                    <a:pt x="8091" y="8387"/>
                    <a:pt x="8154" y="8365"/>
                  </a:cubicBezTo>
                  <a:cubicBezTo>
                    <a:pt x="8238" y="8344"/>
                    <a:pt x="8323" y="8323"/>
                    <a:pt x="8407" y="8281"/>
                  </a:cubicBezTo>
                  <a:cubicBezTo>
                    <a:pt x="8471" y="8281"/>
                    <a:pt x="8534" y="8239"/>
                    <a:pt x="8619" y="8218"/>
                  </a:cubicBezTo>
                  <a:cubicBezTo>
                    <a:pt x="8682" y="8196"/>
                    <a:pt x="8767" y="8175"/>
                    <a:pt x="8851" y="8133"/>
                  </a:cubicBezTo>
                  <a:cubicBezTo>
                    <a:pt x="8872" y="8112"/>
                    <a:pt x="8893" y="8112"/>
                    <a:pt x="8936" y="8091"/>
                  </a:cubicBezTo>
                  <a:cubicBezTo>
                    <a:pt x="8957" y="8091"/>
                    <a:pt x="8978" y="8070"/>
                    <a:pt x="9020" y="8049"/>
                  </a:cubicBezTo>
                  <a:cubicBezTo>
                    <a:pt x="9105" y="8006"/>
                    <a:pt x="9189" y="7964"/>
                    <a:pt x="9274" y="7922"/>
                  </a:cubicBezTo>
                  <a:cubicBezTo>
                    <a:pt x="9337" y="7880"/>
                    <a:pt x="9379" y="7858"/>
                    <a:pt x="9443" y="7816"/>
                  </a:cubicBezTo>
                  <a:cubicBezTo>
                    <a:pt x="9527" y="7774"/>
                    <a:pt x="9612" y="7711"/>
                    <a:pt x="9696" y="7647"/>
                  </a:cubicBezTo>
                  <a:cubicBezTo>
                    <a:pt x="9717" y="7605"/>
                    <a:pt x="9759" y="7605"/>
                    <a:pt x="9781" y="7563"/>
                  </a:cubicBezTo>
                  <a:cubicBezTo>
                    <a:pt x="9802" y="7563"/>
                    <a:pt x="9802" y="7542"/>
                    <a:pt x="9802" y="7542"/>
                  </a:cubicBezTo>
                  <a:cubicBezTo>
                    <a:pt x="9844" y="7520"/>
                    <a:pt x="9865" y="7478"/>
                    <a:pt x="9886" y="7457"/>
                  </a:cubicBezTo>
                  <a:cubicBezTo>
                    <a:pt x="9950" y="7394"/>
                    <a:pt x="10013" y="7330"/>
                    <a:pt x="10076" y="7267"/>
                  </a:cubicBezTo>
                  <a:cubicBezTo>
                    <a:pt x="10119" y="7246"/>
                    <a:pt x="10140" y="7204"/>
                    <a:pt x="10161" y="7182"/>
                  </a:cubicBezTo>
                  <a:cubicBezTo>
                    <a:pt x="10182" y="7140"/>
                    <a:pt x="10203" y="7119"/>
                    <a:pt x="10224" y="7098"/>
                  </a:cubicBezTo>
                  <a:cubicBezTo>
                    <a:pt x="10266" y="7056"/>
                    <a:pt x="10309" y="6992"/>
                    <a:pt x="10330" y="6950"/>
                  </a:cubicBezTo>
                  <a:cubicBezTo>
                    <a:pt x="10351" y="6929"/>
                    <a:pt x="10372" y="6908"/>
                    <a:pt x="10372" y="6887"/>
                  </a:cubicBezTo>
                  <a:cubicBezTo>
                    <a:pt x="10435" y="6802"/>
                    <a:pt x="10499" y="6718"/>
                    <a:pt x="10541" y="6612"/>
                  </a:cubicBezTo>
                  <a:cubicBezTo>
                    <a:pt x="10541" y="6591"/>
                    <a:pt x="10562" y="6570"/>
                    <a:pt x="10562" y="6549"/>
                  </a:cubicBezTo>
                  <a:lnTo>
                    <a:pt x="11299" y="4943"/>
                  </a:lnTo>
                  <a:lnTo>
                    <a:pt x="11299" y="4943"/>
                  </a:lnTo>
                  <a:cubicBezTo>
                    <a:pt x="11273" y="4994"/>
                    <a:pt x="11245" y="5045"/>
                    <a:pt x="11217" y="5091"/>
                  </a:cubicBezTo>
                  <a:cubicBezTo>
                    <a:pt x="11196" y="5112"/>
                    <a:pt x="11175" y="5133"/>
                    <a:pt x="11175" y="5155"/>
                  </a:cubicBezTo>
                  <a:cubicBezTo>
                    <a:pt x="11111" y="5218"/>
                    <a:pt x="11048" y="5302"/>
                    <a:pt x="10985" y="5387"/>
                  </a:cubicBezTo>
                  <a:cubicBezTo>
                    <a:pt x="10963" y="5408"/>
                    <a:pt x="10942" y="5450"/>
                    <a:pt x="10900" y="5471"/>
                  </a:cubicBezTo>
                  <a:cubicBezTo>
                    <a:pt x="10858" y="5535"/>
                    <a:pt x="10794" y="5598"/>
                    <a:pt x="10731" y="5662"/>
                  </a:cubicBezTo>
                  <a:cubicBezTo>
                    <a:pt x="10689" y="5683"/>
                    <a:pt x="10668" y="5725"/>
                    <a:pt x="10647" y="5746"/>
                  </a:cubicBezTo>
                  <a:cubicBezTo>
                    <a:pt x="10604" y="5788"/>
                    <a:pt x="10562" y="5809"/>
                    <a:pt x="10520" y="5831"/>
                  </a:cubicBezTo>
                  <a:cubicBezTo>
                    <a:pt x="10435" y="5915"/>
                    <a:pt x="10351" y="5957"/>
                    <a:pt x="10266" y="6021"/>
                  </a:cubicBezTo>
                  <a:cubicBezTo>
                    <a:pt x="10203" y="6063"/>
                    <a:pt x="10161" y="6084"/>
                    <a:pt x="10119" y="6105"/>
                  </a:cubicBezTo>
                  <a:cubicBezTo>
                    <a:pt x="10034" y="6169"/>
                    <a:pt x="9928" y="6211"/>
                    <a:pt x="9844" y="6253"/>
                  </a:cubicBezTo>
                  <a:cubicBezTo>
                    <a:pt x="9781" y="6274"/>
                    <a:pt x="9738" y="6316"/>
                    <a:pt x="9675" y="6338"/>
                  </a:cubicBezTo>
                  <a:cubicBezTo>
                    <a:pt x="9590" y="6359"/>
                    <a:pt x="9506" y="6401"/>
                    <a:pt x="9443" y="6422"/>
                  </a:cubicBezTo>
                  <a:cubicBezTo>
                    <a:pt x="9379" y="6443"/>
                    <a:pt x="9295" y="6464"/>
                    <a:pt x="9231" y="6485"/>
                  </a:cubicBezTo>
                  <a:cubicBezTo>
                    <a:pt x="9147" y="6528"/>
                    <a:pt x="9062" y="6549"/>
                    <a:pt x="8978" y="6570"/>
                  </a:cubicBezTo>
                  <a:cubicBezTo>
                    <a:pt x="8914" y="6570"/>
                    <a:pt x="8851" y="6591"/>
                    <a:pt x="8767" y="6612"/>
                  </a:cubicBezTo>
                  <a:cubicBezTo>
                    <a:pt x="8682" y="6633"/>
                    <a:pt x="8598" y="6633"/>
                    <a:pt x="8513" y="6654"/>
                  </a:cubicBezTo>
                  <a:cubicBezTo>
                    <a:pt x="8429" y="6675"/>
                    <a:pt x="8365" y="6675"/>
                    <a:pt x="8281" y="6697"/>
                  </a:cubicBezTo>
                  <a:cubicBezTo>
                    <a:pt x="8196" y="6697"/>
                    <a:pt x="8091" y="6697"/>
                    <a:pt x="8006" y="6718"/>
                  </a:cubicBezTo>
                  <a:lnTo>
                    <a:pt x="7225" y="6718"/>
                  </a:lnTo>
                  <a:cubicBezTo>
                    <a:pt x="7203" y="6718"/>
                    <a:pt x="7203" y="6718"/>
                    <a:pt x="7203" y="6697"/>
                  </a:cubicBezTo>
                  <a:cubicBezTo>
                    <a:pt x="7013" y="6697"/>
                    <a:pt x="6823" y="6675"/>
                    <a:pt x="6654" y="6654"/>
                  </a:cubicBezTo>
                  <a:cubicBezTo>
                    <a:pt x="6591" y="6633"/>
                    <a:pt x="6549" y="6633"/>
                    <a:pt x="6506" y="6612"/>
                  </a:cubicBezTo>
                  <a:cubicBezTo>
                    <a:pt x="6274" y="6591"/>
                    <a:pt x="6042" y="6528"/>
                    <a:pt x="5809" y="6464"/>
                  </a:cubicBezTo>
                  <a:cubicBezTo>
                    <a:pt x="5767" y="6464"/>
                    <a:pt x="5725" y="6443"/>
                    <a:pt x="5704" y="6443"/>
                  </a:cubicBezTo>
                  <a:cubicBezTo>
                    <a:pt x="5471" y="6380"/>
                    <a:pt x="5260" y="6295"/>
                    <a:pt x="5028" y="6211"/>
                  </a:cubicBezTo>
                  <a:cubicBezTo>
                    <a:pt x="4880" y="6147"/>
                    <a:pt x="4711" y="6084"/>
                    <a:pt x="4563" y="6021"/>
                  </a:cubicBezTo>
                  <a:cubicBezTo>
                    <a:pt x="4436" y="5957"/>
                    <a:pt x="4309" y="5894"/>
                    <a:pt x="4183" y="5831"/>
                  </a:cubicBezTo>
                  <a:cubicBezTo>
                    <a:pt x="3971" y="5704"/>
                    <a:pt x="3760" y="5598"/>
                    <a:pt x="3549" y="5450"/>
                  </a:cubicBezTo>
                  <a:cubicBezTo>
                    <a:pt x="3401" y="5366"/>
                    <a:pt x="3274" y="5260"/>
                    <a:pt x="3126" y="5155"/>
                  </a:cubicBezTo>
                  <a:cubicBezTo>
                    <a:pt x="3084" y="5133"/>
                    <a:pt x="3063" y="5112"/>
                    <a:pt x="3021" y="5070"/>
                  </a:cubicBezTo>
                  <a:cubicBezTo>
                    <a:pt x="2915" y="5007"/>
                    <a:pt x="2831" y="4922"/>
                    <a:pt x="2725" y="4838"/>
                  </a:cubicBezTo>
                  <a:cubicBezTo>
                    <a:pt x="2704" y="4817"/>
                    <a:pt x="2662" y="4774"/>
                    <a:pt x="2620" y="4753"/>
                  </a:cubicBezTo>
                  <a:cubicBezTo>
                    <a:pt x="2535" y="4669"/>
                    <a:pt x="2451" y="4584"/>
                    <a:pt x="2387" y="4500"/>
                  </a:cubicBezTo>
                  <a:cubicBezTo>
                    <a:pt x="2345" y="4479"/>
                    <a:pt x="2303" y="4436"/>
                    <a:pt x="2282" y="4394"/>
                  </a:cubicBezTo>
                  <a:cubicBezTo>
                    <a:pt x="2176" y="4310"/>
                    <a:pt x="2091" y="4225"/>
                    <a:pt x="2028" y="4119"/>
                  </a:cubicBezTo>
                  <a:cubicBezTo>
                    <a:pt x="2007" y="4098"/>
                    <a:pt x="1986" y="4077"/>
                    <a:pt x="1965" y="4056"/>
                  </a:cubicBezTo>
                  <a:cubicBezTo>
                    <a:pt x="1880" y="3950"/>
                    <a:pt x="1775" y="3824"/>
                    <a:pt x="1690" y="3697"/>
                  </a:cubicBezTo>
                  <a:cubicBezTo>
                    <a:pt x="1669" y="3676"/>
                    <a:pt x="1648" y="3634"/>
                    <a:pt x="1627" y="3613"/>
                  </a:cubicBezTo>
                  <a:cubicBezTo>
                    <a:pt x="1563" y="3528"/>
                    <a:pt x="1500" y="3422"/>
                    <a:pt x="1458" y="3338"/>
                  </a:cubicBezTo>
                  <a:cubicBezTo>
                    <a:pt x="1437" y="3296"/>
                    <a:pt x="1415" y="3253"/>
                    <a:pt x="1394" y="3211"/>
                  </a:cubicBezTo>
                  <a:cubicBezTo>
                    <a:pt x="1331" y="3127"/>
                    <a:pt x="1289" y="3021"/>
                    <a:pt x="1246" y="2937"/>
                  </a:cubicBezTo>
                  <a:cubicBezTo>
                    <a:pt x="1225" y="2894"/>
                    <a:pt x="1204" y="2873"/>
                    <a:pt x="1204" y="2852"/>
                  </a:cubicBezTo>
                  <a:cubicBezTo>
                    <a:pt x="1141" y="2725"/>
                    <a:pt x="1077" y="2599"/>
                    <a:pt x="1035" y="2472"/>
                  </a:cubicBezTo>
                  <a:cubicBezTo>
                    <a:pt x="1035" y="2430"/>
                    <a:pt x="1035" y="2408"/>
                    <a:pt x="1014" y="2387"/>
                  </a:cubicBezTo>
                  <a:cubicBezTo>
                    <a:pt x="993" y="2282"/>
                    <a:pt x="951" y="2176"/>
                    <a:pt x="930" y="2092"/>
                  </a:cubicBezTo>
                  <a:cubicBezTo>
                    <a:pt x="930" y="2049"/>
                    <a:pt x="908" y="2007"/>
                    <a:pt x="908" y="1965"/>
                  </a:cubicBezTo>
                  <a:cubicBezTo>
                    <a:pt x="887" y="1880"/>
                    <a:pt x="866" y="1775"/>
                    <a:pt x="866" y="1690"/>
                  </a:cubicBezTo>
                  <a:cubicBezTo>
                    <a:pt x="845" y="1648"/>
                    <a:pt x="845" y="1606"/>
                    <a:pt x="845" y="1585"/>
                  </a:cubicBezTo>
                  <a:cubicBezTo>
                    <a:pt x="824" y="1458"/>
                    <a:pt x="824" y="1331"/>
                    <a:pt x="824" y="1204"/>
                  </a:cubicBezTo>
                  <a:cubicBezTo>
                    <a:pt x="824" y="1183"/>
                    <a:pt x="824" y="1162"/>
                    <a:pt x="824" y="1141"/>
                  </a:cubicBezTo>
                  <a:cubicBezTo>
                    <a:pt x="824" y="1035"/>
                    <a:pt x="845" y="951"/>
                    <a:pt x="845" y="845"/>
                  </a:cubicBezTo>
                  <a:cubicBezTo>
                    <a:pt x="866" y="803"/>
                    <a:pt x="866" y="761"/>
                    <a:pt x="866" y="719"/>
                  </a:cubicBezTo>
                  <a:cubicBezTo>
                    <a:pt x="887" y="634"/>
                    <a:pt x="908" y="550"/>
                    <a:pt x="930" y="465"/>
                  </a:cubicBezTo>
                  <a:cubicBezTo>
                    <a:pt x="951" y="423"/>
                    <a:pt x="951" y="381"/>
                    <a:pt x="972" y="359"/>
                  </a:cubicBezTo>
                  <a:cubicBezTo>
                    <a:pt x="985" y="280"/>
                    <a:pt x="1006" y="210"/>
                    <a:pt x="1036" y="137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78"/>
            <p:cNvSpPr/>
            <p:nvPr/>
          </p:nvSpPr>
          <p:spPr>
            <a:xfrm>
              <a:off x="4884400" y="3635725"/>
              <a:ext cx="303675" cy="217425"/>
            </a:xfrm>
            <a:custGeom>
              <a:avLst/>
              <a:gdLst/>
              <a:ahLst/>
              <a:cxnLst/>
              <a:rect l="l" t="t" r="r" b="b"/>
              <a:pathLst>
                <a:path w="12147" h="8697" extrusionOk="0">
                  <a:moveTo>
                    <a:pt x="4674" y="1"/>
                  </a:moveTo>
                  <a:cubicBezTo>
                    <a:pt x="2967" y="1"/>
                    <a:pt x="1521" y="696"/>
                    <a:pt x="930" y="1972"/>
                  </a:cubicBezTo>
                  <a:cubicBezTo>
                    <a:pt x="0" y="3979"/>
                    <a:pt x="1563" y="6683"/>
                    <a:pt x="4394" y="7993"/>
                  </a:cubicBezTo>
                  <a:cubicBezTo>
                    <a:pt x="5432" y="8469"/>
                    <a:pt x="6498" y="8697"/>
                    <a:pt x="7477" y="8697"/>
                  </a:cubicBezTo>
                  <a:cubicBezTo>
                    <a:pt x="9190" y="8697"/>
                    <a:pt x="10639" y="8002"/>
                    <a:pt x="11217" y="6725"/>
                  </a:cubicBezTo>
                  <a:cubicBezTo>
                    <a:pt x="12146" y="4697"/>
                    <a:pt x="10604" y="2015"/>
                    <a:pt x="7753" y="705"/>
                  </a:cubicBezTo>
                  <a:cubicBezTo>
                    <a:pt x="6715" y="228"/>
                    <a:pt x="5652" y="1"/>
                    <a:pt x="4674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78"/>
            <p:cNvSpPr/>
            <p:nvPr/>
          </p:nvSpPr>
          <p:spPr>
            <a:xfrm>
              <a:off x="4924525" y="3670600"/>
              <a:ext cx="223950" cy="147450"/>
            </a:xfrm>
            <a:custGeom>
              <a:avLst/>
              <a:gdLst/>
              <a:ahLst/>
              <a:cxnLst/>
              <a:rect l="l" t="t" r="r" b="b"/>
              <a:pathLst>
                <a:path w="8958" h="5898" extrusionOk="0">
                  <a:moveTo>
                    <a:pt x="3069" y="1"/>
                  </a:moveTo>
                  <a:cubicBezTo>
                    <a:pt x="1897" y="1"/>
                    <a:pt x="924" y="411"/>
                    <a:pt x="571" y="1169"/>
                  </a:cubicBezTo>
                  <a:cubicBezTo>
                    <a:pt x="1" y="2436"/>
                    <a:pt x="1310" y="4380"/>
                    <a:pt x="3380" y="5330"/>
                  </a:cubicBezTo>
                  <a:cubicBezTo>
                    <a:pt x="4215" y="5714"/>
                    <a:pt x="5092" y="5898"/>
                    <a:pt x="5879" y="5898"/>
                  </a:cubicBezTo>
                  <a:cubicBezTo>
                    <a:pt x="7043" y="5898"/>
                    <a:pt x="8013" y="5495"/>
                    <a:pt x="8366" y="4739"/>
                  </a:cubicBezTo>
                  <a:cubicBezTo>
                    <a:pt x="8957" y="3471"/>
                    <a:pt x="7647" y="1528"/>
                    <a:pt x="5577" y="577"/>
                  </a:cubicBezTo>
                  <a:cubicBezTo>
                    <a:pt x="4736" y="186"/>
                    <a:pt x="3857" y="1"/>
                    <a:pt x="3069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78"/>
            <p:cNvSpPr/>
            <p:nvPr/>
          </p:nvSpPr>
          <p:spPr>
            <a:xfrm>
              <a:off x="4922425" y="3684900"/>
              <a:ext cx="220225" cy="134925"/>
            </a:xfrm>
            <a:custGeom>
              <a:avLst/>
              <a:gdLst/>
              <a:ahLst/>
              <a:cxnLst/>
              <a:rect l="l" t="t" r="r" b="b"/>
              <a:pathLst>
                <a:path w="8809" h="5397" extrusionOk="0">
                  <a:moveTo>
                    <a:pt x="2608" y="1"/>
                  </a:moveTo>
                  <a:cubicBezTo>
                    <a:pt x="1592" y="1"/>
                    <a:pt x="785" y="311"/>
                    <a:pt x="507" y="914"/>
                  </a:cubicBezTo>
                  <a:cubicBezTo>
                    <a:pt x="0" y="2012"/>
                    <a:pt x="1394" y="3808"/>
                    <a:pt x="3464" y="4758"/>
                  </a:cubicBezTo>
                  <a:cubicBezTo>
                    <a:pt x="4398" y="5187"/>
                    <a:pt x="5371" y="5397"/>
                    <a:pt x="6204" y="5397"/>
                  </a:cubicBezTo>
                  <a:cubicBezTo>
                    <a:pt x="7217" y="5397"/>
                    <a:pt x="8024" y="5086"/>
                    <a:pt x="8302" y="4484"/>
                  </a:cubicBezTo>
                  <a:cubicBezTo>
                    <a:pt x="8809" y="3385"/>
                    <a:pt x="7436" y="1590"/>
                    <a:pt x="5366" y="639"/>
                  </a:cubicBezTo>
                  <a:cubicBezTo>
                    <a:pt x="4422" y="210"/>
                    <a:pt x="3444" y="1"/>
                    <a:pt x="2608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78"/>
            <p:cNvSpPr/>
            <p:nvPr/>
          </p:nvSpPr>
          <p:spPr>
            <a:xfrm>
              <a:off x="4114950" y="3738350"/>
              <a:ext cx="284675" cy="153700"/>
            </a:xfrm>
            <a:custGeom>
              <a:avLst/>
              <a:gdLst/>
              <a:ahLst/>
              <a:cxnLst/>
              <a:rect l="l" t="t" r="r" b="b"/>
              <a:pathLst>
                <a:path w="11387" h="6148" extrusionOk="0">
                  <a:moveTo>
                    <a:pt x="11386" y="297"/>
                  </a:moveTo>
                  <a:lnTo>
                    <a:pt x="11383" y="398"/>
                  </a:lnTo>
                  <a:lnTo>
                    <a:pt x="11383" y="398"/>
                  </a:lnTo>
                  <a:cubicBezTo>
                    <a:pt x="11385" y="365"/>
                    <a:pt x="11386" y="331"/>
                    <a:pt x="11386" y="297"/>
                  </a:cubicBezTo>
                  <a:close/>
                  <a:moveTo>
                    <a:pt x="43" y="1"/>
                  </a:moveTo>
                  <a:lnTo>
                    <a:pt x="1" y="1986"/>
                  </a:lnTo>
                  <a:cubicBezTo>
                    <a:pt x="1" y="2113"/>
                    <a:pt x="1" y="2219"/>
                    <a:pt x="22" y="2346"/>
                  </a:cubicBezTo>
                  <a:cubicBezTo>
                    <a:pt x="22" y="2388"/>
                    <a:pt x="22" y="2430"/>
                    <a:pt x="22" y="2451"/>
                  </a:cubicBezTo>
                  <a:cubicBezTo>
                    <a:pt x="43" y="2557"/>
                    <a:pt x="64" y="2641"/>
                    <a:pt x="85" y="2726"/>
                  </a:cubicBezTo>
                  <a:cubicBezTo>
                    <a:pt x="85" y="2768"/>
                    <a:pt x="85" y="2789"/>
                    <a:pt x="106" y="2831"/>
                  </a:cubicBezTo>
                  <a:cubicBezTo>
                    <a:pt x="127" y="2937"/>
                    <a:pt x="170" y="3043"/>
                    <a:pt x="212" y="3127"/>
                  </a:cubicBezTo>
                  <a:cubicBezTo>
                    <a:pt x="212" y="3148"/>
                    <a:pt x="212" y="3169"/>
                    <a:pt x="233" y="3191"/>
                  </a:cubicBezTo>
                  <a:cubicBezTo>
                    <a:pt x="275" y="3296"/>
                    <a:pt x="317" y="3402"/>
                    <a:pt x="381" y="3529"/>
                  </a:cubicBezTo>
                  <a:cubicBezTo>
                    <a:pt x="402" y="3550"/>
                    <a:pt x="423" y="3592"/>
                    <a:pt x="444" y="3613"/>
                  </a:cubicBezTo>
                  <a:cubicBezTo>
                    <a:pt x="486" y="3698"/>
                    <a:pt x="550" y="3782"/>
                    <a:pt x="592" y="3845"/>
                  </a:cubicBezTo>
                  <a:cubicBezTo>
                    <a:pt x="613" y="3888"/>
                    <a:pt x="634" y="3909"/>
                    <a:pt x="677" y="3951"/>
                  </a:cubicBezTo>
                  <a:cubicBezTo>
                    <a:pt x="719" y="4036"/>
                    <a:pt x="803" y="4120"/>
                    <a:pt x="867" y="4183"/>
                  </a:cubicBezTo>
                  <a:cubicBezTo>
                    <a:pt x="888" y="4205"/>
                    <a:pt x="909" y="4247"/>
                    <a:pt x="930" y="4268"/>
                  </a:cubicBezTo>
                  <a:cubicBezTo>
                    <a:pt x="1015" y="4352"/>
                    <a:pt x="1099" y="4458"/>
                    <a:pt x="1205" y="4542"/>
                  </a:cubicBezTo>
                  <a:cubicBezTo>
                    <a:pt x="1226" y="4564"/>
                    <a:pt x="1247" y="4585"/>
                    <a:pt x="1289" y="4606"/>
                  </a:cubicBezTo>
                  <a:cubicBezTo>
                    <a:pt x="1353" y="4690"/>
                    <a:pt x="1437" y="4754"/>
                    <a:pt x="1522" y="4817"/>
                  </a:cubicBezTo>
                  <a:cubicBezTo>
                    <a:pt x="1564" y="4838"/>
                    <a:pt x="1606" y="4859"/>
                    <a:pt x="1648" y="4902"/>
                  </a:cubicBezTo>
                  <a:cubicBezTo>
                    <a:pt x="1733" y="4965"/>
                    <a:pt x="1817" y="5028"/>
                    <a:pt x="1902" y="5071"/>
                  </a:cubicBezTo>
                  <a:cubicBezTo>
                    <a:pt x="1944" y="5092"/>
                    <a:pt x="1965" y="5113"/>
                    <a:pt x="2007" y="5134"/>
                  </a:cubicBezTo>
                  <a:cubicBezTo>
                    <a:pt x="2134" y="5218"/>
                    <a:pt x="2261" y="5282"/>
                    <a:pt x="2388" y="5366"/>
                  </a:cubicBezTo>
                  <a:cubicBezTo>
                    <a:pt x="2409" y="5366"/>
                    <a:pt x="2451" y="5387"/>
                    <a:pt x="2472" y="5387"/>
                  </a:cubicBezTo>
                  <a:cubicBezTo>
                    <a:pt x="2578" y="5451"/>
                    <a:pt x="2704" y="5514"/>
                    <a:pt x="2810" y="5556"/>
                  </a:cubicBezTo>
                  <a:cubicBezTo>
                    <a:pt x="2852" y="5578"/>
                    <a:pt x="2895" y="5599"/>
                    <a:pt x="2958" y="5620"/>
                  </a:cubicBezTo>
                  <a:cubicBezTo>
                    <a:pt x="3064" y="5662"/>
                    <a:pt x="3169" y="5683"/>
                    <a:pt x="3275" y="5725"/>
                  </a:cubicBezTo>
                  <a:cubicBezTo>
                    <a:pt x="3317" y="5747"/>
                    <a:pt x="3359" y="5768"/>
                    <a:pt x="3402" y="5768"/>
                  </a:cubicBezTo>
                  <a:cubicBezTo>
                    <a:pt x="3423" y="5789"/>
                    <a:pt x="3444" y="5789"/>
                    <a:pt x="3465" y="5810"/>
                  </a:cubicBezTo>
                  <a:cubicBezTo>
                    <a:pt x="3571" y="5831"/>
                    <a:pt x="3655" y="5852"/>
                    <a:pt x="3761" y="5873"/>
                  </a:cubicBezTo>
                  <a:cubicBezTo>
                    <a:pt x="3803" y="5894"/>
                    <a:pt x="3845" y="5916"/>
                    <a:pt x="3909" y="5916"/>
                  </a:cubicBezTo>
                  <a:cubicBezTo>
                    <a:pt x="4056" y="5958"/>
                    <a:pt x="4225" y="6000"/>
                    <a:pt x="4394" y="6021"/>
                  </a:cubicBezTo>
                  <a:cubicBezTo>
                    <a:pt x="4648" y="6063"/>
                    <a:pt x="4880" y="6085"/>
                    <a:pt x="5134" y="6106"/>
                  </a:cubicBezTo>
                  <a:cubicBezTo>
                    <a:pt x="5155" y="6106"/>
                    <a:pt x="5176" y="6127"/>
                    <a:pt x="5218" y="6127"/>
                  </a:cubicBezTo>
                  <a:cubicBezTo>
                    <a:pt x="5324" y="6127"/>
                    <a:pt x="5451" y="6127"/>
                    <a:pt x="5556" y="6148"/>
                  </a:cubicBezTo>
                  <a:lnTo>
                    <a:pt x="6000" y="6148"/>
                  </a:lnTo>
                  <a:cubicBezTo>
                    <a:pt x="6021" y="6127"/>
                    <a:pt x="6042" y="6127"/>
                    <a:pt x="6063" y="6127"/>
                  </a:cubicBezTo>
                  <a:cubicBezTo>
                    <a:pt x="6296" y="6127"/>
                    <a:pt x="6528" y="6106"/>
                    <a:pt x="6760" y="6085"/>
                  </a:cubicBezTo>
                  <a:lnTo>
                    <a:pt x="6802" y="6085"/>
                  </a:lnTo>
                  <a:cubicBezTo>
                    <a:pt x="6824" y="6063"/>
                    <a:pt x="6845" y="6063"/>
                    <a:pt x="6887" y="6063"/>
                  </a:cubicBezTo>
                  <a:cubicBezTo>
                    <a:pt x="7119" y="6021"/>
                    <a:pt x="7352" y="5979"/>
                    <a:pt x="7584" y="5916"/>
                  </a:cubicBezTo>
                  <a:lnTo>
                    <a:pt x="7669" y="5916"/>
                  </a:lnTo>
                  <a:cubicBezTo>
                    <a:pt x="7690" y="5916"/>
                    <a:pt x="7690" y="5894"/>
                    <a:pt x="7711" y="5894"/>
                  </a:cubicBezTo>
                  <a:cubicBezTo>
                    <a:pt x="7901" y="5852"/>
                    <a:pt x="8070" y="5789"/>
                    <a:pt x="8239" y="5725"/>
                  </a:cubicBezTo>
                  <a:lnTo>
                    <a:pt x="8260" y="5725"/>
                  </a:lnTo>
                  <a:cubicBezTo>
                    <a:pt x="8450" y="5662"/>
                    <a:pt x="8619" y="5599"/>
                    <a:pt x="8788" y="5514"/>
                  </a:cubicBezTo>
                  <a:cubicBezTo>
                    <a:pt x="8809" y="5514"/>
                    <a:pt x="8809" y="5514"/>
                    <a:pt x="8830" y="5493"/>
                  </a:cubicBezTo>
                  <a:cubicBezTo>
                    <a:pt x="8894" y="5472"/>
                    <a:pt x="8936" y="5451"/>
                    <a:pt x="8978" y="5430"/>
                  </a:cubicBezTo>
                  <a:cubicBezTo>
                    <a:pt x="9063" y="5366"/>
                    <a:pt x="9147" y="5324"/>
                    <a:pt x="9232" y="5282"/>
                  </a:cubicBezTo>
                  <a:cubicBezTo>
                    <a:pt x="9295" y="5261"/>
                    <a:pt x="9358" y="5218"/>
                    <a:pt x="9422" y="5176"/>
                  </a:cubicBezTo>
                  <a:cubicBezTo>
                    <a:pt x="9506" y="5134"/>
                    <a:pt x="9591" y="5071"/>
                    <a:pt x="9654" y="5028"/>
                  </a:cubicBezTo>
                  <a:cubicBezTo>
                    <a:pt x="9718" y="4986"/>
                    <a:pt x="9781" y="4944"/>
                    <a:pt x="9823" y="4902"/>
                  </a:cubicBezTo>
                  <a:cubicBezTo>
                    <a:pt x="9908" y="4838"/>
                    <a:pt x="9971" y="4796"/>
                    <a:pt x="10034" y="4733"/>
                  </a:cubicBezTo>
                  <a:cubicBezTo>
                    <a:pt x="10098" y="4690"/>
                    <a:pt x="10140" y="4648"/>
                    <a:pt x="10182" y="4606"/>
                  </a:cubicBezTo>
                  <a:cubicBezTo>
                    <a:pt x="10246" y="4542"/>
                    <a:pt x="10309" y="4479"/>
                    <a:pt x="10372" y="4416"/>
                  </a:cubicBezTo>
                  <a:cubicBezTo>
                    <a:pt x="10394" y="4395"/>
                    <a:pt x="10415" y="4373"/>
                    <a:pt x="10436" y="4352"/>
                  </a:cubicBezTo>
                  <a:cubicBezTo>
                    <a:pt x="10457" y="4331"/>
                    <a:pt x="10478" y="4310"/>
                    <a:pt x="10499" y="4289"/>
                  </a:cubicBezTo>
                  <a:cubicBezTo>
                    <a:pt x="10563" y="4205"/>
                    <a:pt x="10626" y="4120"/>
                    <a:pt x="10689" y="4036"/>
                  </a:cubicBezTo>
                  <a:cubicBezTo>
                    <a:pt x="10732" y="3993"/>
                    <a:pt x="10753" y="3951"/>
                    <a:pt x="10795" y="3909"/>
                  </a:cubicBezTo>
                  <a:cubicBezTo>
                    <a:pt x="10858" y="3824"/>
                    <a:pt x="10901" y="3719"/>
                    <a:pt x="10964" y="3634"/>
                  </a:cubicBezTo>
                  <a:cubicBezTo>
                    <a:pt x="10964" y="3592"/>
                    <a:pt x="10985" y="3571"/>
                    <a:pt x="11006" y="3529"/>
                  </a:cubicBezTo>
                  <a:cubicBezTo>
                    <a:pt x="11027" y="3529"/>
                    <a:pt x="11027" y="3507"/>
                    <a:pt x="11027" y="3486"/>
                  </a:cubicBezTo>
                  <a:cubicBezTo>
                    <a:pt x="11048" y="3465"/>
                    <a:pt x="11070" y="3423"/>
                    <a:pt x="11070" y="3381"/>
                  </a:cubicBezTo>
                  <a:cubicBezTo>
                    <a:pt x="11112" y="3317"/>
                    <a:pt x="11154" y="3233"/>
                    <a:pt x="11175" y="3148"/>
                  </a:cubicBezTo>
                  <a:cubicBezTo>
                    <a:pt x="11196" y="3106"/>
                    <a:pt x="11196" y="3064"/>
                    <a:pt x="11217" y="3022"/>
                  </a:cubicBezTo>
                  <a:cubicBezTo>
                    <a:pt x="11217" y="2979"/>
                    <a:pt x="11239" y="2958"/>
                    <a:pt x="11239" y="2916"/>
                  </a:cubicBezTo>
                  <a:cubicBezTo>
                    <a:pt x="11260" y="2853"/>
                    <a:pt x="11260" y="2810"/>
                    <a:pt x="11281" y="2747"/>
                  </a:cubicBezTo>
                  <a:cubicBezTo>
                    <a:pt x="11281" y="2726"/>
                    <a:pt x="11281" y="2684"/>
                    <a:pt x="11302" y="2662"/>
                  </a:cubicBezTo>
                  <a:cubicBezTo>
                    <a:pt x="11302" y="2557"/>
                    <a:pt x="11323" y="2472"/>
                    <a:pt x="11323" y="2346"/>
                  </a:cubicBezTo>
                  <a:cubicBezTo>
                    <a:pt x="11323" y="2324"/>
                    <a:pt x="11323" y="2303"/>
                    <a:pt x="11323" y="2282"/>
                  </a:cubicBezTo>
                  <a:lnTo>
                    <a:pt x="11383" y="398"/>
                  </a:lnTo>
                  <a:lnTo>
                    <a:pt x="11383" y="398"/>
                  </a:lnTo>
                  <a:cubicBezTo>
                    <a:pt x="11376" y="504"/>
                    <a:pt x="11360" y="601"/>
                    <a:pt x="11344" y="698"/>
                  </a:cubicBezTo>
                  <a:cubicBezTo>
                    <a:pt x="11344" y="719"/>
                    <a:pt x="11344" y="740"/>
                    <a:pt x="11344" y="761"/>
                  </a:cubicBezTo>
                  <a:cubicBezTo>
                    <a:pt x="11323" y="867"/>
                    <a:pt x="11302" y="951"/>
                    <a:pt x="11260" y="1036"/>
                  </a:cubicBezTo>
                  <a:cubicBezTo>
                    <a:pt x="11260" y="1078"/>
                    <a:pt x="11239" y="1120"/>
                    <a:pt x="11217" y="1163"/>
                  </a:cubicBezTo>
                  <a:cubicBezTo>
                    <a:pt x="11196" y="1247"/>
                    <a:pt x="11175" y="1332"/>
                    <a:pt x="11133" y="1416"/>
                  </a:cubicBezTo>
                  <a:cubicBezTo>
                    <a:pt x="11112" y="1458"/>
                    <a:pt x="11091" y="1480"/>
                    <a:pt x="11091" y="1522"/>
                  </a:cubicBezTo>
                  <a:cubicBezTo>
                    <a:pt x="11070" y="1564"/>
                    <a:pt x="11027" y="1606"/>
                    <a:pt x="11006" y="1648"/>
                  </a:cubicBezTo>
                  <a:cubicBezTo>
                    <a:pt x="10964" y="1754"/>
                    <a:pt x="10901" y="1839"/>
                    <a:pt x="10837" y="1923"/>
                  </a:cubicBezTo>
                  <a:cubicBezTo>
                    <a:pt x="10816" y="1965"/>
                    <a:pt x="10774" y="2029"/>
                    <a:pt x="10753" y="2071"/>
                  </a:cubicBezTo>
                  <a:cubicBezTo>
                    <a:pt x="10689" y="2155"/>
                    <a:pt x="10626" y="2219"/>
                    <a:pt x="10563" y="2303"/>
                  </a:cubicBezTo>
                  <a:cubicBezTo>
                    <a:pt x="10520" y="2346"/>
                    <a:pt x="10478" y="2388"/>
                    <a:pt x="10436" y="2451"/>
                  </a:cubicBezTo>
                  <a:cubicBezTo>
                    <a:pt x="10372" y="2515"/>
                    <a:pt x="10309" y="2557"/>
                    <a:pt x="10246" y="2620"/>
                  </a:cubicBezTo>
                  <a:cubicBezTo>
                    <a:pt x="10203" y="2662"/>
                    <a:pt x="10140" y="2705"/>
                    <a:pt x="10098" y="2768"/>
                  </a:cubicBezTo>
                  <a:cubicBezTo>
                    <a:pt x="10013" y="2810"/>
                    <a:pt x="9950" y="2874"/>
                    <a:pt x="9887" y="2916"/>
                  </a:cubicBezTo>
                  <a:cubicBezTo>
                    <a:pt x="9823" y="2958"/>
                    <a:pt x="9781" y="3000"/>
                    <a:pt x="9718" y="3043"/>
                  </a:cubicBezTo>
                  <a:cubicBezTo>
                    <a:pt x="9633" y="3106"/>
                    <a:pt x="9549" y="3148"/>
                    <a:pt x="9485" y="3191"/>
                  </a:cubicBezTo>
                  <a:cubicBezTo>
                    <a:pt x="9422" y="3233"/>
                    <a:pt x="9358" y="3275"/>
                    <a:pt x="9295" y="3317"/>
                  </a:cubicBezTo>
                  <a:cubicBezTo>
                    <a:pt x="9211" y="3360"/>
                    <a:pt x="9126" y="3402"/>
                    <a:pt x="9042" y="3444"/>
                  </a:cubicBezTo>
                  <a:cubicBezTo>
                    <a:pt x="8978" y="3465"/>
                    <a:pt x="8915" y="3507"/>
                    <a:pt x="8852" y="3529"/>
                  </a:cubicBezTo>
                  <a:cubicBezTo>
                    <a:pt x="8683" y="3613"/>
                    <a:pt x="8492" y="3676"/>
                    <a:pt x="8323" y="3761"/>
                  </a:cubicBezTo>
                  <a:lnTo>
                    <a:pt x="8302" y="3761"/>
                  </a:lnTo>
                  <a:cubicBezTo>
                    <a:pt x="8133" y="3824"/>
                    <a:pt x="7943" y="3867"/>
                    <a:pt x="7774" y="3909"/>
                  </a:cubicBezTo>
                  <a:cubicBezTo>
                    <a:pt x="7732" y="3930"/>
                    <a:pt x="7669" y="3930"/>
                    <a:pt x="7626" y="3951"/>
                  </a:cubicBezTo>
                  <a:cubicBezTo>
                    <a:pt x="7415" y="4014"/>
                    <a:pt x="7162" y="4057"/>
                    <a:pt x="6929" y="4078"/>
                  </a:cubicBezTo>
                  <a:cubicBezTo>
                    <a:pt x="6887" y="4099"/>
                    <a:pt x="6845" y="4099"/>
                    <a:pt x="6802" y="4099"/>
                  </a:cubicBezTo>
                  <a:cubicBezTo>
                    <a:pt x="6591" y="4120"/>
                    <a:pt x="6338" y="4141"/>
                    <a:pt x="6105" y="4162"/>
                  </a:cubicBezTo>
                  <a:lnTo>
                    <a:pt x="5620" y="4162"/>
                  </a:lnTo>
                  <a:cubicBezTo>
                    <a:pt x="5472" y="4162"/>
                    <a:pt x="5324" y="4141"/>
                    <a:pt x="5176" y="4141"/>
                  </a:cubicBezTo>
                  <a:cubicBezTo>
                    <a:pt x="4944" y="4120"/>
                    <a:pt x="4690" y="4078"/>
                    <a:pt x="4458" y="4036"/>
                  </a:cubicBezTo>
                  <a:cubicBezTo>
                    <a:pt x="4289" y="4014"/>
                    <a:pt x="4120" y="3972"/>
                    <a:pt x="3951" y="3951"/>
                  </a:cubicBezTo>
                  <a:cubicBezTo>
                    <a:pt x="3909" y="3930"/>
                    <a:pt x="3866" y="3909"/>
                    <a:pt x="3803" y="3909"/>
                  </a:cubicBezTo>
                  <a:cubicBezTo>
                    <a:pt x="3697" y="3867"/>
                    <a:pt x="3571" y="3845"/>
                    <a:pt x="3465" y="3803"/>
                  </a:cubicBezTo>
                  <a:cubicBezTo>
                    <a:pt x="3423" y="3782"/>
                    <a:pt x="3359" y="3761"/>
                    <a:pt x="3317" y="3761"/>
                  </a:cubicBezTo>
                  <a:cubicBezTo>
                    <a:pt x="3211" y="3719"/>
                    <a:pt x="3106" y="3676"/>
                    <a:pt x="3000" y="3634"/>
                  </a:cubicBezTo>
                  <a:cubicBezTo>
                    <a:pt x="2958" y="3613"/>
                    <a:pt x="2916" y="3592"/>
                    <a:pt x="2873" y="3571"/>
                  </a:cubicBezTo>
                  <a:cubicBezTo>
                    <a:pt x="2747" y="3529"/>
                    <a:pt x="2641" y="3465"/>
                    <a:pt x="2514" y="3423"/>
                  </a:cubicBezTo>
                  <a:cubicBezTo>
                    <a:pt x="2493" y="3402"/>
                    <a:pt x="2472" y="3402"/>
                    <a:pt x="2451" y="3381"/>
                  </a:cubicBezTo>
                  <a:cubicBezTo>
                    <a:pt x="2303" y="3317"/>
                    <a:pt x="2176" y="3233"/>
                    <a:pt x="2050" y="3169"/>
                  </a:cubicBezTo>
                  <a:cubicBezTo>
                    <a:pt x="2028" y="3148"/>
                    <a:pt x="1986" y="3127"/>
                    <a:pt x="1965" y="3106"/>
                  </a:cubicBezTo>
                  <a:cubicBezTo>
                    <a:pt x="1859" y="3043"/>
                    <a:pt x="1775" y="2979"/>
                    <a:pt x="1690" y="2916"/>
                  </a:cubicBezTo>
                  <a:cubicBezTo>
                    <a:pt x="1648" y="2895"/>
                    <a:pt x="1627" y="2874"/>
                    <a:pt x="1585" y="2831"/>
                  </a:cubicBezTo>
                  <a:cubicBezTo>
                    <a:pt x="1500" y="2768"/>
                    <a:pt x="1416" y="2705"/>
                    <a:pt x="1331" y="2641"/>
                  </a:cubicBezTo>
                  <a:cubicBezTo>
                    <a:pt x="1310" y="2620"/>
                    <a:pt x="1289" y="2599"/>
                    <a:pt x="1268" y="2578"/>
                  </a:cubicBezTo>
                  <a:cubicBezTo>
                    <a:pt x="1162" y="2472"/>
                    <a:pt x="1057" y="2388"/>
                    <a:pt x="972" y="2282"/>
                  </a:cubicBezTo>
                  <a:cubicBezTo>
                    <a:pt x="951" y="2261"/>
                    <a:pt x="930" y="2240"/>
                    <a:pt x="909" y="2219"/>
                  </a:cubicBezTo>
                  <a:cubicBezTo>
                    <a:pt x="846" y="2134"/>
                    <a:pt x="782" y="2050"/>
                    <a:pt x="719" y="1965"/>
                  </a:cubicBezTo>
                  <a:cubicBezTo>
                    <a:pt x="698" y="1944"/>
                    <a:pt x="677" y="1902"/>
                    <a:pt x="655" y="1881"/>
                  </a:cubicBezTo>
                  <a:cubicBezTo>
                    <a:pt x="592" y="1796"/>
                    <a:pt x="550" y="1712"/>
                    <a:pt x="486" y="1627"/>
                  </a:cubicBezTo>
                  <a:cubicBezTo>
                    <a:pt x="486" y="1606"/>
                    <a:pt x="465" y="1585"/>
                    <a:pt x="444" y="1543"/>
                  </a:cubicBezTo>
                  <a:cubicBezTo>
                    <a:pt x="381" y="1437"/>
                    <a:pt x="317" y="1332"/>
                    <a:pt x="275" y="1205"/>
                  </a:cubicBezTo>
                  <a:cubicBezTo>
                    <a:pt x="275" y="1184"/>
                    <a:pt x="254" y="1163"/>
                    <a:pt x="254" y="1163"/>
                  </a:cubicBezTo>
                  <a:cubicBezTo>
                    <a:pt x="212" y="1057"/>
                    <a:pt x="191" y="951"/>
                    <a:pt x="148" y="867"/>
                  </a:cubicBezTo>
                  <a:cubicBezTo>
                    <a:pt x="148" y="825"/>
                    <a:pt x="148" y="782"/>
                    <a:pt x="127" y="740"/>
                  </a:cubicBezTo>
                  <a:cubicBezTo>
                    <a:pt x="106" y="656"/>
                    <a:pt x="85" y="571"/>
                    <a:pt x="85" y="487"/>
                  </a:cubicBezTo>
                  <a:cubicBezTo>
                    <a:pt x="85" y="444"/>
                    <a:pt x="64" y="402"/>
                    <a:pt x="64" y="381"/>
                  </a:cubicBezTo>
                  <a:cubicBezTo>
                    <a:pt x="43" y="254"/>
                    <a:pt x="43" y="128"/>
                    <a:pt x="43" y="1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78"/>
            <p:cNvSpPr/>
            <p:nvPr/>
          </p:nvSpPr>
          <p:spPr>
            <a:xfrm>
              <a:off x="4114425" y="3641650"/>
              <a:ext cx="286775" cy="200850"/>
            </a:xfrm>
            <a:custGeom>
              <a:avLst/>
              <a:gdLst/>
              <a:ahLst/>
              <a:cxnLst/>
              <a:rect l="l" t="t" r="r" b="b"/>
              <a:pathLst>
                <a:path w="11471" h="8034" extrusionOk="0">
                  <a:moveTo>
                    <a:pt x="5633" y="0"/>
                  </a:moveTo>
                  <a:cubicBezTo>
                    <a:pt x="2605" y="0"/>
                    <a:pt x="126" y="1703"/>
                    <a:pt x="64" y="3869"/>
                  </a:cubicBezTo>
                  <a:cubicBezTo>
                    <a:pt x="0" y="6087"/>
                    <a:pt x="2493" y="7946"/>
                    <a:pt x="5641" y="8030"/>
                  </a:cubicBezTo>
                  <a:cubicBezTo>
                    <a:pt x="5714" y="8032"/>
                    <a:pt x="5787" y="8033"/>
                    <a:pt x="5860" y="8033"/>
                  </a:cubicBezTo>
                  <a:cubicBezTo>
                    <a:pt x="8886" y="8033"/>
                    <a:pt x="11345" y="6331"/>
                    <a:pt x="11407" y="4165"/>
                  </a:cubicBezTo>
                  <a:cubicBezTo>
                    <a:pt x="11471" y="1968"/>
                    <a:pt x="8978" y="88"/>
                    <a:pt x="5852" y="3"/>
                  </a:cubicBezTo>
                  <a:cubicBezTo>
                    <a:pt x="5778" y="1"/>
                    <a:pt x="5705" y="0"/>
                    <a:pt x="5633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78"/>
            <p:cNvSpPr/>
            <p:nvPr/>
          </p:nvSpPr>
          <p:spPr>
            <a:xfrm>
              <a:off x="4149800" y="3676500"/>
              <a:ext cx="216025" cy="131125"/>
            </a:xfrm>
            <a:custGeom>
              <a:avLst/>
              <a:gdLst/>
              <a:ahLst/>
              <a:cxnLst/>
              <a:rect l="l" t="t" r="r" b="b"/>
              <a:pathLst>
                <a:path w="8641" h="5245" extrusionOk="0">
                  <a:moveTo>
                    <a:pt x="4219" y="1"/>
                  </a:moveTo>
                  <a:cubicBezTo>
                    <a:pt x="2010" y="1"/>
                    <a:pt x="84" y="1159"/>
                    <a:pt x="43" y="2517"/>
                  </a:cubicBezTo>
                  <a:cubicBezTo>
                    <a:pt x="1" y="3911"/>
                    <a:pt x="1965" y="5179"/>
                    <a:pt x="4247" y="5242"/>
                  </a:cubicBezTo>
                  <a:cubicBezTo>
                    <a:pt x="4306" y="5244"/>
                    <a:pt x="4366" y="5245"/>
                    <a:pt x="4425" y="5245"/>
                  </a:cubicBezTo>
                  <a:cubicBezTo>
                    <a:pt x="6634" y="5245"/>
                    <a:pt x="8578" y="4107"/>
                    <a:pt x="8598" y="2749"/>
                  </a:cubicBezTo>
                  <a:cubicBezTo>
                    <a:pt x="8640" y="1334"/>
                    <a:pt x="6676" y="67"/>
                    <a:pt x="4395" y="3"/>
                  </a:cubicBezTo>
                  <a:cubicBezTo>
                    <a:pt x="4336" y="2"/>
                    <a:pt x="4277" y="1"/>
                    <a:pt x="4219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78"/>
            <p:cNvSpPr/>
            <p:nvPr/>
          </p:nvSpPr>
          <p:spPr>
            <a:xfrm>
              <a:off x="4149800" y="3694450"/>
              <a:ext cx="215500" cy="113175"/>
            </a:xfrm>
            <a:custGeom>
              <a:avLst/>
              <a:gdLst/>
              <a:ahLst/>
              <a:cxnLst/>
              <a:rect l="l" t="t" r="r" b="b"/>
              <a:pathLst>
                <a:path w="8620" h="4527" extrusionOk="0">
                  <a:moveTo>
                    <a:pt x="4166" y="1"/>
                  </a:moveTo>
                  <a:cubicBezTo>
                    <a:pt x="1971" y="1"/>
                    <a:pt x="63" y="970"/>
                    <a:pt x="22" y="2137"/>
                  </a:cubicBezTo>
                  <a:cubicBezTo>
                    <a:pt x="1" y="3362"/>
                    <a:pt x="1965" y="4461"/>
                    <a:pt x="4247" y="4524"/>
                  </a:cubicBezTo>
                  <a:cubicBezTo>
                    <a:pt x="4316" y="4526"/>
                    <a:pt x="4385" y="4527"/>
                    <a:pt x="4454" y="4527"/>
                  </a:cubicBezTo>
                  <a:cubicBezTo>
                    <a:pt x="6649" y="4527"/>
                    <a:pt x="8557" y="3557"/>
                    <a:pt x="8598" y="2369"/>
                  </a:cubicBezTo>
                  <a:cubicBezTo>
                    <a:pt x="8619" y="1165"/>
                    <a:pt x="6655" y="46"/>
                    <a:pt x="4373" y="4"/>
                  </a:cubicBezTo>
                  <a:cubicBezTo>
                    <a:pt x="4304" y="2"/>
                    <a:pt x="4235" y="1"/>
                    <a:pt x="4166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78"/>
            <p:cNvSpPr/>
            <p:nvPr/>
          </p:nvSpPr>
          <p:spPr>
            <a:xfrm>
              <a:off x="4516300" y="3641200"/>
              <a:ext cx="274650" cy="236600"/>
            </a:xfrm>
            <a:custGeom>
              <a:avLst/>
              <a:gdLst/>
              <a:ahLst/>
              <a:cxnLst/>
              <a:rect l="l" t="t" r="r" b="b"/>
              <a:pathLst>
                <a:path w="10986" h="9464" extrusionOk="0">
                  <a:moveTo>
                    <a:pt x="9316" y="0"/>
                  </a:moveTo>
                  <a:lnTo>
                    <a:pt x="9434" y="168"/>
                  </a:lnTo>
                  <a:lnTo>
                    <a:pt x="9434" y="168"/>
                  </a:lnTo>
                  <a:cubicBezTo>
                    <a:pt x="9399" y="110"/>
                    <a:pt x="9360" y="55"/>
                    <a:pt x="9316" y="0"/>
                  </a:cubicBezTo>
                  <a:close/>
                  <a:moveTo>
                    <a:pt x="9434" y="168"/>
                  </a:moveTo>
                  <a:cubicBezTo>
                    <a:pt x="9467" y="221"/>
                    <a:pt x="9497" y="277"/>
                    <a:pt x="9528" y="338"/>
                  </a:cubicBezTo>
                  <a:cubicBezTo>
                    <a:pt x="9528" y="359"/>
                    <a:pt x="9549" y="380"/>
                    <a:pt x="9549" y="401"/>
                  </a:cubicBezTo>
                  <a:cubicBezTo>
                    <a:pt x="9591" y="486"/>
                    <a:pt x="9633" y="570"/>
                    <a:pt x="9654" y="655"/>
                  </a:cubicBezTo>
                  <a:cubicBezTo>
                    <a:pt x="9676" y="697"/>
                    <a:pt x="9697" y="739"/>
                    <a:pt x="9697" y="782"/>
                  </a:cubicBezTo>
                  <a:cubicBezTo>
                    <a:pt x="9739" y="866"/>
                    <a:pt x="9760" y="951"/>
                    <a:pt x="9781" y="1035"/>
                  </a:cubicBezTo>
                  <a:cubicBezTo>
                    <a:pt x="9781" y="1077"/>
                    <a:pt x="9781" y="1120"/>
                    <a:pt x="9802" y="1162"/>
                  </a:cubicBezTo>
                  <a:cubicBezTo>
                    <a:pt x="9802" y="1204"/>
                    <a:pt x="9802" y="1267"/>
                    <a:pt x="9823" y="1310"/>
                  </a:cubicBezTo>
                  <a:cubicBezTo>
                    <a:pt x="9823" y="1415"/>
                    <a:pt x="9845" y="1521"/>
                    <a:pt x="9845" y="1627"/>
                  </a:cubicBezTo>
                  <a:cubicBezTo>
                    <a:pt x="9845" y="1669"/>
                    <a:pt x="9845" y="1732"/>
                    <a:pt x="9845" y="1796"/>
                  </a:cubicBezTo>
                  <a:cubicBezTo>
                    <a:pt x="9845" y="1901"/>
                    <a:pt x="9845" y="2007"/>
                    <a:pt x="9845" y="2091"/>
                  </a:cubicBezTo>
                  <a:cubicBezTo>
                    <a:pt x="9823" y="2155"/>
                    <a:pt x="9823" y="2218"/>
                    <a:pt x="9823" y="2281"/>
                  </a:cubicBezTo>
                  <a:cubicBezTo>
                    <a:pt x="9802" y="2366"/>
                    <a:pt x="9781" y="2450"/>
                    <a:pt x="9781" y="2535"/>
                  </a:cubicBezTo>
                  <a:cubicBezTo>
                    <a:pt x="9760" y="2598"/>
                    <a:pt x="9739" y="2683"/>
                    <a:pt x="9739" y="2746"/>
                  </a:cubicBezTo>
                  <a:cubicBezTo>
                    <a:pt x="9718" y="2831"/>
                    <a:pt x="9697" y="2915"/>
                    <a:pt x="9654" y="3000"/>
                  </a:cubicBezTo>
                  <a:cubicBezTo>
                    <a:pt x="9633" y="3063"/>
                    <a:pt x="9612" y="3126"/>
                    <a:pt x="9591" y="3190"/>
                  </a:cubicBezTo>
                  <a:cubicBezTo>
                    <a:pt x="9570" y="3274"/>
                    <a:pt x="9528" y="3359"/>
                    <a:pt x="9507" y="3464"/>
                  </a:cubicBezTo>
                  <a:cubicBezTo>
                    <a:pt x="9464" y="3528"/>
                    <a:pt x="9443" y="3591"/>
                    <a:pt x="9422" y="3654"/>
                  </a:cubicBezTo>
                  <a:cubicBezTo>
                    <a:pt x="9380" y="3739"/>
                    <a:pt x="9338" y="3823"/>
                    <a:pt x="9295" y="3908"/>
                  </a:cubicBezTo>
                  <a:cubicBezTo>
                    <a:pt x="9253" y="3971"/>
                    <a:pt x="9232" y="4035"/>
                    <a:pt x="9190" y="4098"/>
                  </a:cubicBezTo>
                  <a:cubicBezTo>
                    <a:pt x="9105" y="4267"/>
                    <a:pt x="9000" y="4436"/>
                    <a:pt x="8894" y="4584"/>
                  </a:cubicBezTo>
                  <a:cubicBezTo>
                    <a:pt x="8894" y="4584"/>
                    <a:pt x="8873" y="4605"/>
                    <a:pt x="8873" y="4605"/>
                  </a:cubicBezTo>
                  <a:cubicBezTo>
                    <a:pt x="8767" y="4753"/>
                    <a:pt x="8662" y="4901"/>
                    <a:pt x="8535" y="5049"/>
                  </a:cubicBezTo>
                  <a:cubicBezTo>
                    <a:pt x="8514" y="5091"/>
                    <a:pt x="8493" y="5112"/>
                    <a:pt x="8450" y="5154"/>
                  </a:cubicBezTo>
                  <a:cubicBezTo>
                    <a:pt x="8302" y="5344"/>
                    <a:pt x="8133" y="5513"/>
                    <a:pt x="7964" y="5682"/>
                  </a:cubicBezTo>
                  <a:cubicBezTo>
                    <a:pt x="7943" y="5703"/>
                    <a:pt x="7922" y="5746"/>
                    <a:pt x="7880" y="5767"/>
                  </a:cubicBezTo>
                  <a:cubicBezTo>
                    <a:pt x="7711" y="5915"/>
                    <a:pt x="7542" y="6084"/>
                    <a:pt x="7352" y="6232"/>
                  </a:cubicBezTo>
                  <a:cubicBezTo>
                    <a:pt x="7225" y="6316"/>
                    <a:pt x="7098" y="6422"/>
                    <a:pt x="6951" y="6527"/>
                  </a:cubicBezTo>
                  <a:cubicBezTo>
                    <a:pt x="6824" y="6612"/>
                    <a:pt x="6718" y="6675"/>
                    <a:pt x="6591" y="6760"/>
                  </a:cubicBezTo>
                  <a:cubicBezTo>
                    <a:pt x="6380" y="6886"/>
                    <a:pt x="6169" y="7013"/>
                    <a:pt x="5958" y="7119"/>
                  </a:cubicBezTo>
                  <a:cubicBezTo>
                    <a:pt x="5789" y="7182"/>
                    <a:pt x="5641" y="7267"/>
                    <a:pt x="5493" y="7330"/>
                  </a:cubicBezTo>
                  <a:cubicBezTo>
                    <a:pt x="5430" y="7351"/>
                    <a:pt x="5387" y="7351"/>
                    <a:pt x="5345" y="7372"/>
                  </a:cubicBezTo>
                  <a:cubicBezTo>
                    <a:pt x="5240" y="7415"/>
                    <a:pt x="5113" y="7457"/>
                    <a:pt x="5007" y="7499"/>
                  </a:cubicBezTo>
                  <a:cubicBezTo>
                    <a:pt x="4965" y="7520"/>
                    <a:pt x="4923" y="7541"/>
                    <a:pt x="4859" y="7541"/>
                  </a:cubicBezTo>
                  <a:cubicBezTo>
                    <a:pt x="4754" y="7584"/>
                    <a:pt x="4648" y="7605"/>
                    <a:pt x="4542" y="7647"/>
                  </a:cubicBezTo>
                  <a:cubicBezTo>
                    <a:pt x="4500" y="7647"/>
                    <a:pt x="4437" y="7668"/>
                    <a:pt x="4395" y="7668"/>
                  </a:cubicBezTo>
                  <a:cubicBezTo>
                    <a:pt x="4268" y="7710"/>
                    <a:pt x="4141" y="7731"/>
                    <a:pt x="4014" y="7753"/>
                  </a:cubicBezTo>
                  <a:cubicBezTo>
                    <a:pt x="3993" y="7753"/>
                    <a:pt x="3972" y="7774"/>
                    <a:pt x="3951" y="7774"/>
                  </a:cubicBezTo>
                  <a:cubicBezTo>
                    <a:pt x="3803" y="7795"/>
                    <a:pt x="3655" y="7816"/>
                    <a:pt x="3507" y="7816"/>
                  </a:cubicBezTo>
                  <a:cubicBezTo>
                    <a:pt x="3465" y="7816"/>
                    <a:pt x="3423" y="7837"/>
                    <a:pt x="3381" y="7837"/>
                  </a:cubicBezTo>
                  <a:lnTo>
                    <a:pt x="2916" y="7837"/>
                  </a:lnTo>
                  <a:cubicBezTo>
                    <a:pt x="2810" y="7837"/>
                    <a:pt x="2705" y="7837"/>
                    <a:pt x="2599" y="7816"/>
                  </a:cubicBezTo>
                  <a:lnTo>
                    <a:pt x="2493" y="7816"/>
                  </a:lnTo>
                  <a:cubicBezTo>
                    <a:pt x="2367" y="7795"/>
                    <a:pt x="2240" y="7774"/>
                    <a:pt x="2092" y="7753"/>
                  </a:cubicBezTo>
                  <a:cubicBezTo>
                    <a:pt x="2071" y="7753"/>
                    <a:pt x="2050" y="7731"/>
                    <a:pt x="2008" y="7731"/>
                  </a:cubicBezTo>
                  <a:cubicBezTo>
                    <a:pt x="1902" y="7710"/>
                    <a:pt x="1817" y="7689"/>
                    <a:pt x="1712" y="7647"/>
                  </a:cubicBezTo>
                  <a:cubicBezTo>
                    <a:pt x="1670" y="7647"/>
                    <a:pt x="1627" y="7626"/>
                    <a:pt x="1606" y="7626"/>
                  </a:cubicBezTo>
                  <a:cubicBezTo>
                    <a:pt x="1501" y="7584"/>
                    <a:pt x="1416" y="7562"/>
                    <a:pt x="1332" y="7520"/>
                  </a:cubicBezTo>
                  <a:cubicBezTo>
                    <a:pt x="1289" y="7499"/>
                    <a:pt x="1268" y="7499"/>
                    <a:pt x="1226" y="7478"/>
                  </a:cubicBezTo>
                  <a:cubicBezTo>
                    <a:pt x="1120" y="7415"/>
                    <a:pt x="1015" y="7372"/>
                    <a:pt x="909" y="7309"/>
                  </a:cubicBezTo>
                  <a:cubicBezTo>
                    <a:pt x="888" y="7288"/>
                    <a:pt x="867" y="7288"/>
                    <a:pt x="867" y="7267"/>
                  </a:cubicBezTo>
                  <a:cubicBezTo>
                    <a:pt x="761" y="7203"/>
                    <a:pt x="677" y="7161"/>
                    <a:pt x="592" y="7098"/>
                  </a:cubicBezTo>
                  <a:cubicBezTo>
                    <a:pt x="571" y="7055"/>
                    <a:pt x="550" y="7034"/>
                    <a:pt x="508" y="7013"/>
                  </a:cubicBezTo>
                  <a:cubicBezTo>
                    <a:pt x="444" y="6950"/>
                    <a:pt x="381" y="6886"/>
                    <a:pt x="318" y="6823"/>
                  </a:cubicBezTo>
                  <a:cubicBezTo>
                    <a:pt x="297" y="6802"/>
                    <a:pt x="254" y="6781"/>
                    <a:pt x="233" y="6760"/>
                  </a:cubicBezTo>
                  <a:cubicBezTo>
                    <a:pt x="149" y="6654"/>
                    <a:pt x="85" y="6570"/>
                    <a:pt x="1" y="6464"/>
                  </a:cubicBezTo>
                  <a:lnTo>
                    <a:pt x="1" y="6464"/>
                  </a:lnTo>
                  <a:lnTo>
                    <a:pt x="1141" y="8091"/>
                  </a:lnTo>
                  <a:cubicBezTo>
                    <a:pt x="1205" y="8196"/>
                    <a:pt x="1289" y="8281"/>
                    <a:pt x="1374" y="8365"/>
                  </a:cubicBezTo>
                  <a:cubicBezTo>
                    <a:pt x="1395" y="8407"/>
                    <a:pt x="1416" y="8428"/>
                    <a:pt x="1437" y="8450"/>
                  </a:cubicBezTo>
                  <a:cubicBezTo>
                    <a:pt x="1501" y="8513"/>
                    <a:pt x="1564" y="8576"/>
                    <a:pt x="1648" y="8640"/>
                  </a:cubicBezTo>
                  <a:cubicBezTo>
                    <a:pt x="1670" y="8661"/>
                    <a:pt x="1691" y="8682"/>
                    <a:pt x="1733" y="8703"/>
                  </a:cubicBezTo>
                  <a:cubicBezTo>
                    <a:pt x="1817" y="8766"/>
                    <a:pt x="1902" y="8830"/>
                    <a:pt x="1986" y="8893"/>
                  </a:cubicBezTo>
                  <a:cubicBezTo>
                    <a:pt x="2008" y="8893"/>
                    <a:pt x="2008" y="8914"/>
                    <a:pt x="2029" y="8914"/>
                  </a:cubicBezTo>
                  <a:cubicBezTo>
                    <a:pt x="2134" y="8999"/>
                    <a:pt x="2240" y="9041"/>
                    <a:pt x="2367" y="9104"/>
                  </a:cubicBezTo>
                  <a:cubicBezTo>
                    <a:pt x="2388" y="9104"/>
                    <a:pt x="2430" y="9126"/>
                    <a:pt x="2451" y="9147"/>
                  </a:cubicBezTo>
                  <a:cubicBezTo>
                    <a:pt x="2536" y="9168"/>
                    <a:pt x="2641" y="9210"/>
                    <a:pt x="2726" y="9252"/>
                  </a:cubicBezTo>
                  <a:cubicBezTo>
                    <a:pt x="2768" y="9252"/>
                    <a:pt x="2810" y="9273"/>
                    <a:pt x="2852" y="9273"/>
                  </a:cubicBezTo>
                  <a:cubicBezTo>
                    <a:pt x="2937" y="9316"/>
                    <a:pt x="3043" y="9337"/>
                    <a:pt x="3148" y="9358"/>
                  </a:cubicBezTo>
                  <a:cubicBezTo>
                    <a:pt x="3169" y="9358"/>
                    <a:pt x="3190" y="9379"/>
                    <a:pt x="3233" y="9379"/>
                  </a:cubicBezTo>
                  <a:cubicBezTo>
                    <a:pt x="3359" y="9400"/>
                    <a:pt x="3486" y="9421"/>
                    <a:pt x="3634" y="9442"/>
                  </a:cubicBezTo>
                  <a:lnTo>
                    <a:pt x="3719" y="9442"/>
                  </a:lnTo>
                  <a:cubicBezTo>
                    <a:pt x="3824" y="9464"/>
                    <a:pt x="3951" y="9464"/>
                    <a:pt x="4057" y="9464"/>
                  </a:cubicBezTo>
                  <a:lnTo>
                    <a:pt x="4500" y="9464"/>
                  </a:lnTo>
                  <a:cubicBezTo>
                    <a:pt x="4542" y="9442"/>
                    <a:pt x="4585" y="9442"/>
                    <a:pt x="4627" y="9442"/>
                  </a:cubicBezTo>
                  <a:cubicBezTo>
                    <a:pt x="4775" y="9442"/>
                    <a:pt x="4923" y="9421"/>
                    <a:pt x="5071" y="9400"/>
                  </a:cubicBezTo>
                  <a:cubicBezTo>
                    <a:pt x="5092" y="9379"/>
                    <a:pt x="5113" y="9379"/>
                    <a:pt x="5155" y="9379"/>
                  </a:cubicBezTo>
                  <a:cubicBezTo>
                    <a:pt x="5282" y="9358"/>
                    <a:pt x="5387" y="9337"/>
                    <a:pt x="5514" y="9295"/>
                  </a:cubicBezTo>
                  <a:cubicBezTo>
                    <a:pt x="5577" y="9295"/>
                    <a:pt x="5620" y="9273"/>
                    <a:pt x="5662" y="9273"/>
                  </a:cubicBezTo>
                  <a:cubicBezTo>
                    <a:pt x="5768" y="9231"/>
                    <a:pt x="5894" y="9210"/>
                    <a:pt x="6000" y="9168"/>
                  </a:cubicBezTo>
                  <a:cubicBezTo>
                    <a:pt x="6042" y="9168"/>
                    <a:pt x="6084" y="9147"/>
                    <a:pt x="6127" y="9126"/>
                  </a:cubicBezTo>
                  <a:cubicBezTo>
                    <a:pt x="6148" y="9126"/>
                    <a:pt x="6169" y="9126"/>
                    <a:pt x="6190" y="9104"/>
                  </a:cubicBezTo>
                  <a:cubicBezTo>
                    <a:pt x="6296" y="9083"/>
                    <a:pt x="6380" y="9041"/>
                    <a:pt x="6486" y="8999"/>
                  </a:cubicBezTo>
                  <a:cubicBezTo>
                    <a:pt x="6528" y="8978"/>
                    <a:pt x="6570" y="8978"/>
                    <a:pt x="6613" y="8957"/>
                  </a:cubicBezTo>
                  <a:cubicBezTo>
                    <a:pt x="6760" y="8893"/>
                    <a:pt x="6929" y="8809"/>
                    <a:pt x="7077" y="8745"/>
                  </a:cubicBezTo>
                  <a:cubicBezTo>
                    <a:pt x="7289" y="8640"/>
                    <a:pt x="7500" y="8513"/>
                    <a:pt x="7711" y="8386"/>
                  </a:cubicBezTo>
                  <a:cubicBezTo>
                    <a:pt x="7732" y="8365"/>
                    <a:pt x="7774" y="8344"/>
                    <a:pt x="7795" y="8344"/>
                  </a:cubicBezTo>
                  <a:cubicBezTo>
                    <a:pt x="7880" y="8281"/>
                    <a:pt x="7986" y="8217"/>
                    <a:pt x="8070" y="8154"/>
                  </a:cubicBezTo>
                  <a:cubicBezTo>
                    <a:pt x="8197" y="8069"/>
                    <a:pt x="8324" y="7964"/>
                    <a:pt x="8429" y="7879"/>
                  </a:cubicBezTo>
                  <a:cubicBezTo>
                    <a:pt x="8450" y="7879"/>
                    <a:pt x="8471" y="7858"/>
                    <a:pt x="8471" y="7858"/>
                  </a:cubicBezTo>
                  <a:cubicBezTo>
                    <a:pt x="8662" y="7710"/>
                    <a:pt x="8852" y="7541"/>
                    <a:pt x="9021" y="7393"/>
                  </a:cubicBezTo>
                  <a:cubicBezTo>
                    <a:pt x="9021" y="7372"/>
                    <a:pt x="9042" y="7372"/>
                    <a:pt x="9042" y="7372"/>
                  </a:cubicBezTo>
                  <a:cubicBezTo>
                    <a:pt x="9063" y="7351"/>
                    <a:pt x="9084" y="7330"/>
                    <a:pt x="9105" y="7309"/>
                  </a:cubicBezTo>
                  <a:cubicBezTo>
                    <a:pt x="9274" y="7140"/>
                    <a:pt x="9422" y="6950"/>
                    <a:pt x="9591" y="6781"/>
                  </a:cubicBezTo>
                  <a:cubicBezTo>
                    <a:pt x="9612" y="6760"/>
                    <a:pt x="9633" y="6739"/>
                    <a:pt x="9633" y="6717"/>
                  </a:cubicBezTo>
                  <a:cubicBezTo>
                    <a:pt x="9654" y="6696"/>
                    <a:pt x="9654" y="6696"/>
                    <a:pt x="9676" y="6675"/>
                  </a:cubicBezTo>
                  <a:cubicBezTo>
                    <a:pt x="9781" y="6527"/>
                    <a:pt x="9908" y="6379"/>
                    <a:pt x="10014" y="6232"/>
                  </a:cubicBezTo>
                  <a:cubicBezTo>
                    <a:pt x="10014" y="6232"/>
                    <a:pt x="10014" y="6210"/>
                    <a:pt x="10014" y="6210"/>
                  </a:cubicBezTo>
                  <a:cubicBezTo>
                    <a:pt x="10119" y="6063"/>
                    <a:pt x="10225" y="5894"/>
                    <a:pt x="10309" y="5725"/>
                  </a:cubicBezTo>
                  <a:cubicBezTo>
                    <a:pt x="10330" y="5725"/>
                    <a:pt x="10330" y="5703"/>
                    <a:pt x="10330" y="5703"/>
                  </a:cubicBezTo>
                  <a:cubicBezTo>
                    <a:pt x="10373" y="5640"/>
                    <a:pt x="10394" y="5598"/>
                    <a:pt x="10415" y="5534"/>
                  </a:cubicBezTo>
                  <a:cubicBezTo>
                    <a:pt x="10457" y="5450"/>
                    <a:pt x="10499" y="5366"/>
                    <a:pt x="10542" y="5281"/>
                  </a:cubicBezTo>
                  <a:cubicBezTo>
                    <a:pt x="10584" y="5218"/>
                    <a:pt x="10605" y="5154"/>
                    <a:pt x="10626" y="5070"/>
                  </a:cubicBezTo>
                  <a:cubicBezTo>
                    <a:pt x="10668" y="4985"/>
                    <a:pt x="10689" y="4901"/>
                    <a:pt x="10732" y="4816"/>
                  </a:cubicBezTo>
                  <a:cubicBezTo>
                    <a:pt x="10753" y="4753"/>
                    <a:pt x="10774" y="4690"/>
                    <a:pt x="10795" y="4626"/>
                  </a:cubicBezTo>
                  <a:cubicBezTo>
                    <a:pt x="10816" y="4542"/>
                    <a:pt x="10837" y="4457"/>
                    <a:pt x="10858" y="4373"/>
                  </a:cubicBezTo>
                  <a:cubicBezTo>
                    <a:pt x="10880" y="4288"/>
                    <a:pt x="10880" y="4225"/>
                    <a:pt x="10901" y="4161"/>
                  </a:cubicBezTo>
                  <a:cubicBezTo>
                    <a:pt x="10922" y="4077"/>
                    <a:pt x="10922" y="3992"/>
                    <a:pt x="10943" y="3908"/>
                  </a:cubicBezTo>
                  <a:cubicBezTo>
                    <a:pt x="10943" y="3887"/>
                    <a:pt x="10964" y="3845"/>
                    <a:pt x="10964" y="3823"/>
                  </a:cubicBezTo>
                  <a:cubicBezTo>
                    <a:pt x="10964" y="3781"/>
                    <a:pt x="10964" y="3760"/>
                    <a:pt x="10964" y="3718"/>
                  </a:cubicBezTo>
                  <a:cubicBezTo>
                    <a:pt x="10964" y="3612"/>
                    <a:pt x="10985" y="3528"/>
                    <a:pt x="10985" y="3422"/>
                  </a:cubicBezTo>
                  <a:cubicBezTo>
                    <a:pt x="10985" y="3359"/>
                    <a:pt x="10985" y="3295"/>
                    <a:pt x="10985" y="3253"/>
                  </a:cubicBezTo>
                  <a:cubicBezTo>
                    <a:pt x="10964" y="3147"/>
                    <a:pt x="10964" y="3042"/>
                    <a:pt x="10943" y="2936"/>
                  </a:cubicBezTo>
                  <a:cubicBezTo>
                    <a:pt x="10943" y="2894"/>
                    <a:pt x="10943" y="2852"/>
                    <a:pt x="10943" y="2810"/>
                  </a:cubicBezTo>
                  <a:cubicBezTo>
                    <a:pt x="10922" y="2810"/>
                    <a:pt x="10922" y="2788"/>
                    <a:pt x="10922" y="2767"/>
                  </a:cubicBezTo>
                  <a:cubicBezTo>
                    <a:pt x="10922" y="2746"/>
                    <a:pt x="10901" y="2704"/>
                    <a:pt x="10901" y="2662"/>
                  </a:cubicBezTo>
                  <a:cubicBezTo>
                    <a:pt x="10880" y="2577"/>
                    <a:pt x="10858" y="2493"/>
                    <a:pt x="10837" y="2408"/>
                  </a:cubicBezTo>
                  <a:cubicBezTo>
                    <a:pt x="10816" y="2366"/>
                    <a:pt x="10795" y="2324"/>
                    <a:pt x="10795" y="2281"/>
                  </a:cubicBezTo>
                  <a:cubicBezTo>
                    <a:pt x="10774" y="2260"/>
                    <a:pt x="10774" y="2218"/>
                    <a:pt x="10753" y="2197"/>
                  </a:cubicBezTo>
                  <a:cubicBezTo>
                    <a:pt x="10732" y="2134"/>
                    <a:pt x="10711" y="2070"/>
                    <a:pt x="10689" y="2028"/>
                  </a:cubicBezTo>
                  <a:cubicBezTo>
                    <a:pt x="10668" y="2007"/>
                    <a:pt x="10668" y="1986"/>
                    <a:pt x="10647" y="1965"/>
                  </a:cubicBezTo>
                  <a:cubicBezTo>
                    <a:pt x="10605" y="1859"/>
                    <a:pt x="10542" y="1774"/>
                    <a:pt x="10499" y="1690"/>
                  </a:cubicBezTo>
                  <a:cubicBezTo>
                    <a:pt x="10478" y="1669"/>
                    <a:pt x="10457" y="1648"/>
                    <a:pt x="10457" y="1627"/>
                  </a:cubicBezTo>
                  <a:lnTo>
                    <a:pt x="9434" y="168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78"/>
            <p:cNvSpPr/>
            <p:nvPr/>
          </p:nvSpPr>
          <p:spPr>
            <a:xfrm>
              <a:off x="4484625" y="3606525"/>
              <a:ext cx="296275" cy="230750"/>
            </a:xfrm>
            <a:custGeom>
              <a:avLst/>
              <a:gdLst/>
              <a:ahLst/>
              <a:cxnLst/>
              <a:rect l="l" t="t" r="r" b="b"/>
              <a:pathLst>
                <a:path w="11851" h="9230" extrusionOk="0">
                  <a:moveTo>
                    <a:pt x="7547" y="0"/>
                  </a:moveTo>
                  <a:cubicBezTo>
                    <a:pt x="6307" y="0"/>
                    <a:pt x="4914" y="439"/>
                    <a:pt x="3655" y="1324"/>
                  </a:cubicBezTo>
                  <a:cubicBezTo>
                    <a:pt x="1078" y="3098"/>
                    <a:pt x="0" y="6034"/>
                    <a:pt x="1268" y="7851"/>
                  </a:cubicBezTo>
                  <a:cubicBezTo>
                    <a:pt x="1909" y="8770"/>
                    <a:pt x="3020" y="9229"/>
                    <a:pt x="4296" y="9229"/>
                  </a:cubicBezTo>
                  <a:cubicBezTo>
                    <a:pt x="5542" y="9229"/>
                    <a:pt x="6944" y="8791"/>
                    <a:pt x="8218" y="7914"/>
                  </a:cubicBezTo>
                  <a:cubicBezTo>
                    <a:pt x="10795" y="6119"/>
                    <a:pt x="11851" y="3204"/>
                    <a:pt x="10583" y="1387"/>
                  </a:cubicBezTo>
                  <a:cubicBezTo>
                    <a:pt x="9940" y="465"/>
                    <a:pt x="8824" y="0"/>
                    <a:pt x="7547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78"/>
            <p:cNvSpPr/>
            <p:nvPr/>
          </p:nvSpPr>
          <p:spPr>
            <a:xfrm>
              <a:off x="4524750" y="3641275"/>
              <a:ext cx="216025" cy="161175"/>
            </a:xfrm>
            <a:custGeom>
              <a:avLst/>
              <a:gdLst/>
              <a:ahLst/>
              <a:cxnLst/>
              <a:rect l="l" t="t" r="r" b="b"/>
              <a:pathLst>
                <a:path w="8641" h="6447" extrusionOk="0">
                  <a:moveTo>
                    <a:pt x="5981" y="1"/>
                  </a:moveTo>
                  <a:cubicBezTo>
                    <a:pt x="5010" y="1"/>
                    <a:pt x="3852" y="363"/>
                    <a:pt x="2831" y="1074"/>
                  </a:cubicBezTo>
                  <a:cubicBezTo>
                    <a:pt x="951" y="2363"/>
                    <a:pt x="1" y="4518"/>
                    <a:pt x="803" y="5658"/>
                  </a:cubicBezTo>
                  <a:cubicBezTo>
                    <a:pt x="1170" y="6189"/>
                    <a:pt x="1859" y="6447"/>
                    <a:pt x="2679" y="6447"/>
                  </a:cubicBezTo>
                  <a:cubicBezTo>
                    <a:pt x="3652" y="6447"/>
                    <a:pt x="4810" y="6083"/>
                    <a:pt x="5831" y="5384"/>
                  </a:cubicBezTo>
                  <a:cubicBezTo>
                    <a:pt x="7690" y="4074"/>
                    <a:pt x="8640" y="1940"/>
                    <a:pt x="7838" y="779"/>
                  </a:cubicBezTo>
                  <a:cubicBezTo>
                    <a:pt x="7481" y="257"/>
                    <a:pt x="6797" y="1"/>
                    <a:pt x="5981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78"/>
            <p:cNvSpPr/>
            <p:nvPr/>
          </p:nvSpPr>
          <p:spPr>
            <a:xfrm>
              <a:off x="4532675" y="3653125"/>
              <a:ext cx="210750" cy="152000"/>
            </a:xfrm>
            <a:custGeom>
              <a:avLst/>
              <a:gdLst/>
              <a:ahLst/>
              <a:cxnLst/>
              <a:rect l="l" t="t" r="r" b="b"/>
              <a:pathLst>
                <a:path w="8430" h="6080" extrusionOk="0">
                  <a:moveTo>
                    <a:pt x="6236" y="1"/>
                  </a:moveTo>
                  <a:cubicBezTo>
                    <a:pt x="5266" y="1"/>
                    <a:pt x="4028" y="408"/>
                    <a:pt x="2916" y="1171"/>
                  </a:cubicBezTo>
                  <a:cubicBezTo>
                    <a:pt x="1036" y="2480"/>
                    <a:pt x="1" y="4487"/>
                    <a:pt x="698" y="5480"/>
                  </a:cubicBezTo>
                  <a:cubicBezTo>
                    <a:pt x="974" y="5885"/>
                    <a:pt x="1514" y="6079"/>
                    <a:pt x="2185" y="6079"/>
                  </a:cubicBezTo>
                  <a:cubicBezTo>
                    <a:pt x="3156" y="6079"/>
                    <a:pt x="4402" y="5672"/>
                    <a:pt x="5514" y="4910"/>
                  </a:cubicBezTo>
                  <a:cubicBezTo>
                    <a:pt x="7373" y="3600"/>
                    <a:pt x="8429" y="1593"/>
                    <a:pt x="7732" y="600"/>
                  </a:cubicBezTo>
                  <a:cubicBezTo>
                    <a:pt x="7447" y="195"/>
                    <a:pt x="6906" y="1"/>
                    <a:pt x="6236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78"/>
            <p:cNvSpPr/>
            <p:nvPr/>
          </p:nvSpPr>
          <p:spPr>
            <a:xfrm>
              <a:off x="4462450" y="3513400"/>
              <a:ext cx="285200" cy="212300"/>
            </a:xfrm>
            <a:custGeom>
              <a:avLst/>
              <a:gdLst/>
              <a:ahLst/>
              <a:cxnLst/>
              <a:rect l="l" t="t" r="r" b="b"/>
              <a:pathLst>
                <a:path w="11408" h="8492" extrusionOk="0">
                  <a:moveTo>
                    <a:pt x="0" y="4690"/>
                  </a:moveTo>
                  <a:cubicBezTo>
                    <a:pt x="21" y="4741"/>
                    <a:pt x="46" y="4798"/>
                    <a:pt x="75" y="4852"/>
                  </a:cubicBezTo>
                  <a:lnTo>
                    <a:pt x="75" y="4852"/>
                  </a:lnTo>
                  <a:lnTo>
                    <a:pt x="0" y="4690"/>
                  </a:lnTo>
                  <a:close/>
                  <a:moveTo>
                    <a:pt x="10330" y="0"/>
                  </a:moveTo>
                  <a:cubicBezTo>
                    <a:pt x="10372" y="127"/>
                    <a:pt x="10414" y="232"/>
                    <a:pt x="10456" y="359"/>
                  </a:cubicBezTo>
                  <a:cubicBezTo>
                    <a:pt x="10456" y="380"/>
                    <a:pt x="10478" y="422"/>
                    <a:pt x="10478" y="444"/>
                  </a:cubicBezTo>
                  <a:cubicBezTo>
                    <a:pt x="10499" y="528"/>
                    <a:pt x="10520" y="613"/>
                    <a:pt x="10541" y="718"/>
                  </a:cubicBezTo>
                  <a:cubicBezTo>
                    <a:pt x="10541" y="760"/>
                    <a:pt x="10562" y="803"/>
                    <a:pt x="10562" y="845"/>
                  </a:cubicBezTo>
                  <a:cubicBezTo>
                    <a:pt x="10562" y="929"/>
                    <a:pt x="10583" y="1014"/>
                    <a:pt x="10583" y="1098"/>
                  </a:cubicBezTo>
                  <a:cubicBezTo>
                    <a:pt x="10583" y="1141"/>
                    <a:pt x="10583" y="1183"/>
                    <a:pt x="10583" y="1225"/>
                  </a:cubicBezTo>
                  <a:cubicBezTo>
                    <a:pt x="10583" y="1267"/>
                    <a:pt x="10583" y="1331"/>
                    <a:pt x="10583" y="1373"/>
                  </a:cubicBezTo>
                  <a:cubicBezTo>
                    <a:pt x="10562" y="1479"/>
                    <a:pt x="10562" y="1584"/>
                    <a:pt x="10541" y="1690"/>
                  </a:cubicBezTo>
                  <a:cubicBezTo>
                    <a:pt x="10541" y="1753"/>
                    <a:pt x="10520" y="1817"/>
                    <a:pt x="10520" y="1859"/>
                  </a:cubicBezTo>
                  <a:cubicBezTo>
                    <a:pt x="10499" y="1965"/>
                    <a:pt x="10478" y="2070"/>
                    <a:pt x="10456" y="2155"/>
                  </a:cubicBezTo>
                  <a:cubicBezTo>
                    <a:pt x="10435" y="2218"/>
                    <a:pt x="10414" y="2281"/>
                    <a:pt x="10393" y="2345"/>
                  </a:cubicBezTo>
                  <a:cubicBezTo>
                    <a:pt x="10372" y="2429"/>
                    <a:pt x="10351" y="2493"/>
                    <a:pt x="10309" y="2577"/>
                  </a:cubicBezTo>
                  <a:cubicBezTo>
                    <a:pt x="10287" y="2641"/>
                    <a:pt x="10266" y="2704"/>
                    <a:pt x="10224" y="2767"/>
                  </a:cubicBezTo>
                  <a:cubicBezTo>
                    <a:pt x="10203" y="2852"/>
                    <a:pt x="10161" y="2936"/>
                    <a:pt x="10118" y="3021"/>
                  </a:cubicBezTo>
                  <a:cubicBezTo>
                    <a:pt x="10076" y="3084"/>
                    <a:pt x="10055" y="3147"/>
                    <a:pt x="10013" y="3211"/>
                  </a:cubicBezTo>
                  <a:cubicBezTo>
                    <a:pt x="9971" y="3274"/>
                    <a:pt x="9928" y="3359"/>
                    <a:pt x="9886" y="3443"/>
                  </a:cubicBezTo>
                  <a:cubicBezTo>
                    <a:pt x="9844" y="3485"/>
                    <a:pt x="9802" y="3549"/>
                    <a:pt x="9759" y="3612"/>
                  </a:cubicBezTo>
                  <a:cubicBezTo>
                    <a:pt x="9696" y="3697"/>
                    <a:pt x="9654" y="3781"/>
                    <a:pt x="9590" y="3845"/>
                  </a:cubicBezTo>
                  <a:cubicBezTo>
                    <a:pt x="9548" y="3908"/>
                    <a:pt x="9506" y="3971"/>
                    <a:pt x="9464" y="4014"/>
                  </a:cubicBezTo>
                  <a:cubicBezTo>
                    <a:pt x="9337" y="4161"/>
                    <a:pt x="9210" y="4309"/>
                    <a:pt x="9083" y="4436"/>
                  </a:cubicBezTo>
                  <a:cubicBezTo>
                    <a:pt x="9062" y="4436"/>
                    <a:pt x="9062" y="4457"/>
                    <a:pt x="9062" y="4457"/>
                  </a:cubicBezTo>
                  <a:cubicBezTo>
                    <a:pt x="8936" y="4584"/>
                    <a:pt x="8788" y="4711"/>
                    <a:pt x="8661" y="4837"/>
                  </a:cubicBezTo>
                  <a:cubicBezTo>
                    <a:pt x="8619" y="4859"/>
                    <a:pt x="8576" y="4901"/>
                    <a:pt x="8555" y="4922"/>
                  </a:cubicBezTo>
                  <a:cubicBezTo>
                    <a:pt x="8365" y="5070"/>
                    <a:pt x="8175" y="5218"/>
                    <a:pt x="7964" y="5344"/>
                  </a:cubicBezTo>
                  <a:cubicBezTo>
                    <a:pt x="7943" y="5365"/>
                    <a:pt x="7900" y="5387"/>
                    <a:pt x="7879" y="5408"/>
                  </a:cubicBezTo>
                  <a:cubicBezTo>
                    <a:pt x="7689" y="5534"/>
                    <a:pt x="7478" y="5661"/>
                    <a:pt x="7267" y="5767"/>
                  </a:cubicBezTo>
                  <a:cubicBezTo>
                    <a:pt x="7119" y="5851"/>
                    <a:pt x="6971" y="5936"/>
                    <a:pt x="6823" y="5999"/>
                  </a:cubicBezTo>
                  <a:cubicBezTo>
                    <a:pt x="6696" y="6063"/>
                    <a:pt x="6549" y="6105"/>
                    <a:pt x="6422" y="6168"/>
                  </a:cubicBezTo>
                  <a:cubicBezTo>
                    <a:pt x="6189" y="6253"/>
                    <a:pt x="5957" y="6337"/>
                    <a:pt x="5725" y="6401"/>
                  </a:cubicBezTo>
                  <a:cubicBezTo>
                    <a:pt x="5556" y="6443"/>
                    <a:pt x="5408" y="6485"/>
                    <a:pt x="5239" y="6527"/>
                  </a:cubicBezTo>
                  <a:cubicBezTo>
                    <a:pt x="5175" y="6527"/>
                    <a:pt x="5133" y="6548"/>
                    <a:pt x="5091" y="6548"/>
                  </a:cubicBezTo>
                  <a:cubicBezTo>
                    <a:pt x="4964" y="6570"/>
                    <a:pt x="4859" y="6591"/>
                    <a:pt x="4732" y="6612"/>
                  </a:cubicBezTo>
                  <a:cubicBezTo>
                    <a:pt x="4690" y="6612"/>
                    <a:pt x="4626" y="6633"/>
                    <a:pt x="4584" y="6633"/>
                  </a:cubicBezTo>
                  <a:cubicBezTo>
                    <a:pt x="4478" y="6654"/>
                    <a:pt x="4352" y="6654"/>
                    <a:pt x="4246" y="6675"/>
                  </a:cubicBezTo>
                  <a:lnTo>
                    <a:pt x="3633" y="6675"/>
                  </a:lnTo>
                  <a:cubicBezTo>
                    <a:pt x="3486" y="6675"/>
                    <a:pt x="3338" y="6675"/>
                    <a:pt x="3190" y="6654"/>
                  </a:cubicBezTo>
                  <a:cubicBezTo>
                    <a:pt x="3148" y="6654"/>
                    <a:pt x="3105" y="6654"/>
                    <a:pt x="3084" y="6633"/>
                  </a:cubicBezTo>
                  <a:cubicBezTo>
                    <a:pt x="2957" y="6633"/>
                    <a:pt x="2852" y="6612"/>
                    <a:pt x="2746" y="6591"/>
                  </a:cubicBezTo>
                  <a:cubicBezTo>
                    <a:pt x="2704" y="6591"/>
                    <a:pt x="2662" y="6570"/>
                    <a:pt x="2619" y="6570"/>
                  </a:cubicBezTo>
                  <a:cubicBezTo>
                    <a:pt x="2514" y="6548"/>
                    <a:pt x="2408" y="6527"/>
                    <a:pt x="2303" y="6485"/>
                  </a:cubicBezTo>
                  <a:cubicBezTo>
                    <a:pt x="2282" y="6485"/>
                    <a:pt x="2239" y="6485"/>
                    <a:pt x="2218" y="6464"/>
                  </a:cubicBezTo>
                  <a:cubicBezTo>
                    <a:pt x="2070" y="6422"/>
                    <a:pt x="1944" y="6379"/>
                    <a:pt x="1817" y="6337"/>
                  </a:cubicBezTo>
                  <a:cubicBezTo>
                    <a:pt x="1796" y="6316"/>
                    <a:pt x="1775" y="6316"/>
                    <a:pt x="1753" y="6295"/>
                  </a:cubicBezTo>
                  <a:cubicBezTo>
                    <a:pt x="1648" y="6253"/>
                    <a:pt x="1563" y="6210"/>
                    <a:pt x="1458" y="6168"/>
                  </a:cubicBezTo>
                  <a:cubicBezTo>
                    <a:pt x="1437" y="6147"/>
                    <a:pt x="1394" y="6126"/>
                    <a:pt x="1352" y="6105"/>
                  </a:cubicBezTo>
                  <a:cubicBezTo>
                    <a:pt x="1268" y="6063"/>
                    <a:pt x="1183" y="6020"/>
                    <a:pt x="1120" y="5957"/>
                  </a:cubicBezTo>
                  <a:cubicBezTo>
                    <a:pt x="1077" y="5957"/>
                    <a:pt x="1056" y="5936"/>
                    <a:pt x="1035" y="5915"/>
                  </a:cubicBezTo>
                  <a:cubicBezTo>
                    <a:pt x="930" y="5830"/>
                    <a:pt x="824" y="5767"/>
                    <a:pt x="739" y="5682"/>
                  </a:cubicBezTo>
                  <a:cubicBezTo>
                    <a:pt x="718" y="5661"/>
                    <a:pt x="697" y="5640"/>
                    <a:pt x="697" y="5640"/>
                  </a:cubicBezTo>
                  <a:cubicBezTo>
                    <a:pt x="613" y="5577"/>
                    <a:pt x="549" y="5492"/>
                    <a:pt x="465" y="5408"/>
                  </a:cubicBezTo>
                  <a:cubicBezTo>
                    <a:pt x="444" y="5387"/>
                    <a:pt x="423" y="5344"/>
                    <a:pt x="401" y="5323"/>
                  </a:cubicBezTo>
                  <a:cubicBezTo>
                    <a:pt x="338" y="5260"/>
                    <a:pt x="296" y="5175"/>
                    <a:pt x="232" y="5112"/>
                  </a:cubicBezTo>
                  <a:cubicBezTo>
                    <a:pt x="211" y="5070"/>
                    <a:pt x="190" y="5049"/>
                    <a:pt x="169" y="5006"/>
                  </a:cubicBezTo>
                  <a:cubicBezTo>
                    <a:pt x="137" y="4963"/>
                    <a:pt x="104" y="4909"/>
                    <a:pt x="75" y="4852"/>
                  </a:cubicBezTo>
                  <a:lnTo>
                    <a:pt x="75" y="4852"/>
                  </a:lnTo>
                  <a:lnTo>
                    <a:pt x="824" y="6485"/>
                  </a:lnTo>
                  <a:cubicBezTo>
                    <a:pt x="866" y="6612"/>
                    <a:pt x="930" y="6717"/>
                    <a:pt x="993" y="6823"/>
                  </a:cubicBezTo>
                  <a:cubicBezTo>
                    <a:pt x="1014" y="6844"/>
                    <a:pt x="1035" y="6886"/>
                    <a:pt x="1056" y="6908"/>
                  </a:cubicBezTo>
                  <a:cubicBezTo>
                    <a:pt x="1099" y="6992"/>
                    <a:pt x="1162" y="7055"/>
                    <a:pt x="1225" y="7119"/>
                  </a:cubicBezTo>
                  <a:cubicBezTo>
                    <a:pt x="1246" y="7161"/>
                    <a:pt x="1268" y="7182"/>
                    <a:pt x="1289" y="7203"/>
                  </a:cubicBezTo>
                  <a:cubicBezTo>
                    <a:pt x="1352" y="7288"/>
                    <a:pt x="1437" y="7372"/>
                    <a:pt x="1500" y="7436"/>
                  </a:cubicBezTo>
                  <a:cubicBezTo>
                    <a:pt x="1521" y="7457"/>
                    <a:pt x="1542" y="7457"/>
                    <a:pt x="1542" y="7478"/>
                  </a:cubicBezTo>
                  <a:cubicBezTo>
                    <a:pt x="1648" y="7562"/>
                    <a:pt x="1732" y="7626"/>
                    <a:pt x="1838" y="7710"/>
                  </a:cubicBezTo>
                  <a:cubicBezTo>
                    <a:pt x="1880" y="7731"/>
                    <a:pt x="1901" y="7753"/>
                    <a:pt x="1922" y="7774"/>
                  </a:cubicBezTo>
                  <a:cubicBezTo>
                    <a:pt x="2007" y="7816"/>
                    <a:pt x="2091" y="7858"/>
                    <a:pt x="2176" y="7922"/>
                  </a:cubicBezTo>
                  <a:cubicBezTo>
                    <a:pt x="2218" y="7943"/>
                    <a:pt x="2239" y="7964"/>
                    <a:pt x="2282" y="7964"/>
                  </a:cubicBezTo>
                  <a:cubicBezTo>
                    <a:pt x="2366" y="8027"/>
                    <a:pt x="2472" y="8069"/>
                    <a:pt x="2556" y="8112"/>
                  </a:cubicBezTo>
                  <a:cubicBezTo>
                    <a:pt x="2598" y="8112"/>
                    <a:pt x="2619" y="8133"/>
                    <a:pt x="2641" y="8133"/>
                  </a:cubicBezTo>
                  <a:cubicBezTo>
                    <a:pt x="2767" y="8196"/>
                    <a:pt x="2894" y="8238"/>
                    <a:pt x="3021" y="8259"/>
                  </a:cubicBezTo>
                  <a:cubicBezTo>
                    <a:pt x="3063" y="8281"/>
                    <a:pt x="3084" y="8281"/>
                    <a:pt x="3126" y="8302"/>
                  </a:cubicBezTo>
                  <a:cubicBezTo>
                    <a:pt x="3232" y="8323"/>
                    <a:pt x="3338" y="8344"/>
                    <a:pt x="3443" y="8365"/>
                  </a:cubicBezTo>
                  <a:cubicBezTo>
                    <a:pt x="3486" y="8386"/>
                    <a:pt x="3528" y="8386"/>
                    <a:pt x="3570" y="8386"/>
                  </a:cubicBezTo>
                  <a:cubicBezTo>
                    <a:pt x="3676" y="8407"/>
                    <a:pt x="3781" y="8428"/>
                    <a:pt x="3887" y="8450"/>
                  </a:cubicBezTo>
                  <a:lnTo>
                    <a:pt x="4014" y="8450"/>
                  </a:lnTo>
                  <a:cubicBezTo>
                    <a:pt x="4162" y="8471"/>
                    <a:pt x="4309" y="8471"/>
                    <a:pt x="4457" y="8492"/>
                  </a:cubicBezTo>
                  <a:lnTo>
                    <a:pt x="4542" y="8492"/>
                  </a:lnTo>
                  <a:cubicBezTo>
                    <a:pt x="4669" y="8492"/>
                    <a:pt x="4795" y="8492"/>
                    <a:pt x="4922" y="8471"/>
                  </a:cubicBezTo>
                  <a:lnTo>
                    <a:pt x="5070" y="8471"/>
                  </a:lnTo>
                  <a:cubicBezTo>
                    <a:pt x="5175" y="8450"/>
                    <a:pt x="5281" y="8450"/>
                    <a:pt x="5408" y="8428"/>
                  </a:cubicBezTo>
                  <a:cubicBezTo>
                    <a:pt x="5450" y="8428"/>
                    <a:pt x="5492" y="8428"/>
                    <a:pt x="5556" y="8407"/>
                  </a:cubicBezTo>
                  <a:lnTo>
                    <a:pt x="5619" y="8407"/>
                  </a:lnTo>
                  <a:cubicBezTo>
                    <a:pt x="5704" y="8386"/>
                    <a:pt x="5809" y="8365"/>
                    <a:pt x="5915" y="8344"/>
                  </a:cubicBezTo>
                  <a:cubicBezTo>
                    <a:pt x="5957" y="8344"/>
                    <a:pt x="5999" y="8344"/>
                    <a:pt x="6042" y="8323"/>
                  </a:cubicBezTo>
                  <a:cubicBezTo>
                    <a:pt x="6211" y="8281"/>
                    <a:pt x="6380" y="8238"/>
                    <a:pt x="6549" y="8196"/>
                  </a:cubicBezTo>
                  <a:cubicBezTo>
                    <a:pt x="6781" y="8133"/>
                    <a:pt x="7013" y="8048"/>
                    <a:pt x="7246" y="7964"/>
                  </a:cubicBezTo>
                  <a:cubicBezTo>
                    <a:pt x="7267" y="7943"/>
                    <a:pt x="7288" y="7943"/>
                    <a:pt x="7309" y="7943"/>
                  </a:cubicBezTo>
                  <a:cubicBezTo>
                    <a:pt x="7436" y="7900"/>
                    <a:pt x="7541" y="7837"/>
                    <a:pt x="7647" y="7795"/>
                  </a:cubicBezTo>
                  <a:cubicBezTo>
                    <a:pt x="7774" y="7731"/>
                    <a:pt x="7900" y="7668"/>
                    <a:pt x="8027" y="7605"/>
                  </a:cubicBezTo>
                  <a:cubicBezTo>
                    <a:pt x="8048" y="7584"/>
                    <a:pt x="8069" y="7584"/>
                    <a:pt x="8091" y="7584"/>
                  </a:cubicBezTo>
                  <a:cubicBezTo>
                    <a:pt x="8302" y="7457"/>
                    <a:pt x="8492" y="7351"/>
                    <a:pt x="8682" y="7224"/>
                  </a:cubicBezTo>
                  <a:cubicBezTo>
                    <a:pt x="8703" y="7203"/>
                    <a:pt x="8724" y="7203"/>
                    <a:pt x="8724" y="7203"/>
                  </a:cubicBezTo>
                  <a:cubicBezTo>
                    <a:pt x="8745" y="7182"/>
                    <a:pt x="8767" y="7161"/>
                    <a:pt x="8788" y="7140"/>
                  </a:cubicBezTo>
                  <a:cubicBezTo>
                    <a:pt x="8999" y="7013"/>
                    <a:pt x="9189" y="6865"/>
                    <a:pt x="9358" y="6717"/>
                  </a:cubicBezTo>
                  <a:cubicBezTo>
                    <a:pt x="9379" y="6696"/>
                    <a:pt x="9421" y="6696"/>
                    <a:pt x="9443" y="6675"/>
                  </a:cubicBezTo>
                  <a:cubicBezTo>
                    <a:pt x="9443" y="6654"/>
                    <a:pt x="9464" y="6654"/>
                    <a:pt x="9464" y="6633"/>
                  </a:cubicBezTo>
                  <a:cubicBezTo>
                    <a:pt x="9612" y="6506"/>
                    <a:pt x="9738" y="6379"/>
                    <a:pt x="9886" y="6253"/>
                  </a:cubicBezTo>
                  <a:cubicBezTo>
                    <a:pt x="9886" y="6253"/>
                    <a:pt x="9886" y="6253"/>
                    <a:pt x="9886" y="6232"/>
                  </a:cubicBezTo>
                  <a:cubicBezTo>
                    <a:pt x="10034" y="6105"/>
                    <a:pt x="10161" y="5957"/>
                    <a:pt x="10266" y="5830"/>
                  </a:cubicBezTo>
                  <a:cubicBezTo>
                    <a:pt x="10287" y="5809"/>
                    <a:pt x="10287" y="5809"/>
                    <a:pt x="10309" y="5788"/>
                  </a:cubicBezTo>
                  <a:cubicBezTo>
                    <a:pt x="10330" y="5746"/>
                    <a:pt x="10372" y="5703"/>
                    <a:pt x="10393" y="5661"/>
                  </a:cubicBezTo>
                  <a:cubicBezTo>
                    <a:pt x="10456" y="5577"/>
                    <a:pt x="10520" y="5492"/>
                    <a:pt x="10583" y="5429"/>
                  </a:cubicBezTo>
                  <a:cubicBezTo>
                    <a:pt x="10625" y="5365"/>
                    <a:pt x="10647" y="5302"/>
                    <a:pt x="10689" y="5239"/>
                  </a:cubicBezTo>
                  <a:cubicBezTo>
                    <a:pt x="10752" y="5154"/>
                    <a:pt x="10794" y="5070"/>
                    <a:pt x="10837" y="5006"/>
                  </a:cubicBezTo>
                  <a:cubicBezTo>
                    <a:pt x="10879" y="4943"/>
                    <a:pt x="10900" y="4880"/>
                    <a:pt x="10942" y="4816"/>
                  </a:cubicBezTo>
                  <a:cubicBezTo>
                    <a:pt x="10985" y="4732"/>
                    <a:pt x="11006" y="4647"/>
                    <a:pt x="11048" y="4584"/>
                  </a:cubicBezTo>
                  <a:cubicBezTo>
                    <a:pt x="11069" y="4521"/>
                    <a:pt x="11111" y="4436"/>
                    <a:pt x="11132" y="4373"/>
                  </a:cubicBezTo>
                  <a:cubicBezTo>
                    <a:pt x="11154" y="4309"/>
                    <a:pt x="11196" y="4225"/>
                    <a:pt x="11217" y="4140"/>
                  </a:cubicBezTo>
                  <a:cubicBezTo>
                    <a:pt x="11217" y="4119"/>
                    <a:pt x="11238" y="4077"/>
                    <a:pt x="11238" y="4056"/>
                  </a:cubicBezTo>
                  <a:cubicBezTo>
                    <a:pt x="11259" y="4035"/>
                    <a:pt x="11259" y="3992"/>
                    <a:pt x="11259" y="3950"/>
                  </a:cubicBezTo>
                  <a:cubicBezTo>
                    <a:pt x="11301" y="3866"/>
                    <a:pt x="11323" y="3760"/>
                    <a:pt x="11344" y="3676"/>
                  </a:cubicBezTo>
                  <a:cubicBezTo>
                    <a:pt x="11344" y="3612"/>
                    <a:pt x="11365" y="3549"/>
                    <a:pt x="11365" y="3485"/>
                  </a:cubicBezTo>
                  <a:cubicBezTo>
                    <a:pt x="11386" y="3380"/>
                    <a:pt x="11386" y="3295"/>
                    <a:pt x="11386" y="3190"/>
                  </a:cubicBezTo>
                  <a:cubicBezTo>
                    <a:pt x="11386" y="3147"/>
                    <a:pt x="11407" y="3105"/>
                    <a:pt x="11407" y="3063"/>
                  </a:cubicBezTo>
                  <a:cubicBezTo>
                    <a:pt x="11407" y="3042"/>
                    <a:pt x="11407" y="3042"/>
                    <a:pt x="11407" y="3021"/>
                  </a:cubicBezTo>
                  <a:cubicBezTo>
                    <a:pt x="11407" y="2978"/>
                    <a:pt x="11407" y="2957"/>
                    <a:pt x="11386" y="2915"/>
                  </a:cubicBezTo>
                  <a:cubicBezTo>
                    <a:pt x="11386" y="2831"/>
                    <a:pt x="11386" y="2725"/>
                    <a:pt x="11386" y="2641"/>
                  </a:cubicBezTo>
                  <a:cubicBezTo>
                    <a:pt x="11365" y="2598"/>
                    <a:pt x="11365" y="2556"/>
                    <a:pt x="11365" y="2514"/>
                  </a:cubicBezTo>
                  <a:cubicBezTo>
                    <a:pt x="11344" y="2493"/>
                    <a:pt x="11344" y="2450"/>
                    <a:pt x="11344" y="2408"/>
                  </a:cubicBezTo>
                  <a:cubicBezTo>
                    <a:pt x="11323" y="2345"/>
                    <a:pt x="11301" y="2303"/>
                    <a:pt x="11301" y="2239"/>
                  </a:cubicBezTo>
                  <a:cubicBezTo>
                    <a:pt x="11280" y="2218"/>
                    <a:pt x="11280" y="2197"/>
                    <a:pt x="11280" y="2176"/>
                  </a:cubicBezTo>
                  <a:cubicBezTo>
                    <a:pt x="11238" y="2070"/>
                    <a:pt x="11217" y="1965"/>
                    <a:pt x="11175" y="1859"/>
                  </a:cubicBezTo>
                  <a:cubicBezTo>
                    <a:pt x="11154" y="1838"/>
                    <a:pt x="11154" y="1817"/>
                    <a:pt x="11132" y="1796"/>
                  </a:cubicBezTo>
                  <a:lnTo>
                    <a:pt x="10330" y="0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78"/>
            <p:cNvSpPr/>
            <p:nvPr/>
          </p:nvSpPr>
          <p:spPr>
            <a:xfrm>
              <a:off x="4439725" y="3463450"/>
              <a:ext cx="303700" cy="217125"/>
            </a:xfrm>
            <a:custGeom>
              <a:avLst/>
              <a:gdLst/>
              <a:ahLst/>
              <a:cxnLst/>
              <a:rect l="l" t="t" r="r" b="b"/>
              <a:pathLst>
                <a:path w="12148" h="8685" extrusionOk="0">
                  <a:moveTo>
                    <a:pt x="7467" y="1"/>
                  </a:moveTo>
                  <a:cubicBezTo>
                    <a:pt x="6497" y="1"/>
                    <a:pt x="5444" y="224"/>
                    <a:pt x="4416" y="688"/>
                  </a:cubicBezTo>
                  <a:cubicBezTo>
                    <a:pt x="1564" y="1977"/>
                    <a:pt x="1" y="4681"/>
                    <a:pt x="909" y="6688"/>
                  </a:cubicBezTo>
                  <a:cubicBezTo>
                    <a:pt x="1490" y="7984"/>
                    <a:pt x="2951" y="8685"/>
                    <a:pt x="4675" y="8685"/>
                  </a:cubicBezTo>
                  <a:cubicBezTo>
                    <a:pt x="5648" y="8685"/>
                    <a:pt x="6704" y="8462"/>
                    <a:pt x="7732" y="7997"/>
                  </a:cubicBezTo>
                  <a:cubicBezTo>
                    <a:pt x="10584" y="6709"/>
                    <a:pt x="12147" y="4005"/>
                    <a:pt x="11239" y="1998"/>
                  </a:cubicBezTo>
                  <a:cubicBezTo>
                    <a:pt x="10644" y="701"/>
                    <a:pt x="9187" y="1"/>
                    <a:pt x="7467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78"/>
            <p:cNvSpPr/>
            <p:nvPr/>
          </p:nvSpPr>
          <p:spPr>
            <a:xfrm>
              <a:off x="4479350" y="3498325"/>
              <a:ext cx="223925" cy="147375"/>
            </a:xfrm>
            <a:custGeom>
              <a:avLst/>
              <a:gdLst/>
              <a:ahLst/>
              <a:cxnLst/>
              <a:rect l="l" t="t" r="r" b="b"/>
              <a:pathLst>
                <a:path w="8957" h="5895" extrusionOk="0">
                  <a:moveTo>
                    <a:pt x="5879" y="1"/>
                  </a:moveTo>
                  <a:cubicBezTo>
                    <a:pt x="5096" y="1"/>
                    <a:pt x="4227" y="182"/>
                    <a:pt x="3401" y="561"/>
                  </a:cubicBezTo>
                  <a:cubicBezTo>
                    <a:pt x="1331" y="1511"/>
                    <a:pt x="0" y="3455"/>
                    <a:pt x="592" y="4722"/>
                  </a:cubicBezTo>
                  <a:cubicBezTo>
                    <a:pt x="934" y="5484"/>
                    <a:pt x="1911" y="5895"/>
                    <a:pt x="3089" y="5895"/>
                  </a:cubicBezTo>
                  <a:cubicBezTo>
                    <a:pt x="3871" y="5895"/>
                    <a:pt x="4743" y="5714"/>
                    <a:pt x="5577" y="5335"/>
                  </a:cubicBezTo>
                  <a:cubicBezTo>
                    <a:pt x="7647" y="4384"/>
                    <a:pt x="8957" y="2441"/>
                    <a:pt x="8386" y="1173"/>
                  </a:cubicBezTo>
                  <a:cubicBezTo>
                    <a:pt x="8043" y="411"/>
                    <a:pt x="7059" y="1"/>
                    <a:pt x="5879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78"/>
            <p:cNvSpPr/>
            <p:nvPr/>
          </p:nvSpPr>
          <p:spPr>
            <a:xfrm>
              <a:off x="4485150" y="3512650"/>
              <a:ext cx="220250" cy="134800"/>
            </a:xfrm>
            <a:custGeom>
              <a:avLst/>
              <a:gdLst/>
              <a:ahLst/>
              <a:cxnLst/>
              <a:rect l="l" t="t" r="r" b="b"/>
              <a:pathLst>
                <a:path w="8810" h="5392" extrusionOk="0">
                  <a:moveTo>
                    <a:pt x="6187" y="1"/>
                  </a:moveTo>
                  <a:cubicBezTo>
                    <a:pt x="5358" y="1"/>
                    <a:pt x="4392" y="205"/>
                    <a:pt x="3465" y="621"/>
                  </a:cubicBezTo>
                  <a:cubicBezTo>
                    <a:pt x="1374" y="1572"/>
                    <a:pt x="0" y="3368"/>
                    <a:pt x="507" y="4466"/>
                  </a:cubicBezTo>
                  <a:cubicBezTo>
                    <a:pt x="777" y="5074"/>
                    <a:pt x="1590" y="5391"/>
                    <a:pt x="2618" y="5391"/>
                  </a:cubicBezTo>
                  <a:cubicBezTo>
                    <a:pt x="3445" y="5391"/>
                    <a:pt x="4412" y="5186"/>
                    <a:pt x="5345" y="4762"/>
                  </a:cubicBezTo>
                  <a:cubicBezTo>
                    <a:pt x="7415" y="3811"/>
                    <a:pt x="8809" y="2016"/>
                    <a:pt x="8302" y="917"/>
                  </a:cubicBezTo>
                  <a:cubicBezTo>
                    <a:pt x="8022" y="311"/>
                    <a:pt x="7208" y="1"/>
                    <a:pt x="6187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78"/>
            <p:cNvSpPr/>
            <p:nvPr/>
          </p:nvSpPr>
          <p:spPr>
            <a:xfrm>
              <a:off x="4704300" y="3564625"/>
              <a:ext cx="285200" cy="154750"/>
            </a:xfrm>
            <a:custGeom>
              <a:avLst/>
              <a:gdLst/>
              <a:ahLst/>
              <a:cxnLst/>
              <a:rect l="l" t="t" r="r" b="b"/>
              <a:pathLst>
                <a:path w="11408" h="6190" extrusionOk="0">
                  <a:moveTo>
                    <a:pt x="11408" y="423"/>
                  </a:moveTo>
                  <a:lnTo>
                    <a:pt x="11403" y="531"/>
                  </a:lnTo>
                  <a:lnTo>
                    <a:pt x="11403" y="531"/>
                  </a:lnTo>
                  <a:cubicBezTo>
                    <a:pt x="11406" y="495"/>
                    <a:pt x="11408" y="459"/>
                    <a:pt x="11408" y="423"/>
                  </a:cubicBezTo>
                  <a:close/>
                  <a:moveTo>
                    <a:pt x="64" y="0"/>
                  </a:moveTo>
                  <a:lnTo>
                    <a:pt x="1" y="1965"/>
                  </a:lnTo>
                  <a:cubicBezTo>
                    <a:pt x="1" y="2091"/>
                    <a:pt x="1" y="2218"/>
                    <a:pt x="1" y="2345"/>
                  </a:cubicBezTo>
                  <a:cubicBezTo>
                    <a:pt x="22" y="2387"/>
                    <a:pt x="22" y="2429"/>
                    <a:pt x="22" y="2450"/>
                  </a:cubicBezTo>
                  <a:cubicBezTo>
                    <a:pt x="43" y="2556"/>
                    <a:pt x="43" y="2641"/>
                    <a:pt x="64" y="2725"/>
                  </a:cubicBezTo>
                  <a:cubicBezTo>
                    <a:pt x="85" y="2767"/>
                    <a:pt x="85" y="2788"/>
                    <a:pt x="107" y="2831"/>
                  </a:cubicBezTo>
                  <a:cubicBezTo>
                    <a:pt x="128" y="2936"/>
                    <a:pt x="149" y="3042"/>
                    <a:pt x="191" y="3126"/>
                  </a:cubicBezTo>
                  <a:cubicBezTo>
                    <a:pt x="191" y="3148"/>
                    <a:pt x="212" y="3169"/>
                    <a:pt x="212" y="3190"/>
                  </a:cubicBezTo>
                  <a:cubicBezTo>
                    <a:pt x="254" y="3295"/>
                    <a:pt x="318" y="3422"/>
                    <a:pt x="381" y="3528"/>
                  </a:cubicBezTo>
                  <a:cubicBezTo>
                    <a:pt x="381" y="3549"/>
                    <a:pt x="402" y="3591"/>
                    <a:pt x="423" y="3612"/>
                  </a:cubicBezTo>
                  <a:cubicBezTo>
                    <a:pt x="466" y="3697"/>
                    <a:pt x="529" y="3781"/>
                    <a:pt x="571" y="3866"/>
                  </a:cubicBezTo>
                  <a:cubicBezTo>
                    <a:pt x="592" y="3887"/>
                    <a:pt x="613" y="3929"/>
                    <a:pt x="656" y="3950"/>
                  </a:cubicBezTo>
                  <a:cubicBezTo>
                    <a:pt x="698" y="4035"/>
                    <a:pt x="761" y="4119"/>
                    <a:pt x="846" y="4204"/>
                  </a:cubicBezTo>
                  <a:cubicBezTo>
                    <a:pt x="867" y="4225"/>
                    <a:pt x="867" y="4246"/>
                    <a:pt x="888" y="4267"/>
                  </a:cubicBezTo>
                  <a:cubicBezTo>
                    <a:pt x="994" y="4373"/>
                    <a:pt x="1078" y="4457"/>
                    <a:pt x="1184" y="4563"/>
                  </a:cubicBezTo>
                  <a:cubicBezTo>
                    <a:pt x="1205" y="4584"/>
                    <a:pt x="1226" y="4605"/>
                    <a:pt x="1247" y="4626"/>
                  </a:cubicBezTo>
                  <a:cubicBezTo>
                    <a:pt x="1332" y="4690"/>
                    <a:pt x="1416" y="4753"/>
                    <a:pt x="1501" y="4837"/>
                  </a:cubicBezTo>
                  <a:cubicBezTo>
                    <a:pt x="1543" y="4859"/>
                    <a:pt x="1585" y="4880"/>
                    <a:pt x="1606" y="4922"/>
                  </a:cubicBezTo>
                  <a:cubicBezTo>
                    <a:pt x="1691" y="4985"/>
                    <a:pt x="1775" y="5028"/>
                    <a:pt x="1881" y="5091"/>
                  </a:cubicBezTo>
                  <a:cubicBezTo>
                    <a:pt x="1902" y="5112"/>
                    <a:pt x="1944" y="5133"/>
                    <a:pt x="1965" y="5154"/>
                  </a:cubicBezTo>
                  <a:cubicBezTo>
                    <a:pt x="2092" y="5239"/>
                    <a:pt x="2219" y="5323"/>
                    <a:pt x="2367" y="5387"/>
                  </a:cubicBezTo>
                  <a:cubicBezTo>
                    <a:pt x="2388" y="5387"/>
                    <a:pt x="2409" y="5408"/>
                    <a:pt x="2430" y="5429"/>
                  </a:cubicBezTo>
                  <a:cubicBezTo>
                    <a:pt x="2536" y="5471"/>
                    <a:pt x="2663" y="5535"/>
                    <a:pt x="2768" y="5577"/>
                  </a:cubicBezTo>
                  <a:cubicBezTo>
                    <a:pt x="2831" y="5598"/>
                    <a:pt x="2874" y="5619"/>
                    <a:pt x="2916" y="5640"/>
                  </a:cubicBezTo>
                  <a:cubicBezTo>
                    <a:pt x="3022" y="5682"/>
                    <a:pt x="3127" y="5725"/>
                    <a:pt x="3233" y="5767"/>
                  </a:cubicBezTo>
                  <a:cubicBezTo>
                    <a:pt x="3275" y="5788"/>
                    <a:pt x="3317" y="5788"/>
                    <a:pt x="3360" y="5809"/>
                  </a:cubicBezTo>
                  <a:cubicBezTo>
                    <a:pt x="3402" y="5809"/>
                    <a:pt x="3423" y="5830"/>
                    <a:pt x="3444" y="5830"/>
                  </a:cubicBezTo>
                  <a:cubicBezTo>
                    <a:pt x="3529" y="5873"/>
                    <a:pt x="3634" y="5894"/>
                    <a:pt x="3719" y="5915"/>
                  </a:cubicBezTo>
                  <a:cubicBezTo>
                    <a:pt x="3761" y="5936"/>
                    <a:pt x="3803" y="5936"/>
                    <a:pt x="3867" y="5957"/>
                  </a:cubicBezTo>
                  <a:cubicBezTo>
                    <a:pt x="4014" y="5999"/>
                    <a:pt x="4183" y="6041"/>
                    <a:pt x="4352" y="6063"/>
                  </a:cubicBezTo>
                  <a:lnTo>
                    <a:pt x="4374" y="6063"/>
                  </a:lnTo>
                  <a:cubicBezTo>
                    <a:pt x="4606" y="6105"/>
                    <a:pt x="4838" y="6147"/>
                    <a:pt x="5092" y="6168"/>
                  </a:cubicBezTo>
                  <a:lnTo>
                    <a:pt x="5176" y="6168"/>
                  </a:lnTo>
                  <a:cubicBezTo>
                    <a:pt x="5282" y="6189"/>
                    <a:pt x="5409" y="6189"/>
                    <a:pt x="5514" y="6189"/>
                  </a:cubicBezTo>
                  <a:lnTo>
                    <a:pt x="6021" y="6189"/>
                  </a:lnTo>
                  <a:cubicBezTo>
                    <a:pt x="6254" y="6189"/>
                    <a:pt x="6486" y="6168"/>
                    <a:pt x="6718" y="6147"/>
                  </a:cubicBezTo>
                  <a:lnTo>
                    <a:pt x="6761" y="6147"/>
                  </a:lnTo>
                  <a:cubicBezTo>
                    <a:pt x="6782" y="6147"/>
                    <a:pt x="6803" y="6126"/>
                    <a:pt x="6845" y="6126"/>
                  </a:cubicBezTo>
                  <a:cubicBezTo>
                    <a:pt x="7077" y="6105"/>
                    <a:pt x="7310" y="6063"/>
                    <a:pt x="7542" y="5999"/>
                  </a:cubicBezTo>
                  <a:cubicBezTo>
                    <a:pt x="7563" y="5999"/>
                    <a:pt x="7606" y="5999"/>
                    <a:pt x="7627" y="5978"/>
                  </a:cubicBezTo>
                  <a:lnTo>
                    <a:pt x="7669" y="5978"/>
                  </a:lnTo>
                  <a:cubicBezTo>
                    <a:pt x="7859" y="5936"/>
                    <a:pt x="8028" y="5873"/>
                    <a:pt x="8197" y="5809"/>
                  </a:cubicBezTo>
                  <a:lnTo>
                    <a:pt x="8239" y="5809"/>
                  </a:lnTo>
                  <a:cubicBezTo>
                    <a:pt x="8408" y="5746"/>
                    <a:pt x="8577" y="5682"/>
                    <a:pt x="8746" y="5598"/>
                  </a:cubicBezTo>
                  <a:cubicBezTo>
                    <a:pt x="8767" y="5598"/>
                    <a:pt x="8788" y="5598"/>
                    <a:pt x="8788" y="5577"/>
                  </a:cubicBezTo>
                  <a:cubicBezTo>
                    <a:pt x="8852" y="5556"/>
                    <a:pt x="8894" y="5535"/>
                    <a:pt x="8957" y="5513"/>
                  </a:cubicBezTo>
                  <a:cubicBezTo>
                    <a:pt x="9042" y="5471"/>
                    <a:pt x="9126" y="5429"/>
                    <a:pt x="9211" y="5387"/>
                  </a:cubicBezTo>
                  <a:cubicBezTo>
                    <a:pt x="9274" y="5344"/>
                    <a:pt x="9338" y="5302"/>
                    <a:pt x="9401" y="5260"/>
                  </a:cubicBezTo>
                  <a:cubicBezTo>
                    <a:pt x="9464" y="5218"/>
                    <a:pt x="9549" y="5175"/>
                    <a:pt x="9633" y="5112"/>
                  </a:cubicBezTo>
                  <a:cubicBezTo>
                    <a:pt x="9697" y="5070"/>
                    <a:pt x="9739" y="5028"/>
                    <a:pt x="9802" y="4985"/>
                  </a:cubicBezTo>
                  <a:cubicBezTo>
                    <a:pt x="9866" y="4943"/>
                    <a:pt x="9950" y="4880"/>
                    <a:pt x="10014" y="4837"/>
                  </a:cubicBezTo>
                  <a:cubicBezTo>
                    <a:pt x="10056" y="4795"/>
                    <a:pt x="10119" y="4753"/>
                    <a:pt x="10161" y="4690"/>
                  </a:cubicBezTo>
                  <a:cubicBezTo>
                    <a:pt x="10225" y="4647"/>
                    <a:pt x="10288" y="4584"/>
                    <a:pt x="10352" y="4521"/>
                  </a:cubicBezTo>
                  <a:cubicBezTo>
                    <a:pt x="10373" y="4499"/>
                    <a:pt x="10394" y="4478"/>
                    <a:pt x="10415" y="4457"/>
                  </a:cubicBezTo>
                  <a:cubicBezTo>
                    <a:pt x="10436" y="4436"/>
                    <a:pt x="10457" y="4415"/>
                    <a:pt x="10478" y="4373"/>
                  </a:cubicBezTo>
                  <a:cubicBezTo>
                    <a:pt x="10542" y="4309"/>
                    <a:pt x="10605" y="4225"/>
                    <a:pt x="10668" y="4140"/>
                  </a:cubicBezTo>
                  <a:cubicBezTo>
                    <a:pt x="10711" y="4098"/>
                    <a:pt x="10732" y="4056"/>
                    <a:pt x="10774" y="4014"/>
                  </a:cubicBezTo>
                  <a:cubicBezTo>
                    <a:pt x="10837" y="3929"/>
                    <a:pt x="10880" y="3823"/>
                    <a:pt x="10943" y="3739"/>
                  </a:cubicBezTo>
                  <a:cubicBezTo>
                    <a:pt x="10964" y="3718"/>
                    <a:pt x="10985" y="3676"/>
                    <a:pt x="11006" y="3633"/>
                  </a:cubicBezTo>
                  <a:cubicBezTo>
                    <a:pt x="11006" y="3633"/>
                    <a:pt x="11006" y="3612"/>
                    <a:pt x="11006" y="3612"/>
                  </a:cubicBezTo>
                  <a:cubicBezTo>
                    <a:pt x="11028" y="3570"/>
                    <a:pt x="11049" y="3528"/>
                    <a:pt x="11070" y="3507"/>
                  </a:cubicBezTo>
                  <a:cubicBezTo>
                    <a:pt x="11091" y="3422"/>
                    <a:pt x="11133" y="3338"/>
                    <a:pt x="11154" y="3253"/>
                  </a:cubicBezTo>
                  <a:cubicBezTo>
                    <a:pt x="11175" y="3211"/>
                    <a:pt x="11197" y="3169"/>
                    <a:pt x="11197" y="3126"/>
                  </a:cubicBezTo>
                  <a:cubicBezTo>
                    <a:pt x="11218" y="3105"/>
                    <a:pt x="11218" y="3063"/>
                    <a:pt x="11239" y="3042"/>
                  </a:cubicBezTo>
                  <a:cubicBezTo>
                    <a:pt x="11260" y="2979"/>
                    <a:pt x="11260" y="2915"/>
                    <a:pt x="11281" y="2852"/>
                  </a:cubicBezTo>
                  <a:cubicBezTo>
                    <a:pt x="11281" y="2831"/>
                    <a:pt x="11281" y="2810"/>
                    <a:pt x="11281" y="2788"/>
                  </a:cubicBezTo>
                  <a:cubicBezTo>
                    <a:pt x="11302" y="2683"/>
                    <a:pt x="11323" y="2577"/>
                    <a:pt x="11323" y="2472"/>
                  </a:cubicBezTo>
                  <a:cubicBezTo>
                    <a:pt x="11323" y="2450"/>
                    <a:pt x="11323" y="2408"/>
                    <a:pt x="11323" y="2387"/>
                  </a:cubicBezTo>
                  <a:lnTo>
                    <a:pt x="11403" y="531"/>
                  </a:lnTo>
                  <a:lnTo>
                    <a:pt x="11403" y="531"/>
                  </a:lnTo>
                  <a:cubicBezTo>
                    <a:pt x="11396" y="622"/>
                    <a:pt x="11381" y="712"/>
                    <a:pt x="11366" y="803"/>
                  </a:cubicBezTo>
                  <a:cubicBezTo>
                    <a:pt x="11366" y="824"/>
                    <a:pt x="11344" y="845"/>
                    <a:pt x="11344" y="866"/>
                  </a:cubicBezTo>
                  <a:cubicBezTo>
                    <a:pt x="11323" y="972"/>
                    <a:pt x="11302" y="1056"/>
                    <a:pt x="11281" y="1162"/>
                  </a:cubicBezTo>
                  <a:cubicBezTo>
                    <a:pt x="11260" y="1204"/>
                    <a:pt x="11239" y="1246"/>
                    <a:pt x="11239" y="1289"/>
                  </a:cubicBezTo>
                  <a:cubicBezTo>
                    <a:pt x="11197" y="1352"/>
                    <a:pt x="11175" y="1436"/>
                    <a:pt x="11133" y="1521"/>
                  </a:cubicBezTo>
                  <a:cubicBezTo>
                    <a:pt x="11112" y="1563"/>
                    <a:pt x="11112" y="1584"/>
                    <a:pt x="11091" y="1627"/>
                  </a:cubicBezTo>
                  <a:cubicBezTo>
                    <a:pt x="11070" y="1669"/>
                    <a:pt x="11028" y="1711"/>
                    <a:pt x="11006" y="1774"/>
                  </a:cubicBezTo>
                  <a:cubicBezTo>
                    <a:pt x="10964" y="1859"/>
                    <a:pt x="10901" y="1943"/>
                    <a:pt x="10837" y="2028"/>
                  </a:cubicBezTo>
                  <a:cubicBezTo>
                    <a:pt x="10816" y="2091"/>
                    <a:pt x="10774" y="2134"/>
                    <a:pt x="10753" y="2176"/>
                  </a:cubicBezTo>
                  <a:cubicBezTo>
                    <a:pt x="10690" y="2260"/>
                    <a:pt x="10626" y="2324"/>
                    <a:pt x="10542" y="2408"/>
                  </a:cubicBezTo>
                  <a:cubicBezTo>
                    <a:pt x="10499" y="2450"/>
                    <a:pt x="10457" y="2493"/>
                    <a:pt x="10415" y="2556"/>
                  </a:cubicBezTo>
                  <a:cubicBezTo>
                    <a:pt x="10373" y="2598"/>
                    <a:pt x="10309" y="2662"/>
                    <a:pt x="10246" y="2725"/>
                  </a:cubicBezTo>
                  <a:cubicBezTo>
                    <a:pt x="10183" y="2767"/>
                    <a:pt x="10140" y="2810"/>
                    <a:pt x="10077" y="2852"/>
                  </a:cubicBezTo>
                  <a:cubicBezTo>
                    <a:pt x="10014" y="2915"/>
                    <a:pt x="9950" y="2957"/>
                    <a:pt x="9866" y="3021"/>
                  </a:cubicBezTo>
                  <a:cubicBezTo>
                    <a:pt x="9824" y="3063"/>
                    <a:pt x="9760" y="3105"/>
                    <a:pt x="9697" y="3148"/>
                  </a:cubicBezTo>
                  <a:cubicBezTo>
                    <a:pt x="9633" y="3190"/>
                    <a:pt x="9549" y="3253"/>
                    <a:pt x="9464" y="3295"/>
                  </a:cubicBezTo>
                  <a:cubicBezTo>
                    <a:pt x="9401" y="3338"/>
                    <a:pt x="9338" y="3359"/>
                    <a:pt x="9274" y="3401"/>
                  </a:cubicBezTo>
                  <a:cubicBezTo>
                    <a:pt x="9190" y="3443"/>
                    <a:pt x="9105" y="3485"/>
                    <a:pt x="9021" y="3528"/>
                  </a:cubicBezTo>
                  <a:cubicBezTo>
                    <a:pt x="8957" y="3570"/>
                    <a:pt x="8894" y="3591"/>
                    <a:pt x="8831" y="3633"/>
                  </a:cubicBezTo>
                  <a:cubicBezTo>
                    <a:pt x="8662" y="3697"/>
                    <a:pt x="8493" y="3760"/>
                    <a:pt x="8303" y="3823"/>
                  </a:cubicBezTo>
                  <a:cubicBezTo>
                    <a:pt x="8303" y="3845"/>
                    <a:pt x="8281" y="3845"/>
                    <a:pt x="8281" y="3845"/>
                  </a:cubicBezTo>
                  <a:cubicBezTo>
                    <a:pt x="8112" y="3908"/>
                    <a:pt x="7922" y="3950"/>
                    <a:pt x="7753" y="3992"/>
                  </a:cubicBezTo>
                  <a:cubicBezTo>
                    <a:pt x="7711" y="4014"/>
                    <a:pt x="7648" y="4014"/>
                    <a:pt x="7606" y="4035"/>
                  </a:cubicBezTo>
                  <a:cubicBezTo>
                    <a:pt x="7394" y="4077"/>
                    <a:pt x="7141" y="4119"/>
                    <a:pt x="6908" y="4161"/>
                  </a:cubicBezTo>
                  <a:lnTo>
                    <a:pt x="6782" y="4161"/>
                  </a:lnTo>
                  <a:cubicBezTo>
                    <a:pt x="6570" y="4204"/>
                    <a:pt x="6317" y="4204"/>
                    <a:pt x="6085" y="4225"/>
                  </a:cubicBezTo>
                  <a:lnTo>
                    <a:pt x="5599" y="4225"/>
                  </a:lnTo>
                  <a:cubicBezTo>
                    <a:pt x="5451" y="4204"/>
                    <a:pt x="5303" y="4204"/>
                    <a:pt x="5155" y="4183"/>
                  </a:cubicBezTo>
                  <a:cubicBezTo>
                    <a:pt x="4923" y="4161"/>
                    <a:pt x="4669" y="4140"/>
                    <a:pt x="4437" y="4098"/>
                  </a:cubicBezTo>
                  <a:cubicBezTo>
                    <a:pt x="4268" y="4056"/>
                    <a:pt x="4099" y="4014"/>
                    <a:pt x="3930" y="3971"/>
                  </a:cubicBezTo>
                  <a:cubicBezTo>
                    <a:pt x="3888" y="3971"/>
                    <a:pt x="3845" y="3950"/>
                    <a:pt x="3803" y="3929"/>
                  </a:cubicBezTo>
                  <a:cubicBezTo>
                    <a:pt x="3676" y="3908"/>
                    <a:pt x="3550" y="3866"/>
                    <a:pt x="3444" y="3823"/>
                  </a:cubicBezTo>
                  <a:cubicBezTo>
                    <a:pt x="3402" y="3823"/>
                    <a:pt x="3360" y="3802"/>
                    <a:pt x="3317" y="3781"/>
                  </a:cubicBezTo>
                  <a:cubicBezTo>
                    <a:pt x="3191" y="3739"/>
                    <a:pt x="3085" y="3697"/>
                    <a:pt x="2979" y="3654"/>
                  </a:cubicBezTo>
                  <a:cubicBezTo>
                    <a:pt x="2937" y="3654"/>
                    <a:pt x="2895" y="3633"/>
                    <a:pt x="2853" y="3612"/>
                  </a:cubicBezTo>
                  <a:cubicBezTo>
                    <a:pt x="2726" y="3549"/>
                    <a:pt x="2620" y="3507"/>
                    <a:pt x="2515" y="3443"/>
                  </a:cubicBezTo>
                  <a:cubicBezTo>
                    <a:pt x="2472" y="3422"/>
                    <a:pt x="2451" y="3422"/>
                    <a:pt x="2430" y="3401"/>
                  </a:cubicBezTo>
                  <a:cubicBezTo>
                    <a:pt x="2303" y="3338"/>
                    <a:pt x="2177" y="3253"/>
                    <a:pt x="2050" y="3190"/>
                  </a:cubicBezTo>
                  <a:cubicBezTo>
                    <a:pt x="2008" y="3169"/>
                    <a:pt x="1987" y="3148"/>
                    <a:pt x="1944" y="3126"/>
                  </a:cubicBezTo>
                  <a:cubicBezTo>
                    <a:pt x="1860" y="3063"/>
                    <a:pt x="1775" y="3000"/>
                    <a:pt x="1691" y="2936"/>
                  </a:cubicBezTo>
                  <a:cubicBezTo>
                    <a:pt x="1649" y="2915"/>
                    <a:pt x="1606" y="2873"/>
                    <a:pt x="1585" y="2852"/>
                  </a:cubicBezTo>
                  <a:cubicBezTo>
                    <a:pt x="1501" y="2788"/>
                    <a:pt x="1416" y="2725"/>
                    <a:pt x="1332" y="2641"/>
                  </a:cubicBezTo>
                  <a:cubicBezTo>
                    <a:pt x="1311" y="2619"/>
                    <a:pt x="1268" y="2598"/>
                    <a:pt x="1247" y="2577"/>
                  </a:cubicBezTo>
                  <a:cubicBezTo>
                    <a:pt x="1163" y="2493"/>
                    <a:pt x="1057" y="2387"/>
                    <a:pt x="973" y="2281"/>
                  </a:cubicBezTo>
                  <a:cubicBezTo>
                    <a:pt x="951" y="2260"/>
                    <a:pt x="930" y="2239"/>
                    <a:pt x="909" y="2218"/>
                  </a:cubicBezTo>
                  <a:cubicBezTo>
                    <a:pt x="846" y="2134"/>
                    <a:pt x="782" y="2070"/>
                    <a:pt x="719" y="1986"/>
                  </a:cubicBezTo>
                  <a:cubicBezTo>
                    <a:pt x="698" y="1943"/>
                    <a:pt x="677" y="1922"/>
                    <a:pt x="656" y="1880"/>
                  </a:cubicBezTo>
                  <a:cubicBezTo>
                    <a:pt x="592" y="1796"/>
                    <a:pt x="550" y="1711"/>
                    <a:pt x="508" y="1648"/>
                  </a:cubicBezTo>
                  <a:cubicBezTo>
                    <a:pt x="487" y="1605"/>
                    <a:pt x="466" y="1584"/>
                    <a:pt x="444" y="1542"/>
                  </a:cubicBezTo>
                  <a:cubicBezTo>
                    <a:pt x="381" y="1436"/>
                    <a:pt x="339" y="1331"/>
                    <a:pt x="275" y="1204"/>
                  </a:cubicBezTo>
                  <a:cubicBezTo>
                    <a:pt x="275" y="1183"/>
                    <a:pt x="275" y="1183"/>
                    <a:pt x="275" y="1162"/>
                  </a:cubicBezTo>
                  <a:cubicBezTo>
                    <a:pt x="233" y="1056"/>
                    <a:pt x="191" y="951"/>
                    <a:pt x="170" y="866"/>
                  </a:cubicBezTo>
                  <a:cubicBezTo>
                    <a:pt x="170" y="824"/>
                    <a:pt x="149" y="782"/>
                    <a:pt x="149" y="739"/>
                  </a:cubicBezTo>
                  <a:cubicBezTo>
                    <a:pt x="128" y="655"/>
                    <a:pt x="107" y="570"/>
                    <a:pt x="85" y="486"/>
                  </a:cubicBezTo>
                  <a:cubicBezTo>
                    <a:pt x="85" y="444"/>
                    <a:pt x="85" y="401"/>
                    <a:pt x="85" y="380"/>
                  </a:cubicBezTo>
                  <a:cubicBezTo>
                    <a:pt x="64" y="254"/>
                    <a:pt x="64" y="127"/>
                    <a:pt x="64" y="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78"/>
            <p:cNvSpPr/>
            <p:nvPr/>
          </p:nvSpPr>
          <p:spPr>
            <a:xfrm>
              <a:off x="4703775" y="3469450"/>
              <a:ext cx="287850" cy="200925"/>
            </a:xfrm>
            <a:custGeom>
              <a:avLst/>
              <a:gdLst/>
              <a:ahLst/>
              <a:cxnLst/>
              <a:rect l="l" t="t" r="r" b="b"/>
              <a:pathLst>
                <a:path w="11514" h="8037" extrusionOk="0">
                  <a:moveTo>
                    <a:pt x="5636" y="0"/>
                  </a:moveTo>
                  <a:cubicBezTo>
                    <a:pt x="2616" y="0"/>
                    <a:pt x="167" y="1655"/>
                    <a:pt x="85" y="3807"/>
                  </a:cubicBezTo>
                  <a:cubicBezTo>
                    <a:pt x="1" y="6025"/>
                    <a:pt x="2472" y="7905"/>
                    <a:pt x="5620" y="8032"/>
                  </a:cubicBezTo>
                  <a:cubicBezTo>
                    <a:pt x="5712" y="8035"/>
                    <a:pt x="5803" y="8036"/>
                    <a:pt x="5894" y="8036"/>
                  </a:cubicBezTo>
                  <a:cubicBezTo>
                    <a:pt x="8897" y="8036"/>
                    <a:pt x="11347" y="6362"/>
                    <a:pt x="11429" y="4230"/>
                  </a:cubicBezTo>
                  <a:cubicBezTo>
                    <a:pt x="11513" y="2011"/>
                    <a:pt x="9042" y="131"/>
                    <a:pt x="5915" y="5"/>
                  </a:cubicBezTo>
                  <a:cubicBezTo>
                    <a:pt x="5822" y="2"/>
                    <a:pt x="5729" y="0"/>
                    <a:pt x="5636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78"/>
            <p:cNvSpPr/>
            <p:nvPr/>
          </p:nvSpPr>
          <p:spPr>
            <a:xfrm>
              <a:off x="4739175" y="3504300"/>
              <a:ext cx="217050" cy="131200"/>
            </a:xfrm>
            <a:custGeom>
              <a:avLst/>
              <a:gdLst/>
              <a:ahLst/>
              <a:cxnLst/>
              <a:rect l="l" t="t" r="r" b="b"/>
              <a:pathLst>
                <a:path w="8682" h="5248" extrusionOk="0">
                  <a:moveTo>
                    <a:pt x="4198" y="0"/>
                  </a:moveTo>
                  <a:cubicBezTo>
                    <a:pt x="2014" y="0"/>
                    <a:pt x="104" y="1110"/>
                    <a:pt x="63" y="2455"/>
                  </a:cubicBezTo>
                  <a:cubicBezTo>
                    <a:pt x="0" y="3849"/>
                    <a:pt x="1965" y="5159"/>
                    <a:pt x="4246" y="5244"/>
                  </a:cubicBezTo>
                  <a:cubicBezTo>
                    <a:pt x="4324" y="5247"/>
                    <a:pt x="4403" y="5248"/>
                    <a:pt x="4480" y="5248"/>
                  </a:cubicBezTo>
                  <a:cubicBezTo>
                    <a:pt x="6666" y="5248"/>
                    <a:pt x="8578" y="4118"/>
                    <a:pt x="8619" y="2772"/>
                  </a:cubicBezTo>
                  <a:cubicBezTo>
                    <a:pt x="8682" y="1378"/>
                    <a:pt x="6717" y="89"/>
                    <a:pt x="4436" y="5"/>
                  </a:cubicBezTo>
                  <a:cubicBezTo>
                    <a:pt x="4356" y="2"/>
                    <a:pt x="4277" y="0"/>
                    <a:pt x="4198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78"/>
            <p:cNvSpPr/>
            <p:nvPr/>
          </p:nvSpPr>
          <p:spPr>
            <a:xfrm>
              <a:off x="4739175" y="3521700"/>
              <a:ext cx="216525" cy="113825"/>
            </a:xfrm>
            <a:custGeom>
              <a:avLst/>
              <a:gdLst/>
              <a:ahLst/>
              <a:cxnLst/>
              <a:rect l="l" t="t" r="r" b="b"/>
              <a:pathLst>
                <a:path w="8661" h="4553" extrusionOk="0">
                  <a:moveTo>
                    <a:pt x="4143" y="1"/>
                  </a:moveTo>
                  <a:cubicBezTo>
                    <a:pt x="1973" y="1"/>
                    <a:pt x="83" y="962"/>
                    <a:pt x="42" y="2118"/>
                  </a:cubicBezTo>
                  <a:cubicBezTo>
                    <a:pt x="0" y="3322"/>
                    <a:pt x="1965" y="4463"/>
                    <a:pt x="4246" y="4548"/>
                  </a:cubicBezTo>
                  <a:cubicBezTo>
                    <a:pt x="4337" y="4551"/>
                    <a:pt x="4427" y="4553"/>
                    <a:pt x="4517" y="4553"/>
                  </a:cubicBezTo>
                  <a:cubicBezTo>
                    <a:pt x="6686" y="4553"/>
                    <a:pt x="8558" y="3591"/>
                    <a:pt x="8619" y="2435"/>
                  </a:cubicBezTo>
                  <a:cubicBezTo>
                    <a:pt x="8661" y="1231"/>
                    <a:pt x="6696" y="90"/>
                    <a:pt x="4415" y="6"/>
                  </a:cubicBezTo>
                  <a:cubicBezTo>
                    <a:pt x="4324" y="3"/>
                    <a:pt x="4233" y="1"/>
                    <a:pt x="4143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78"/>
            <p:cNvSpPr/>
            <p:nvPr/>
          </p:nvSpPr>
          <p:spPr>
            <a:xfrm>
              <a:off x="4272325" y="3699800"/>
              <a:ext cx="284675" cy="212550"/>
            </a:xfrm>
            <a:custGeom>
              <a:avLst/>
              <a:gdLst/>
              <a:ahLst/>
              <a:cxnLst/>
              <a:rect l="l" t="t" r="r" b="b"/>
              <a:pathLst>
                <a:path w="11387" h="8502" extrusionOk="0">
                  <a:moveTo>
                    <a:pt x="1099" y="1"/>
                  </a:moveTo>
                  <a:cubicBezTo>
                    <a:pt x="1058" y="69"/>
                    <a:pt x="1026" y="137"/>
                    <a:pt x="1003" y="210"/>
                  </a:cubicBezTo>
                  <a:lnTo>
                    <a:pt x="1003" y="210"/>
                  </a:lnTo>
                  <a:lnTo>
                    <a:pt x="1099" y="1"/>
                  </a:lnTo>
                  <a:close/>
                  <a:moveTo>
                    <a:pt x="11386" y="4733"/>
                  </a:moveTo>
                  <a:lnTo>
                    <a:pt x="11281" y="4963"/>
                  </a:lnTo>
                  <a:lnTo>
                    <a:pt x="11281" y="4963"/>
                  </a:lnTo>
                  <a:cubicBezTo>
                    <a:pt x="11321" y="4891"/>
                    <a:pt x="11358" y="4817"/>
                    <a:pt x="11386" y="4733"/>
                  </a:cubicBezTo>
                  <a:close/>
                  <a:moveTo>
                    <a:pt x="1003" y="210"/>
                  </a:moveTo>
                  <a:lnTo>
                    <a:pt x="275" y="1796"/>
                  </a:lnTo>
                  <a:cubicBezTo>
                    <a:pt x="212" y="1902"/>
                    <a:pt x="170" y="2008"/>
                    <a:pt x="127" y="2134"/>
                  </a:cubicBezTo>
                  <a:cubicBezTo>
                    <a:pt x="127" y="2177"/>
                    <a:pt x="106" y="2198"/>
                    <a:pt x="106" y="2240"/>
                  </a:cubicBezTo>
                  <a:cubicBezTo>
                    <a:pt x="85" y="2324"/>
                    <a:pt x="64" y="2409"/>
                    <a:pt x="43" y="2493"/>
                  </a:cubicBezTo>
                  <a:cubicBezTo>
                    <a:pt x="43" y="2536"/>
                    <a:pt x="43" y="2578"/>
                    <a:pt x="22" y="2620"/>
                  </a:cubicBezTo>
                  <a:cubicBezTo>
                    <a:pt x="22" y="2726"/>
                    <a:pt x="1" y="2831"/>
                    <a:pt x="1" y="2937"/>
                  </a:cubicBezTo>
                  <a:cubicBezTo>
                    <a:pt x="1" y="2958"/>
                    <a:pt x="1" y="2958"/>
                    <a:pt x="1" y="2979"/>
                  </a:cubicBezTo>
                  <a:cubicBezTo>
                    <a:pt x="1" y="3106"/>
                    <a:pt x="1" y="3233"/>
                    <a:pt x="22" y="3359"/>
                  </a:cubicBezTo>
                  <a:cubicBezTo>
                    <a:pt x="22" y="3402"/>
                    <a:pt x="22" y="3423"/>
                    <a:pt x="22" y="3465"/>
                  </a:cubicBezTo>
                  <a:cubicBezTo>
                    <a:pt x="43" y="3550"/>
                    <a:pt x="64" y="3655"/>
                    <a:pt x="85" y="3740"/>
                  </a:cubicBezTo>
                  <a:cubicBezTo>
                    <a:pt x="85" y="3782"/>
                    <a:pt x="106" y="3824"/>
                    <a:pt x="106" y="3866"/>
                  </a:cubicBezTo>
                  <a:cubicBezTo>
                    <a:pt x="127" y="3972"/>
                    <a:pt x="148" y="4057"/>
                    <a:pt x="191" y="4162"/>
                  </a:cubicBezTo>
                  <a:cubicBezTo>
                    <a:pt x="191" y="4183"/>
                    <a:pt x="212" y="4226"/>
                    <a:pt x="212" y="4247"/>
                  </a:cubicBezTo>
                  <a:cubicBezTo>
                    <a:pt x="254" y="4373"/>
                    <a:pt x="317" y="4500"/>
                    <a:pt x="360" y="4627"/>
                  </a:cubicBezTo>
                  <a:cubicBezTo>
                    <a:pt x="381" y="4648"/>
                    <a:pt x="402" y="4690"/>
                    <a:pt x="402" y="4711"/>
                  </a:cubicBezTo>
                  <a:cubicBezTo>
                    <a:pt x="465" y="4817"/>
                    <a:pt x="507" y="4902"/>
                    <a:pt x="571" y="5007"/>
                  </a:cubicBezTo>
                  <a:cubicBezTo>
                    <a:pt x="592" y="5049"/>
                    <a:pt x="613" y="5071"/>
                    <a:pt x="634" y="5113"/>
                  </a:cubicBezTo>
                  <a:cubicBezTo>
                    <a:pt x="676" y="5218"/>
                    <a:pt x="740" y="5303"/>
                    <a:pt x="803" y="5387"/>
                  </a:cubicBezTo>
                  <a:cubicBezTo>
                    <a:pt x="824" y="5430"/>
                    <a:pt x="845" y="5451"/>
                    <a:pt x="867" y="5493"/>
                  </a:cubicBezTo>
                  <a:cubicBezTo>
                    <a:pt x="951" y="5599"/>
                    <a:pt x="1036" y="5725"/>
                    <a:pt x="1141" y="5852"/>
                  </a:cubicBezTo>
                  <a:cubicBezTo>
                    <a:pt x="1162" y="5852"/>
                    <a:pt x="1183" y="5873"/>
                    <a:pt x="1183" y="5894"/>
                  </a:cubicBezTo>
                  <a:cubicBezTo>
                    <a:pt x="1268" y="6000"/>
                    <a:pt x="1352" y="6084"/>
                    <a:pt x="1458" y="6190"/>
                  </a:cubicBezTo>
                  <a:cubicBezTo>
                    <a:pt x="1479" y="6211"/>
                    <a:pt x="1521" y="6253"/>
                    <a:pt x="1543" y="6296"/>
                  </a:cubicBezTo>
                  <a:cubicBezTo>
                    <a:pt x="1627" y="6380"/>
                    <a:pt x="1712" y="6444"/>
                    <a:pt x="1796" y="6528"/>
                  </a:cubicBezTo>
                  <a:cubicBezTo>
                    <a:pt x="1838" y="6549"/>
                    <a:pt x="1881" y="6591"/>
                    <a:pt x="1902" y="6634"/>
                  </a:cubicBezTo>
                  <a:cubicBezTo>
                    <a:pt x="1923" y="6634"/>
                    <a:pt x="1944" y="6655"/>
                    <a:pt x="1965" y="6676"/>
                  </a:cubicBezTo>
                  <a:cubicBezTo>
                    <a:pt x="2028" y="6739"/>
                    <a:pt x="2113" y="6803"/>
                    <a:pt x="2197" y="6845"/>
                  </a:cubicBezTo>
                  <a:cubicBezTo>
                    <a:pt x="2240" y="6887"/>
                    <a:pt x="2261" y="6908"/>
                    <a:pt x="2303" y="6951"/>
                  </a:cubicBezTo>
                  <a:cubicBezTo>
                    <a:pt x="2430" y="7056"/>
                    <a:pt x="2578" y="7141"/>
                    <a:pt x="2725" y="7246"/>
                  </a:cubicBezTo>
                  <a:cubicBezTo>
                    <a:pt x="2937" y="7373"/>
                    <a:pt x="3148" y="7500"/>
                    <a:pt x="3359" y="7605"/>
                  </a:cubicBezTo>
                  <a:cubicBezTo>
                    <a:pt x="3380" y="7627"/>
                    <a:pt x="3401" y="7627"/>
                    <a:pt x="3423" y="7648"/>
                  </a:cubicBezTo>
                  <a:cubicBezTo>
                    <a:pt x="3528" y="7711"/>
                    <a:pt x="3634" y="7753"/>
                    <a:pt x="3739" y="7796"/>
                  </a:cubicBezTo>
                  <a:cubicBezTo>
                    <a:pt x="3887" y="7859"/>
                    <a:pt x="4014" y="7922"/>
                    <a:pt x="4141" y="7986"/>
                  </a:cubicBezTo>
                  <a:lnTo>
                    <a:pt x="4204" y="7986"/>
                  </a:lnTo>
                  <a:cubicBezTo>
                    <a:pt x="4415" y="8070"/>
                    <a:pt x="4648" y="8155"/>
                    <a:pt x="4880" y="8218"/>
                  </a:cubicBezTo>
                  <a:cubicBezTo>
                    <a:pt x="4880" y="8218"/>
                    <a:pt x="4901" y="8218"/>
                    <a:pt x="4901" y="8239"/>
                  </a:cubicBezTo>
                  <a:lnTo>
                    <a:pt x="4986" y="8239"/>
                  </a:lnTo>
                  <a:cubicBezTo>
                    <a:pt x="5218" y="8303"/>
                    <a:pt x="5450" y="8366"/>
                    <a:pt x="5683" y="8408"/>
                  </a:cubicBezTo>
                  <a:cubicBezTo>
                    <a:pt x="5704" y="8408"/>
                    <a:pt x="5746" y="8408"/>
                    <a:pt x="5767" y="8429"/>
                  </a:cubicBezTo>
                  <a:lnTo>
                    <a:pt x="5810" y="8429"/>
                  </a:lnTo>
                  <a:cubicBezTo>
                    <a:pt x="6000" y="8450"/>
                    <a:pt x="6190" y="8471"/>
                    <a:pt x="6359" y="8493"/>
                  </a:cubicBezTo>
                  <a:lnTo>
                    <a:pt x="6401" y="8493"/>
                  </a:lnTo>
                  <a:cubicBezTo>
                    <a:pt x="6528" y="8493"/>
                    <a:pt x="6655" y="8502"/>
                    <a:pt x="6775" y="8502"/>
                  </a:cubicBezTo>
                  <a:cubicBezTo>
                    <a:pt x="6835" y="8502"/>
                    <a:pt x="6894" y="8500"/>
                    <a:pt x="6950" y="8493"/>
                  </a:cubicBezTo>
                  <a:lnTo>
                    <a:pt x="7183" y="8493"/>
                  </a:lnTo>
                  <a:cubicBezTo>
                    <a:pt x="7267" y="8493"/>
                    <a:pt x="7373" y="8471"/>
                    <a:pt x="7457" y="8471"/>
                  </a:cubicBezTo>
                  <a:cubicBezTo>
                    <a:pt x="7542" y="8450"/>
                    <a:pt x="7605" y="8450"/>
                    <a:pt x="7668" y="8429"/>
                  </a:cubicBezTo>
                  <a:cubicBezTo>
                    <a:pt x="7774" y="8429"/>
                    <a:pt x="7859" y="8408"/>
                    <a:pt x="7943" y="8387"/>
                  </a:cubicBezTo>
                  <a:cubicBezTo>
                    <a:pt x="8028" y="8387"/>
                    <a:pt x="8091" y="8366"/>
                    <a:pt x="8154" y="8345"/>
                  </a:cubicBezTo>
                  <a:cubicBezTo>
                    <a:pt x="8239" y="8324"/>
                    <a:pt x="8323" y="8303"/>
                    <a:pt x="8408" y="8281"/>
                  </a:cubicBezTo>
                  <a:cubicBezTo>
                    <a:pt x="8471" y="8260"/>
                    <a:pt x="8535" y="8239"/>
                    <a:pt x="8619" y="8197"/>
                  </a:cubicBezTo>
                  <a:cubicBezTo>
                    <a:pt x="8682" y="8176"/>
                    <a:pt x="8767" y="8155"/>
                    <a:pt x="8851" y="8112"/>
                  </a:cubicBezTo>
                  <a:cubicBezTo>
                    <a:pt x="8873" y="8112"/>
                    <a:pt x="8894" y="8091"/>
                    <a:pt x="8936" y="8091"/>
                  </a:cubicBezTo>
                  <a:cubicBezTo>
                    <a:pt x="8957" y="8070"/>
                    <a:pt x="8978" y="8049"/>
                    <a:pt x="9020" y="8028"/>
                  </a:cubicBezTo>
                  <a:cubicBezTo>
                    <a:pt x="9105" y="7986"/>
                    <a:pt x="9189" y="7943"/>
                    <a:pt x="9295" y="7901"/>
                  </a:cubicBezTo>
                  <a:cubicBezTo>
                    <a:pt x="9337" y="7859"/>
                    <a:pt x="9380" y="7838"/>
                    <a:pt x="9443" y="7796"/>
                  </a:cubicBezTo>
                  <a:cubicBezTo>
                    <a:pt x="9527" y="7753"/>
                    <a:pt x="9612" y="7690"/>
                    <a:pt x="9696" y="7627"/>
                  </a:cubicBezTo>
                  <a:cubicBezTo>
                    <a:pt x="9718" y="7605"/>
                    <a:pt x="9760" y="7584"/>
                    <a:pt x="9781" y="7563"/>
                  </a:cubicBezTo>
                  <a:cubicBezTo>
                    <a:pt x="9802" y="7542"/>
                    <a:pt x="9802" y="7542"/>
                    <a:pt x="9823" y="7521"/>
                  </a:cubicBezTo>
                  <a:cubicBezTo>
                    <a:pt x="9844" y="7500"/>
                    <a:pt x="9865" y="7479"/>
                    <a:pt x="9887" y="7436"/>
                  </a:cubicBezTo>
                  <a:cubicBezTo>
                    <a:pt x="9971" y="7394"/>
                    <a:pt x="10013" y="7331"/>
                    <a:pt x="10077" y="7267"/>
                  </a:cubicBezTo>
                  <a:cubicBezTo>
                    <a:pt x="10119" y="7225"/>
                    <a:pt x="10140" y="7183"/>
                    <a:pt x="10161" y="7162"/>
                  </a:cubicBezTo>
                  <a:cubicBezTo>
                    <a:pt x="10182" y="7141"/>
                    <a:pt x="10203" y="7098"/>
                    <a:pt x="10224" y="7077"/>
                  </a:cubicBezTo>
                  <a:cubicBezTo>
                    <a:pt x="10267" y="7035"/>
                    <a:pt x="10309" y="6972"/>
                    <a:pt x="10330" y="6929"/>
                  </a:cubicBezTo>
                  <a:cubicBezTo>
                    <a:pt x="10351" y="6908"/>
                    <a:pt x="10372" y="6887"/>
                    <a:pt x="10372" y="6866"/>
                  </a:cubicBezTo>
                  <a:cubicBezTo>
                    <a:pt x="10436" y="6782"/>
                    <a:pt x="10499" y="6697"/>
                    <a:pt x="10541" y="6591"/>
                  </a:cubicBezTo>
                  <a:cubicBezTo>
                    <a:pt x="10541" y="6570"/>
                    <a:pt x="10562" y="6549"/>
                    <a:pt x="10562" y="6528"/>
                  </a:cubicBezTo>
                  <a:lnTo>
                    <a:pt x="11281" y="4963"/>
                  </a:lnTo>
                  <a:lnTo>
                    <a:pt x="11281" y="4963"/>
                  </a:lnTo>
                  <a:cubicBezTo>
                    <a:pt x="11260" y="4999"/>
                    <a:pt x="11239" y="5035"/>
                    <a:pt x="11217" y="5071"/>
                  </a:cubicBezTo>
                  <a:cubicBezTo>
                    <a:pt x="11196" y="5092"/>
                    <a:pt x="11175" y="5113"/>
                    <a:pt x="11175" y="5134"/>
                  </a:cubicBezTo>
                  <a:cubicBezTo>
                    <a:pt x="11112" y="5218"/>
                    <a:pt x="11048" y="5282"/>
                    <a:pt x="10985" y="5366"/>
                  </a:cubicBezTo>
                  <a:cubicBezTo>
                    <a:pt x="10964" y="5387"/>
                    <a:pt x="10943" y="5430"/>
                    <a:pt x="10900" y="5472"/>
                  </a:cubicBezTo>
                  <a:cubicBezTo>
                    <a:pt x="10858" y="5535"/>
                    <a:pt x="10795" y="5599"/>
                    <a:pt x="10731" y="5641"/>
                  </a:cubicBezTo>
                  <a:cubicBezTo>
                    <a:pt x="10689" y="5683"/>
                    <a:pt x="10668" y="5704"/>
                    <a:pt x="10647" y="5725"/>
                  </a:cubicBezTo>
                  <a:cubicBezTo>
                    <a:pt x="10605" y="5768"/>
                    <a:pt x="10562" y="5789"/>
                    <a:pt x="10520" y="5831"/>
                  </a:cubicBezTo>
                  <a:cubicBezTo>
                    <a:pt x="10436" y="5894"/>
                    <a:pt x="10351" y="5958"/>
                    <a:pt x="10267" y="6000"/>
                  </a:cubicBezTo>
                  <a:cubicBezTo>
                    <a:pt x="10203" y="6042"/>
                    <a:pt x="10161" y="6063"/>
                    <a:pt x="10119" y="6106"/>
                  </a:cubicBezTo>
                  <a:cubicBezTo>
                    <a:pt x="10034" y="6148"/>
                    <a:pt x="9929" y="6190"/>
                    <a:pt x="9844" y="6232"/>
                  </a:cubicBezTo>
                  <a:cubicBezTo>
                    <a:pt x="9781" y="6275"/>
                    <a:pt x="9739" y="6296"/>
                    <a:pt x="9675" y="6317"/>
                  </a:cubicBezTo>
                  <a:cubicBezTo>
                    <a:pt x="9591" y="6359"/>
                    <a:pt x="9506" y="6380"/>
                    <a:pt x="9443" y="6401"/>
                  </a:cubicBezTo>
                  <a:cubicBezTo>
                    <a:pt x="9380" y="6444"/>
                    <a:pt x="9316" y="6465"/>
                    <a:pt x="9232" y="6486"/>
                  </a:cubicBezTo>
                  <a:cubicBezTo>
                    <a:pt x="9147" y="6507"/>
                    <a:pt x="9063" y="6528"/>
                    <a:pt x="8978" y="6549"/>
                  </a:cubicBezTo>
                  <a:cubicBezTo>
                    <a:pt x="8915" y="6570"/>
                    <a:pt x="8851" y="6591"/>
                    <a:pt x="8767" y="6591"/>
                  </a:cubicBezTo>
                  <a:cubicBezTo>
                    <a:pt x="8682" y="6613"/>
                    <a:pt x="8598" y="6634"/>
                    <a:pt x="8513" y="6634"/>
                  </a:cubicBezTo>
                  <a:cubicBezTo>
                    <a:pt x="8429" y="6655"/>
                    <a:pt x="8366" y="6655"/>
                    <a:pt x="8281" y="6676"/>
                  </a:cubicBezTo>
                  <a:cubicBezTo>
                    <a:pt x="8197" y="6676"/>
                    <a:pt x="8091" y="6697"/>
                    <a:pt x="8006" y="6697"/>
                  </a:cubicBezTo>
                  <a:lnTo>
                    <a:pt x="7795" y="6697"/>
                  </a:lnTo>
                  <a:cubicBezTo>
                    <a:pt x="7732" y="6704"/>
                    <a:pt x="7668" y="6706"/>
                    <a:pt x="7605" y="6706"/>
                  </a:cubicBezTo>
                  <a:cubicBezTo>
                    <a:pt x="7478" y="6706"/>
                    <a:pt x="7352" y="6697"/>
                    <a:pt x="7225" y="6697"/>
                  </a:cubicBezTo>
                  <a:lnTo>
                    <a:pt x="7204" y="6697"/>
                  </a:lnTo>
                  <a:cubicBezTo>
                    <a:pt x="7014" y="6676"/>
                    <a:pt x="6824" y="6655"/>
                    <a:pt x="6655" y="6634"/>
                  </a:cubicBezTo>
                  <a:cubicBezTo>
                    <a:pt x="6591" y="6634"/>
                    <a:pt x="6549" y="6613"/>
                    <a:pt x="6507" y="6613"/>
                  </a:cubicBezTo>
                  <a:cubicBezTo>
                    <a:pt x="6274" y="6570"/>
                    <a:pt x="6042" y="6507"/>
                    <a:pt x="5810" y="6444"/>
                  </a:cubicBezTo>
                  <a:cubicBezTo>
                    <a:pt x="5767" y="6444"/>
                    <a:pt x="5725" y="6444"/>
                    <a:pt x="5704" y="6422"/>
                  </a:cubicBezTo>
                  <a:cubicBezTo>
                    <a:pt x="5472" y="6359"/>
                    <a:pt x="5260" y="6275"/>
                    <a:pt x="5028" y="6190"/>
                  </a:cubicBezTo>
                  <a:cubicBezTo>
                    <a:pt x="4880" y="6148"/>
                    <a:pt x="4711" y="6084"/>
                    <a:pt x="4563" y="6000"/>
                  </a:cubicBezTo>
                  <a:cubicBezTo>
                    <a:pt x="4437" y="5937"/>
                    <a:pt x="4310" y="5873"/>
                    <a:pt x="4183" y="5810"/>
                  </a:cubicBezTo>
                  <a:cubicBezTo>
                    <a:pt x="3972" y="5704"/>
                    <a:pt x="3761" y="5578"/>
                    <a:pt x="3549" y="5451"/>
                  </a:cubicBezTo>
                  <a:cubicBezTo>
                    <a:pt x="3401" y="5345"/>
                    <a:pt x="3275" y="5261"/>
                    <a:pt x="3127" y="5155"/>
                  </a:cubicBezTo>
                  <a:cubicBezTo>
                    <a:pt x="3085" y="5113"/>
                    <a:pt x="3063" y="5092"/>
                    <a:pt x="3021" y="5049"/>
                  </a:cubicBezTo>
                  <a:cubicBezTo>
                    <a:pt x="2916" y="4986"/>
                    <a:pt x="2831" y="4902"/>
                    <a:pt x="2725" y="4817"/>
                  </a:cubicBezTo>
                  <a:cubicBezTo>
                    <a:pt x="2704" y="4796"/>
                    <a:pt x="2662" y="4754"/>
                    <a:pt x="2620" y="4733"/>
                  </a:cubicBezTo>
                  <a:cubicBezTo>
                    <a:pt x="2535" y="4648"/>
                    <a:pt x="2451" y="4585"/>
                    <a:pt x="2388" y="4500"/>
                  </a:cubicBezTo>
                  <a:cubicBezTo>
                    <a:pt x="2345" y="4458"/>
                    <a:pt x="2303" y="4416"/>
                    <a:pt x="2282" y="4395"/>
                  </a:cubicBezTo>
                  <a:cubicBezTo>
                    <a:pt x="2176" y="4289"/>
                    <a:pt x="2092" y="4204"/>
                    <a:pt x="2028" y="4099"/>
                  </a:cubicBezTo>
                  <a:cubicBezTo>
                    <a:pt x="2007" y="4078"/>
                    <a:pt x="1986" y="4057"/>
                    <a:pt x="1965" y="4035"/>
                  </a:cubicBezTo>
                  <a:cubicBezTo>
                    <a:pt x="1881" y="3930"/>
                    <a:pt x="1775" y="3803"/>
                    <a:pt x="1690" y="3697"/>
                  </a:cubicBezTo>
                  <a:cubicBezTo>
                    <a:pt x="1669" y="3655"/>
                    <a:pt x="1648" y="3634"/>
                    <a:pt x="1627" y="3592"/>
                  </a:cubicBezTo>
                  <a:cubicBezTo>
                    <a:pt x="1564" y="3507"/>
                    <a:pt x="1521" y="3423"/>
                    <a:pt x="1458" y="3317"/>
                  </a:cubicBezTo>
                  <a:cubicBezTo>
                    <a:pt x="1437" y="3275"/>
                    <a:pt x="1416" y="3233"/>
                    <a:pt x="1395" y="3212"/>
                  </a:cubicBezTo>
                  <a:cubicBezTo>
                    <a:pt x="1331" y="3106"/>
                    <a:pt x="1289" y="3022"/>
                    <a:pt x="1247" y="2916"/>
                  </a:cubicBezTo>
                  <a:cubicBezTo>
                    <a:pt x="1226" y="2895"/>
                    <a:pt x="1205" y="2853"/>
                    <a:pt x="1205" y="2831"/>
                  </a:cubicBezTo>
                  <a:cubicBezTo>
                    <a:pt x="1141" y="2705"/>
                    <a:pt x="1078" y="2578"/>
                    <a:pt x="1036" y="2451"/>
                  </a:cubicBezTo>
                  <a:cubicBezTo>
                    <a:pt x="1036" y="2430"/>
                    <a:pt x="1036" y="2388"/>
                    <a:pt x="1014" y="2367"/>
                  </a:cubicBezTo>
                  <a:cubicBezTo>
                    <a:pt x="993" y="2261"/>
                    <a:pt x="951" y="2177"/>
                    <a:pt x="930" y="2071"/>
                  </a:cubicBezTo>
                  <a:cubicBezTo>
                    <a:pt x="930" y="2029"/>
                    <a:pt x="909" y="1986"/>
                    <a:pt x="909" y="1944"/>
                  </a:cubicBezTo>
                  <a:cubicBezTo>
                    <a:pt x="888" y="1860"/>
                    <a:pt x="867" y="1754"/>
                    <a:pt x="867" y="1670"/>
                  </a:cubicBezTo>
                  <a:cubicBezTo>
                    <a:pt x="845" y="1627"/>
                    <a:pt x="845" y="1606"/>
                    <a:pt x="845" y="1564"/>
                  </a:cubicBezTo>
                  <a:cubicBezTo>
                    <a:pt x="824" y="1437"/>
                    <a:pt x="824" y="1310"/>
                    <a:pt x="824" y="1184"/>
                  </a:cubicBezTo>
                  <a:cubicBezTo>
                    <a:pt x="824" y="1163"/>
                    <a:pt x="824" y="1163"/>
                    <a:pt x="824" y="1141"/>
                  </a:cubicBezTo>
                  <a:cubicBezTo>
                    <a:pt x="824" y="1036"/>
                    <a:pt x="845" y="930"/>
                    <a:pt x="867" y="825"/>
                  </a:cubicBezTo>
                  <a:cubicBezTo>
                    <a:pt x="867" y="782"/>
                    <a:pt x="867" y="740"/>
                    <a:pt x="867" y="698"/>
                  </a:cubicBezTo>
                  <a:cubicBezTo>
                    <a:pt x="888" y="613"/>
                    <a:pt x="909" y="529"/>
                    <a:pt x="930" y="444"/>
                  </a:cubicBezTo>
                  <a:cubicBezTo>
                    <a:pt x="951" y="402"/>
                    <a:pt x="951" y="381"/>
                    <a:pt x="972" y="339"/>
                  </a:cubicBezTo>
                  <a:cubicBezTo>
                    <a:pt x="980" y="293"/>
                    <a:pt x="990" y="251"/>
                    <a:pt x="1003" y="21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78"/>
            <p:cNvSpPr/>
            <p:nvPr/>
          </p:nvSpPr>
          <p:spPr>
            <a:xfrm>
              <a:off x="4276550" y="3649975"/>
              <a:ext cx="303675" cy="217450"/>
            </a:xfrm>
            <a:custGeom>
              <a:avLst/>
              <a:gdLst/>
              <a:ahLst/>
              <a:cxnLst/>
              <a:rect l="l" t="t" r="r" b="b"/>
              <a:pathLst>
                <a:path w="12147" h="8698" extrusionOk="0">
                  <a:moveTo>
                    <a:pt x="4675" y="1"/>
                  </a:moveTo>
                  <a:cubicBezTo>
                    <a:pt x="2967" y="1"/>
                    <a:pt x="1521" y="696"/>
                    <a:pt x="930" y="1973"/>
                  </a:cubicBezTo>
                  <a:cubicBezTo>
                    <a:pt x="1" y="4001"/>
                    <a:pt x="1564" y="6683"/>
                    <a:pt x="4394" y="7993"/>
                  </a:cubicBezTo>
                  <a:cubicBezTo>
                    <a:pt x="5432" y="8470"/>
                    <a:pt x="6498" y="8697"/>
                    <a:pt x="7478" y="8697"/>
                  </a:cubicBezTo>
                  <a:cubicBezTo>
                    <a:pt x="9190" y="8697"/>
                    <a:pt x="10640" y="8002"/>
                    <a:pt x="11217" y="6726"/>
                  </a:cubicBezTo>
                  <a:cubicBezTo>
                    <a:pt x="12147" y="4719"/>
                    <a:pt x="10605" y="2015"/>
                    <a:pt x="7753" y="705"/>
                  </a:cubicBezTo>
                  <a:cubicBezTo>
                    <a:pt x="6715" y="229"/>
                    <a:pt x="5652" y="1"/>
                    <a:pt x="4675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78"/>
            <p:cNvSpPr/>
            <p:nvPr/>
          </p:nvSpPr>
          <p:spPr>
            <a:xfrm>
              <a:off x="4316675" y="3685100"/>
              <a:ext cx="223950" cy="147750"/>
            </a:xfrm>
            <a:custGeom>
              <a:avLst/>
              <a:gdLst/>
              <a:ahLst/>
              <a:cxnLst/>
              <a:rect l="l" t="t" r="r" b="b"/>
              <a:pathLst>
                <a:path w="8958" h="5910" extrusionOk="0">
                  <a:moveTo>
                    <a:pt x="3063" y="0"/>
                  </a:moveTo>
                  <a:cubicBezTo>
                    <a:pt x="1894" y="0"/>
                    <a:pt x="924" y="403"/>
                    <a:pt x="571" y="1159"/>
                  </a:cubicBezTo>
                  <a:cubicBezTo>
                    <a:pt x="1" y="2427"/>
                    <a:pt x="1311" y="4370"/>
                    <a:pt x="3381" y="5342"/>
                  </a:cubicBezTo>
                  <a:cubicBezTo>
                    <a:pt x="4216" y="5725"/>
                    <a:pt x="5092" y="5909"/>
                    <a:pt x="5879" y="5909"/>
                  </a:cubicBezTo>
                  <a:cubicBezTo>
                    <a:pt x="7044" y="5909"/>
                    <a:pt x="8013" y="5506"/>
                    <a:pt x="8366" y="4750"/>
                  </a:cubicBezTo>
                  <a:cubicBezTo>
                    <a:pt x="8957" y="3462"/>
                    <a:pt x="7648" y="1518"/>
                    <a:pt x="5578" y="568"/>
                  </a:cubicBezTo>
                  <a:cubicBezTo>
                    <a:pt x="4734" y="184"/>
                    <a:pt x="3853" y="0"/>
                    <a:pt x="3063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78"/>
            <p:cNvSpPr/>
            <p:nvPr/>
          </p:nvSpPr>
          <p:spPr>
            <a:xfrm>
              <a:off x="4314575" y="3699150"/>
              <a:ext cx="220250" cy="135475"/>
            </a:xfrm>
            <a:custGeom>
              <a:avLst/>
              <a:gdLst/>
              <a:ahLst/>
              <a:cxnLst/>
              <a:rect l="l" t="t" r="r" b="b"/>
              <a:pathLst>
                <a:path w="8810" h="5419" extrusionOk="0">
                  <a:moveTo>
                    <a:pt x="2609" y="1"/>
                  </a:moveTo>
                  <a:cubicBezTo>
                    <a:pt x="1592" y="1"/>
                    <a:pt x="786" y="311"/>
                    <a:pt x="507" y="914"/>
                  </a:cubicBezTo>
                  <a:cubicBezTo>
                    <a:pt x="0" y="2012"/>
                    <a:pt x="1395" y="3808"/>
                    <a:pt x="3465" y="4780"/>
                  </a:cubicBezTo>
                  <a:cubicBezTo>
                    <a:pt x="4399" y="5209"/>
                    <a:pt x="5371" y="5418"/>
                    <a:pt x="6204" y="5418"/>
                  </a:cubicBezTo>
                  <a:cubicBezTo>
                    <a:pt x="7217" y="5418"/>
                    <a:pt x="8024" y="5108"/>
                    <a:pt x="8302" y="4505"/>
                  </a:cubicBezTo>
                  <a:cubicBezTo>
                    <a:pt x="8809" y="3407"/>
                    <a:pt x="7436" y="1590"/>
                    <a:pt x="5366" y="639"/>
                  </a:cubicBezTo>
                  <a:cubicBezTo>
                    <a:pt x="4422" y="211"/>
                    <a:pt x="3445" y="1"/>
                    <a:pt x="2609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78"/>
            <p:cNvSpPr/>
            <p:nvPr/>
          </p:nvSpPr>
          <p:spPr>
            <a:xfrm>
              <a:off x="4007750" y="3540850"/>
              <a:ext cx="288900" cy="188550"/>
            </a:xfrm>
            <a:custGeom>
              <a:avLst/>
              <a:gdLst/>
              <a:ahLst/>
              <a:cxnLst/>
              <a:rect l="l" t="t" r="r" b="b"/>
              <a:pathLst>
                <a:path w="11556" h="7542" extrusionOk="0">
                  <a:moveTo>
                    <a:pt x="0" y="2979"/>
                  </a:moveTo>
                  <a:lnTo>
                    <a:pt x="0" y="2979"/>
                  </a:lnTo>
                  <a:cubicBezTo>
                    <a:pt x="13" y="3056"/>
                    <a:pt x="34" y="3126"/>
                    <a:pt x="58" y="3197"/>
                  </a:cubicBezTo>
                  <a:lnTo>
                    <a:pt x="58" y="3197"/>
                  </a:lnTo>
                  <a:lnTo>
                    <a:pt x="0" y="2979"/>
                  </a:lnTo>
                  <a:close/>
                  <a:moveTo>
                    <a:pt x="10943" y="0"/>
                  </a:moveTo>
                  <a:cubicBezTo>
                    <a:pt x="10964" y="127"/>
                    <a:pt x="10985" y="254"/>
                    <a:pt x="11006" y="381"/>
                  </a:cubicBezTo>
                  <a:cubicBezTo>
                    <a:pt x="11006" y="402"/>
                    <a:pt x="11006" y="423"/>
                    <a:pt x="11006" y="465"/>
                  </a:cubicBezTo>
                  <a:cubicBezTo>
                    <a:pt x="11027" y="550"/>
                    <a:pt x="11027" y="655"/>
                    <a:pt x="11027" y="740"/>
                  </a:cubicBezTo>
                  <a:cubicBezTo>
                    <a:pt x="11027" y="782"/>
                    <a:pt x="11027" y="824"/>
                    <a:pt x="11027" y="867"/>
                  </a:cubicBezTo>
                  <a:cubicBezTo>
                    <a:pt x="11027" y="951"/>
                    <a:pt x="11027" y="1057"/>
                    <a:pt x="11006" y="1141"/>
                  </a:cubicBezTo>
                  <a:cubicBezTo>
                    <a:pt x="11006" y="1183"/>
                    <a:pt x="11006" y="1205"/>
                    <a:pt x="10985" y="1247"/>
                  </a:cubicBezTo>
                  <a:cubicBezTo>
                    <a:pt x="10985" y="1310"/>
                    <a:pt x="10964" y="1352"/>
                    <a:pt x="10964" y="1395"/>
                  </a:cubicBezTo>
                  <a:cubicBezTo>
                    <a:pt x="10943" y="1500"/>
                    <a:pt x="10921" y="1606"/>
                    <a:pt x="10879" y="1711"/>
                  </a:cubicBezTo>
                  <a:cubicBezTo>
                    <a:pt x="10858" y="1754"/>
                    <a:pt x="10837" y="1817"/>
                    <a:pt x="10837" y="1880"/>
                  </a:cubicBezTo>
                  <a:cubicBezTo>
                    <a:pt x="10795" y="1965"/>
                    <a:pt x="10753" y="2049"/>
                    <a:pt x="10710" y="2155"/>
                  </a:cubicBezTo>
                  <a:cubicBezTo>
                    <a:pt x="10689" y="2218"/>
                    <a:pt x="10668" y="2261"/>
                    <a:pt x="10626" y="2324"/>
                  </a:cubicBezTo>
                  <a:cubicBezTo>
                    <a:pt x="10584" y="2409"/>
                    <a:pt x="10562" y="2472"/>
                    <a:pt x="10520" y="2556"/>
                  </a:cubicBezTo>
                  <a:cubicBezTo>
                    <a:pt x="10478" y="2599"/>
                    <a:pt x="10436" y="2662"/>
                    <a:pt x="10393" y="2725"/>
                  </a:cubicBezTo>
                  <a:cubicBezTo>
                    <a:pt x="10351" y="2789"/>
                    <a:pt x="10309" y="2873"/>
                    <a:pt x="10246" y="2937"/>
                  </a:cubicBezTo>
                  <a:cubicBezTo>
                    <a:pt x="10203" y="3000"/>
                    <a:pt x="10161" y="3063"/>
                    <a:pt x="10119" y="3106"/>
                  </a:cubicBezTo>
                  <a:cubicBezTo>
                    <a:pt x="10055" y="3190"/>
                    <a:pt x="10013" y="3254"/>
                    <a:pt x="9950" y="3317"/>
                  </a:cubicBezTo>
                  <a:cubicBezTo>
                    <a:pt x="9886" y="3380"/>
                    <a:pt x="9844" y="3423"/>
                    <a:pt x="9802" y="3486"/>
                  </a:cubicBezTo>
                  <a:cubicBezTo>
                    <a:pt x="9739" y="3549"/>
                    <a:pt x="9654" y="3613"/>
                    <a:pt x="9591" y="3676"/>
                  </a:cubicBezTo>
                  <a:cubicBezTo>
                    <a:pt x="9527" y="3739"/>
                    <a:pt x="9485" y="3782"/>
                    <a:pt x="9443" y="3824"/>
                  </a:cubicBezTo>
                  <a:cubicBezTo>
                    <a:pt x="9295" y="3951"/>
                    <a:pt x="9147" y="4077"/>
                    <a:pt x="8999" y="4183"/>
                  </a:cubicBezTo>
                  <a:cubicBezTo>
                    <a:pt x="8978" y="4183"/>
                    <a:pt x="8978" y="4204"/>
                    <a:pt x="8978" y="4204"/>
                  </a:cubicBezTo>
                  <a:cubicBezTo>
                    <a:pt x="8830" y="4310"/>
                    <a:pt x="8661" y="4415"/>
                    <a:pt x="8513" y="4500"/>
                  </a:cubicBezTo>
                  <a:cubicBezTo>
                    <a:pt x="8471" y="4521"/>
                    <a:pt x="8429" y="4542"/>
                    <a:pt x="8387" y="4563"/>
                  </a:cubicBezTo>
                  <a:cubicBezTo>
                    <a:pt x="8197" y="4690"/>
                    <a:pt x="7985" y="4796"/>
                    <a:pt x="7753" y="4901"/>
                  </a:cubicBezTo>
                  <a:cubicBezTo>
                    <a:pt x="7732" y="4922"/>
                    <a:pt x="7690" y="4943"/>
                    <a:pt x="7647" y="4965"/>
                  </a:cubicBezTo>
                  <a:cubicBezTo>
                    <a:pt x="7436" y="5049"/>
                    <a:pt x="7225" y="5134"/>
                    <a:pt x="6992" y="5218"/>
                  </a:cubicBezTo>
                  <a:cubicBezTo>
                    <a:pt x="6845" y="5260"/>
                    <a:pt x="6676" y="5324"/>
                    <a:pt x="6528" y="5366"/>
                  </a:cubicBezTo>
                  <a:cubicBezTo>
                    <a:pt x="6380" y="5408"/>
                    <a:pt x="6232" y="5429"/>
                    <a:pt x="6105" y="5450"/>
                  </a:cubicBezTo>
                  <a:cubicBezTo>
                    <a:pt x="5852" y="5514"/>
                    <a:pt x="5619" y="5556"/>
                    <a:pt x="5387" y="5577"/>
                  </a:cubicBezTo>
                  <a:cubicBezTo>
                    <a:pt x="5218" y="5598"/>
                    <a:pt x="5028" y="5619"/>
                    <a:pt x="4859" y="5619"/>
                  </a:cubicBezTo>
                  <a:cubicBezTo>
                    <a:pt x="4817" y="5641"/>
                    <a:pt x="4774" y="5641"/>
                    <a:pt x="4711" y="5641"/>
                  </a:cubicBezTo>
                  <a:lnTo>
                    <a:pt x="4204" y="5641"/>
                  </a:lnTo>
                  <a:cubicBezTo>
                    <a:pt x="4098" y="5619"/>
                    <a:pt x="3993" y="5619"/>
                    <a:pt x="3866" y="5619"/>
                  </a:cubicBezTo>
                  <a:cubicBezTo>
                    <a:pt x="3824" y="5598"/>
                    <a:pt x="3760" y="5598"/>
                    <a:pt x="3718" y="5598"/>
                  </a:cubicBezTo>
                  <a:cubicBezTo>
                    <a:pt x="3591" y="5577"/>
                    <a:pt x="3465" y="5556"/>
                    <a:pt x="3338" y="5535"/>
                  </a:cubicBezTo>
                  <a:lnTo>
                    <a:pt x="3275" y="5535"/>
                  </a:lnTo>
                  <a:cubicBezTo>
                    <a:pt x="3127" y="5514"/>
                    <a:pt x="2979" y="5472"/>
                    <a:pt x="2831" y="5429"/>
                  </a:cubicBezTo>
                  <a:cubicBezTo>
                    <a:pt x="2789" y="5429"/>
                    <a:pt x="2747" y="5408"/>
                    <a:pt x="2725" y="5408"/>
                  </a:cubicBezTo>
                  <a:cubicBezTo>
                    <a:pt x="2620" y="5366"/>
                    <a:pt x="2514" y="5345"/>
                    <a:pt x="2409" y="5303"/>
                  </a:cubicBezTo>
                  <a:cubicBezTo>
                    <a:pt x="2366" y="5281"/>
                    <a:pt x="2324" y="5281"/>
                    <a:pt x="2282" y="5260"/>
                  </a:cubicBezTo>
                  <a:cubicBezTo>
                    <a:pt x="2176" y="5218"/>
                    <a:pt x="2071" y="5176"/>
                    <a:pt x="1986" y="5134"/>
                  </a:cubicBezTo>
                  <a:cubicBezTo>
                    <a:pt x="1944" y="5112"/>
                    <a:pt x="1923" y="5112"/>
                    <a:pt x="1880" y="5091"/>
                  </a:cubicBezTo>
                  <a:cubicBezTo>
                    <a:pt x="1775" y="5028"/>
                    <a:pt x="1648" y="4965"/>
                    <a:pt x="1542" y="4901"/>
                  </a:cubicBezTo>
                  <a:cubicBezTo>
                    <a:pt x="1500" y="4880"/>
                    <a:pt x="1479" y="4880"/>
                    <a:pt x="1458" y="4859"/>
                  </a:cubicBezTo>
                  <a:cubicBezTo>
                    <a:pt x="1373" y="4796"/>
                    <a:pt x="1289" y="4732"/>
                    <a:pt x="1204" y="4690"/>
                  </a:cubicBezTo>
                  <a:cubicBezTo>
                    <a:pt x="1162" y="4648"/>
                    <a:pt x="1141" y="4627"/>
                    <a:pt x="1099" y="4605"/>
                  </a:cubicBezTo>
                  <a:cubicBezTo>
                    <a:pt x="1035" y="4542"/>
                    <a:pt x="951" y="4479"/>
                    <a:pt x="888" y="4415"/>
                  </a:cubicBezTo>
                  <a:cubicBezTo>
                    <a:pt x="867" y="4394"/>
                    <a:pt x="845" y="4373"/>
                    <a:pt x="803" y="4352"/>
                  </a:cubicBezTo>
                  <a:cubicBezTo>
                    <a:pt x="719" y="4267"/>
                    <a:pt x="634" y="4162"/>
                    <a:pt x="550" y="4077"/>
                  </a:cubicBezTo>
                  <a:cubicBezTo>
                    <a:pt x="550" y="4056"/>
                    <a:pt x="529" y="4035"/>
                    <a:pt x="529" y="4035"/>
                  </a:cubicBezTo>
                  <a:cubicBezTo>
                    <a:pt x="465" y="3951"/>
                    <a:pt x="402" y="3866"/>
                    <a:pt x="338" y="3782"/>
                  </a:cubicBezTo>
                  <a:cubicBezTo>
                    <a:pt x="317" y="3739"/>
                    <a:pt x="296" y="3697"/>
                    <a:pt x="275" y="3676"/>
                  </a:cubicBezTo>
                  <a:cubicBezTo>
                    <a:pt x="233" y="3592"/>
                    <a:pt x="191" y="3507"/>
                    <a:pt x="169" y="3444"/>
                  </a:cubicBezTo>
                  <a:cubicBezTo>
                    <a:pt x="148" y="3401"/>
                    <a:pt x="127" y="3359"/>
                    <a:pt x="106" y="3338"/>
                  </a:cubicBezTo>
                  <a:cubicBezTo>
                    <a:pt x="90" y="3289"/>
                    <a:pt x="73" y="3243"/>
                    <a:pt x="58" y="3197"/>
                  </a:cubicBezTo>
                  <a:lnTo>
                    <a:pt x="58" y="3197"/>
                  </a:lnTo>
                  <a:lnTo>
                    <a:pt x="507" y="4901"/>
                  </a:lnTo>
                  <a:cubicBezTo>
                    <a:pt x="550" y="5007"/>
                    <a:pt x="592" y="5134"/>
                    <a:pt x="634" y="5239"/>
                  </a:cubicBezTo>
                  <a:cubicBezTo>
                    <a:pt x="655" y="5281"/>
                    <a:pt x="655" y="5303"/>
                    <a:pt x="676" y="5345"/>
                  </a:cubicBezTo>
                  <a:cubicBezTo>
                    <a:pt x="719" y="5429"/>
                    <a:pt x="761" y="5514"/>
                    <a:pt x="803" y="5577"/>
                  </a:cubicBezTo>
                  <a:cubicBezTo>
                    <a:pt x="824" y="5619"/>
                    <a:pt x="845" y="5641"/>
                    <a:pt x="867" y="5683"/>
                  </a:cubicBezTo>
                  <a:cubicBezTo>
                    <a:pt x="909" y="5767"/>
                    <a:pt x="972" y="5852"/>
                    <a:pt x="1035" y="5936"/>
                  </a:cubicBezTo>
                  <a:cubicBezTo>
                    <a:pt x="1057" y="5957"/>
                    <a:pt x="1057" y="5979"/>
                    <a:pt x="1078" y="5979"/>
                  </a:cubicBezTo>
                  <a:cubicBezTo>
                    <a:pt x="1162" y="6084"/>
                    <a:pt x="1247" y="6169"/>
                    <a:pt x="1331" y="6253"/>
                  </a:cubicBezTo>
                  <a:cubicBezTo>
                    <a:pt x="1352" y="6274"/>
                    <a:pt x="1373" y="6295"/>
                    <a:pt x="1416" y="6338"/>
                  </a:cubicBezTo>
                  <a:cubicBezTo>
                    <a:pt x="1479" y="6401"/>
                    <a:pt x="1542" y="6464"/>
                    <a:pt x="1627" y="6507"/>
                  </a:cubicBezTo>
                  <a:cubicBezTo>
                    <a:pt x="1648" y="6549"/>
                    <a:pt x="1690" y="6570"/>
                    <a:pt x="1733" y="6591"/>
                  </a:cubicBezTo>
                  <a:cubicBezTo>
                    <a:pt x="1796" y="6655"/>
                    <a:pt x="1902" y="6697"/>
                    <a:pt x="1986" y="6760"/>
                  </a:cubicBezTo>
                  <a:cubicBezTo>
                    <a:pt x="2007" y="6781"/>
                    <a:pt x="2028" y="6802"/>
                    <a:pt x="2049" y="6802"/>
                  </a:cubicBezTo>
                  <a:cubicBezTo>
                    <a:pt x="2176" y="6887"/>
                    <a:pt x="2282" y="6950"/>
                    <a:pt x="2409" y="6992"/>
                  </a:cubicBezTo>
                  <a:cubicBezTo>
                    <a:pt x="2451" y="7014"/>
                    <a:pt x="2472" y="7035"/>
                    <a:pt x="2493" y="7035"/>
                  </a:cubicBezTo>
                  <a:cubicBezTo>
                    <a:pt x="2599" y="7077"/>
                    <a:pt x="2704" y="7119"/>
                    <a:pt x="2810" y="7161"/>
                  </a:cubicBezTo>
                  <a:cubicBezTo>
                    <a:pt x="2852" y="7183"/>
                    <a:pt x="2894" y="7204"/>
                    <a:pt x="2937" y="7204"/>
                  </a:cubicBezTo>
                  <a:cubicBezTo>
                    <a:pt x="3021" y="7246"/>
                    <a:pt x="3127" y="7288"/>
                    <a:pt x="3232" y="7309"/>
                  </a:cubicBezTo>
                  <a:cubicBezTo>
                    <a:pt x="3275" y="7330"/>
                    <a:pt x="3317" y="7330"/>
                    <a:pt x="3359" y="7352"/>
                  </a:cubicBezTo>
                  <a:cubicBezTo>
                    <a:pt x="3486" y="7373"/>
                    <a:pt x="3634" y="7415"/>
                    <a:pt x="3782" y="7436"/>
                  </a:cubicBezTo>
                  <a:cubicBezTo>
                    <a:pt x="3803" y="7436"/>
                    <a:pt x="3845" y="7457"/>
                    <a:pt x="3866" y="7457"/>
                  </a:cubicBezTo>
                  <a:cubicBezTo>
                    <a:pt x="3993" y="7478"/>
                    <a:pt x="4120" y="7499"/>
                    <a:pt x="4246" y="7499"/>
                  </a:cubicBezTo>
                  <a:cubicBezTo>
                    <a:pt x="4289" y="7499"/>
                    <a:pt x="4331" y="7521"/>
                    <a:pt x="4394" y="7521"/>
                  </a:cubicBezTo>
                  <a:cubicBezTo>
                    <a:pt x="4500" y="7521"/>
                    <a:pt x="4627" y="7542"/>
                    <a:pt x="4732" y="7542"/>
                  </a:cubicBezTo>
                  <a:lnTo>
                    <a:pt x="5387" y="7542"/>
                  </a:lnTo>
                  <a:cubicBezTo>
                    <a:pt x="5556" y="7521"/>
                    <a:pt x="5725" y="7521"/>
                    <a:pt x="5894" y="7499"/>
                  </a:cubicBezTo>
                  <a:cubicBezTo>
                    <a:pt x="6147" y="7457"/>
                    <a:pt x="6380" y="7415"/>
                    <a:pt x="6612" y="7373"/>
                  </a:cubicBezTo>
                  <a:cubicBezTo>
                    <a:pt x="6654" y="7352"/>
                    <a:pt x="6676" y="7352"/>
                    <a:pt x="6697" y="7352"/>
                  </a:cubicBezTo>
                  <a:cubicBezTo>
                    <a:pt x="6823" y="7330"/>
                    <a:pt x="6929" y="7309"/>
                    <a:pt x="7035" y="7267"/>
                  </a:cubicBezTo>
                  <a:cubicBezTo>
                    <a:pt x="7183" y="7225"/>
                    <a:pt x="7330" y="7183"/>
                    <a:pt x="7457" y="7140"/>
                  </a:cubicBezTo>
                  <a:cubicBezTo>
                    <a:pt x="7478" y="7140"/>
                    <a:pt x="7499" y="7119"/>
                    <a:pt x="7521" y="7119"/>
                  </a:cubicBezTo>
                  <a:cubicBezTo>
                    <a:pt x="7732" y="7035"/>
                    <a:pt x="7964" y="6950"/>
                    <a:pt x="8175" y="6866"/>
                  </a:cubicBezTo>
                  <a:cubicBezTo>
                    <a:pt x="8175" y="6866"/>
                    <a:pt x="8197" y="6866"/>
                    <a:pt x="8197" y="6845"/>
                  </a:cubicBezTo>
                  <a:cubicBezTo>
                    <a:pt x="8239" y="6845"/>
                    <a:pt x="8260" y="6824"/>
                    <a:pt x="8281" y="6802"/>
                  </a:cubicBezTo>
                  <a:cubicBezTo>
                    <a:pt x="8492" y="6718"/>
                    <a:pt x="8703" y="6591"/>
                    <a:pt x="8915" y="6486"/>
                  </a:cubicBezTo>
                  <a:cubicBezTo>
                    <a:pt x="8936" y="6464"/>
                    <a:pt x="8957" y="6464"/>
                    <a:pt x="8999" y="6443"/>
                  </a:cubicBezTo>
                  <a:cubicBezTo>
                    <a:pt x="8999" y="6443"/>
                    <a:pt x="9020" y="6422"/>
                    <a:pt x="9020" y="6422"/>
                  </a:cubicBezTo>
                  <a:cubicBezTo>
                    <a:pt x="9189" y="6317"/>
                    <a:pt x="9337" y="6211"/>
                    <a:pt x="9485" y="6105"/>
                  </a:cubicBezTo>
                  <a:cubicBezTo>
                    <a:pt x="9506" y="6105"/>
                    <a:pt x="9506" y="6105"/>
                    <a:pt x="9506" y="6084"/>
                  </a:cubicBezTo>
                  <a:cubicBezTo>
                    <a:pt x="9675" y="5979"/>
                    <a:pt x="9823" y="5852"/>
                    <a:pt x="9950" y="5746"/>
                  </a:cubicBezTo>
                  <a:cubicBezTo>
                    <a:pt x="9971" y="5725"/>
                    <a:pt x="9971" y="5725"/>
                    <a:pt x="9992" y="5704"/>
                  </a:cubicBezTo>
                  <a:cubicBezTo>
                    <a:pt x="10034" y="5683"/>
                    <a:pt x="10077" y="5641"/>
                    <a:pt x="10119" y="5598"/>
                  </a:cubicBezTo>
                  <a:cubicBezTo>
                    <a:pt x="10182" y="5535"/>
                    <a:pt x="10246" y="5450"/>
                    <a:pt x="10309" y="5387"/>
                  </a:cubicBezTo>
                  <a:cubicBezTo>
                    <a:pt x="10372" y="5345"/>
                    <a:pt x="10415" y="5281"/>
                    <a:pt x="10457" y="5218"/>
                  </a:cubicBezTo>
                  <a:cubicBezTo>
                    <a:pt x="10520" y="5155"/>
                    <a:pt x="10584" y="5091"/>
                    <a:pt x="10647" y="5028"/>
                  </a:cubicBezTo>
                  <a:cubicBezTo>
                    <a:pt x="10689" y="4965"/>
                    <a:pt x="10731" y="4901"/>
                    <a:pt x="10774" y="4838"/>
                  </a:cubicBezTo>
                  <a:cubicBezTo>
                    <a:pt x="10816" y="4774"/>
                    <a:pt x="10879" y="4711"/>
                    <a:pt x="10921" y="4627"/>
                  </a:cubicBezTo>
                  <a:cubicBezTo>
                    <a:pt x="10964" y="4584"/>
                    <a:pt x="10985" y="4521"/>
                    <a:pt x="11027" y="4458"/>
                  </a:cubicBezTo>
                  <a:cubicBezTo>
                    <a:pt x="11069" y="4373"/>
                    <a:pt x="11112" y="4310"/>
                    <a:pt x="11154" y="4225"/>
                  </a:cubicBezTo>
                  <a:cubicBezTo>
                    <a:pt x="11175" y="4204"/>
                    <a:pt x="11175" y="4183"/>
                    <a:pt x="11196" y="4162"/>
                  </a:cubicBezTo>
                  <a:cubicBezTo>
                    <a:pt x="11217" y="4120"/>
                    <a:pt x="11217" y="4099"/>
                    <a:pt x="11238" y="4056"/>
                  </a:cubicBezTo>
                  <a:cubicBezTo>
                    <a:pt x="11281" y="3972"/>
                    <a:pt x="11323" y="3866"/>
                    <a:pt x="11344" y="3782"/>
                  </a:cubicBezTo>
                  <a:cubicBezTo>
                    <a:pt x="11365" y="3718"/>
                    <a:pt x="11386" y="3676"/>
                    <a:pt x="11407" y="3613"/>
                  </a:cubicBezTo>
                  <a:cubicBezTo>
                    <a:pt x="11428" y="3507"/>
                    <a:pt x="11450" y="3423"/>
                    <a:pt x="11471" y="3317"/>
                  </a:cubicBezTo>
                  <a:cubicBezTo>
                    <a:pt x="11492" y="3275"/>
                    <a:pt x="11492" y="3232"/>
                    <a:pt x="11513" y="3190"/>
                  </a:cubicBezTo>
                  <a:cubicBezTo>
                    <a:pt x="11513" y="3190"/>
                    <a:pt x="11513" y="3169"/>
                    <a:pt x="11513" y="3148"/>
                  </a:cubicBezTo>
                  <a:cubicBezTo>
                    <a:pt x="11513" y="3127"/>
                    <a:pt x="11513" y="3085"/>
                    <a:pt x="11534" y="3042"/>
                  </a:cubicBezTo>
                  <a:cubicBezTo>
                    <a:pt x="11534" y="2958"/>
                    <a:pt x="11555" y="2873"/>
                    <a:pt x="11555" y="2789"/>
                  </a:cubicBezTo>
                  <a:cubicBezTo>
                    <a:pt x="11555" y="2747"/>
                    <a:pt x="11555" y="2683"/>
                    <a:pt x="11555" y="2641"/>
                  </a:cubicBezTo>
                  <a:cubicBezTo>
                    <a:pt x="11555" y="2620"/>
                    <a:pt x="11555" y="2578"/>
                    <a:pt x="11555" y="2556"/>
                  </a:cubicBezTo>
                  <a:cubicBezTo>
                    <a:pt x="11555" y="2493"/>
                    <a:pt x="11534" y="2430"/>
                    <a:pt x="11534" y="2366"/>
                  </a:cubicBezTo>
                  <a:cubicBezTo>
                    <a:pt x="11534" y="2345"/>
                    <a:pt x="11534" y="2324"/>
                    <a:pt x="11534" y="2282"/>
                  </a:cubicBezTo>
                  <a:cubicBezTo>
                    <a:pt x="11513" y="2176"/>
                    <a:pt x="11492" y="2092"/>
                    <a:pt x="11471" y="1986"/>
                  </a:cubicBezTo>
                  <a:cubicBezTo>
                    <a:pt x="11471" y="1965"/>
                    <a:pt x="11450" y="1923"/>
                    <a:pt x="11450" y="1902"/>
                  </a:cubicBezTo>
                  <a:lnTo>
                    <a:pt x="10943" y="0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78"/>
            <p:cNvSpPr/>
            <p:nvPr/>
          </p:nvSpPr>
          <p:spPr>
            <a:xfrm>
              <a:off x="3992950" y="3474250"/>
              <a:ext cx="302625" cy="207675"/>
            </a:xfrm>
            <a:custGeom>
              <a:avLst/>
              <a:gdLst/>
              <a:ahLst/>
              <a:cxnLst/>
              <a:rect l="l" t="t" r="r" b="b"/>
              <a:pathLst>
                <a:path w="12105" h="8307" extrusionOk="0">
                  <a:moveTo>
                    <a:pt x="7033" y="0"/>
                  </a:moveTo>
                  <a:cubicBezTo>
                    <a:pt x="6381" y="0"/>
                    <a:pt x="5697" y="89"/>
                    <a:pt x="5007" y="277"/>
                  </a:cubicBezTo>
                  <a:cubicBezTo>
                    <a:pt x="1987" y="1101"/>
                    <a:pt x="1" y="3509"/>
                    <a:pt x="592" y="5643"/>
                  </a:cubicBezTo>
                  <a:cubicBezTo>
                    <a:pt x="1033" y="7289"/>
                    <a:pt x="2882" y="8307"/>
                    <a:pt x="5092" y="8307"/>
                  </a:cubicBezTo>
                  <a:cubicBezTo>
                    <a:pt x="5745" y="8307"/>
                    <a:pt x="6430" y="8218"/>
                    <a:pt x="7120" y="8030"/>
                  </a:cubicBezTo>
                  <a:cubicBezTo>
                    <a:pt x="10140" y="7206"/>
                    <a:pt x="12105" y="4798"/>
                    <a:pt x="11535" y="2664"/>
                  </a:cubicBezTo>
                  <a:cubicBezTo>
                    <a:pt x="11078" y="1018"/>
                    <a:pt x="9238" y="0"/>
                    <a:pt x="7033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78"/>
            <p:cNvSpPr/>
            <p:nvPr/>
          </p:nvSpPr>
          <p:spPr>
            <a:xfrm>
              <a:off x="4031500" y="3509200"/>
              <a:ext cx="225525" cy="137775"/>
            </a:xfrm>
            <a:custGeom>
              <a:avLst/>
              <a:gdLst/>
              <a:ahLst/>
              <a:cxnLst/>
              <a:rect l="l" t="t" r="r" b="b"/>
              <a:pathLst>
                <a:path w="9021" h="5511" extrusionOk="0">
                  <a:moveTo>
                    <a:pt x="5494" y="1"/>
                  </a:moveTo>
                  <a:cubicBezTo>
                    <a:pt x="4955" y="1"/>
                    <a:pt x="4388" y="74"/>
                    <a:pt x="3824" y="231"/>
                  </a:cubicBezTo>
                  <a:cubicBezTo>
                    <a:pt x="1628" y="823"/>
                    <a:pt x="1" y="2534"/>
                    <a:pt x="381" y="3886"/>
                  </a:cubicBezTo>
                  <a:cubicBezTo>
                    <a:pt x="648" y="4891"/>
                    <a:pt x="1966" y="5511"/>
                    <a:pt x="3528" y="5511"/>
                  </a:cubicBezTo>
                  <a:cubicBezTo>
                    <a:pt x="4066" y="5511"/>
                    <a:pt x="4634" y="5437"/>
                    <a:pt x="5197" y="5280"/>
                  </a:cubicBezTo>
                  <a:cubicBezTo>
                    <a:pt x="7415" y="4689"/>
                    <a:pt x="9021" y="2977"/>
                    <a:pt x="8641" y="1626"/>
                  </a:cubicBezTo>
                  <a:cubicBezTo>
                    <a:pt x="8374" y="620"/>
                    <a:pt x="7056" y="1"/>
                    <a:pt x="5494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78"/>
            <p:cNvSpPr/>
            <p:nvPr/>
          </p:nvSpPr>
          <p:spPr>
            <a:xfrm>
              <a:off x="4035200" y="3525550"/>
              <a:ext cx="222900" cy="122200"/>
            </a:xfrm>
            <a:custGeom>
              <a:avLst/>
              <a:gdLst/>
              <a:ahLst/>
              <a:cxnLst/>
              <a:rect l="l" t="t" r="r" b="b"/>
              <a:pathLst>
                <a:path w="8916" h="4888" extrusionOk="0">
                  <a:moveTo>
                    <a:pt x="5737" y="1"/>
                  </a:moveTo>
                  <a:cubicBezTo>
                    <a:pt x="5143" y="1"/>
                    <a:pt x="4504" y="82"/>
                    <a:pt x="3867" y="253"/>
                  </a:cubicBezTo>
                  <a:cubicBezTo>
                    <a:pt x="1649" y="845"/>
                    <a:pt x="1" y="2408"/>
                    <a:pt x="318" y="3570"/>
                  </a:cubicBezTo>
                  <a:cubicBezTo>
                    <a:pt x="542" y="4393"/>
                    <a:pt x="1722" y="4888"/>
                    <a:pt x="3172" y="4888"/>
                  </a:cubicBezTo>
                  <a:cubicBezTo>
                    <a:pt x="3768" y="4888"/>
                    <a:pt x="4410" y="4804"/>
                    <a:pt x="5049" y="4626"/>
                  </a:cubicBezTo>
                  <a:cubicBezTo>
                    <a:pt x="7267" y="4035"/>
                    <a:pt x="8915" y="2492"/>
                    <a:pt x="8598" y="1310"/>
                  </a:cubicBezTo>
                  <a:cubicBezTo>
                    <a:pt x="8373" y="485"/>
                    <a:pt x="7191" y="1"/>
                    <a:pt x="5737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78"/>
            <p:cNvSpPr/>
            <p:nvPr/>
          </p:nvSpPr>
          <p:spPr>
            <a:xfrm>
              <a:off x="2858075" y="3735725"/>
              <a:ext cx="285725" cy="156875"/>
            </a:xfrm>
            <a:custGeom>
              <a:avLst/>
              <a:gdLst/>
              <a:ahLst/>
              <a:cxnLst/>
              <a:rect l="l" t="t" r="r" b="b"/>
              <a:pathLst>
                <a:path w="11429" h="6275" extrusionOk="0">
                  <a:moveTo>
                    <a:pt x="1" y="549"/>
                  </a:moveTo>
                  <a:cubicBezTo>
                    <a:pt x="1" y="585"/>
                    <a:pt x="2" y="621"/>
                    <a:pt x="5" y="657"/>
                  </a:cubicBezTo>
                  <a:lnTo>
                    <a:pt x="5" y="657"/>
                  </a:lnTo>
                  <a:lnTo>
                    <a:pt x="1" y="549"/>
                  </a:lnTo>
                  <a:close/>
                  <a:moveTo>
                    <a:pt x="11323" y="0"/>
                  </a:moveTo>
                  <a:cubicBezTo>
                    <a:pt x="11323" y="127"/>
                    <a:pt x="11323" y="254"/>
                    <a:pt x="11323" y="380"/>
                  </a:cubicBezTo>
                  <a:cubicBezTo>
                    <a:pt x="11323" y="423"/>
                    <a:pt x="11302" y="444"/>
                    <a:pt x="11302" y="486"/>
                  </a:cubicBezTo>
                  <a:cubicBezTo>
                    <a:pt x="11302" y="571"/>
                    <a:pt x="11281" y="655"/>
                    <a:pt x="11260" y="761"/>
                  </a:cubicBezTo>
                  <a:cubicBezTo>
                    <a:pt x="11260" y="782"/>
                    <a:pt x="11239" y="824"/>
                    <a:pt x="11239" y="866"/>
                  </a:cubicBezTo>
                  <a:cubicBezTo>
                    <a:pt x="11217" y="972"/>
                    <a:pt x="11175" y="1056"/>
                    <a:pt x="11133" y="1162"/>
                  </a:cubicBezTo>
                  <a:cubicBezTo>
                    <a:pt x="11133" y="1183"/>
                    <a:pt x="11133" y="1204"/>
                    <a:pt x="11133" y="1225"/>
                  </a:cubicBezTo>
                  <a:cubicBezTo>
                    <a:pt x="11070" y="1331"/>
                    <a:pt x="11027" y="1437"/>
                    <a:pt x="10964" y="1563"/>
                  </a:cubicBezTo>
                  <a:cubicBezTo>
                    <a:pt x="10943" y="1585"/>
                    <a:pt x="10922" y="1627"/>
                    <a:pt x="10922" y="1648"/>
                  </a:cubicBezTo>
                  <a:cubicBezTo>
                    <a:pt x="10858" y="1732"/>
                    <a:pt x="10816" y="1817"/>
                    <a:pt x="10774" y="1901"/>
                  </a:cubicBezTo>
                  <a:cubicBezTo>
                    <a:pt x="10753" y="1922"/>
                    <a:pt x="10710" y="1965"/>
                    <a:pt x="10689" y="1986"/>
                  </a:cubicBezTo>
                  <a:cubicBezTo>
                    <a:pt x="10626" y="2070"/>
                    <a:pt x="10563" y="2155"/>
                    <a:pt x="10499" y="2239"/>
                  </a:cubicBezTo>
                  <a:cubicBezTo>
                    <a:pt x="10478" y="2260"/>
                    <a:pt x="10478" y="2282"/>
                    <a:pt x="10457" y="2303"/>
                  </a:cubicBezTo>
                  <a:cubicBezTo>
                    <a:pt x="10351" y="2408"/>
                    <a:pt x="10267" y="2514"/>
                    <a:pt x="10161" y="2598"/>
                  </a:cubicBezTo>
                  <a:cubicBezTo>
                    <a:pt x="10140" y="2620"/>
                    <a:pt x="10119" y="2641"/>
                    <a:pt x="10098" y="2662"/>
                  </a:cubicBezTo>
                  <a:cubicBezTo>
                    <a:pt x="10013" y="2746"/>
                    <a:pt x="9929" y="2810"/>
                    <a:pt x="9844" y="2873"/>
                  </a:cubicBezTo>
                  <a:cubicBezTo>
                    <a:pt x="9823" y="2894"/>
                    <a:pt x="9781" y="2936"/>
                    <a:pt x="9739" y="2958"/>
                  </a:cubicBezTo>
                  <a:cubicBezTo>
                    <a:pt x="9654" y="3021"/>
                    <a:pt x="9570" y="3084"/>
                    <a:pt x="9485" y="3148"/>
                  </a:cubicBezTo>
                  <a:cubicBezTo>
                    <a:pt x="9443" y="3169"/>
                    <a:pt x="9422" y="3190"/>
                    <a:pt x="9380" y="3211"/>
                  </a:cubicBezTo>
                  <a:cubicBezTo>
                    <a:pt x="9253" y="3296"/>
                    <a:pt x="9126" y="3359"/>
                    <a:pt x="8999" y="3443"/>
                  </a:cubicBezTo>
                  <a:cubicBezTo>
                    <a:pt x="8978" y="3443"/>
                    <a:pt x="8957" y="3465"/>
                    <a:pt x="8936" y="3486"/>
                  </a:cubicBezTo>
                  <a:cubicBezTo>
                    <a:pt x="8809" y="3528"/>
                    <a:pt x="8704" y="3591"/>
                    <a:pt x="8577" y="3634"/>
                  </a:cubicBezTo>
                  <a:cubicBezTo>
                    <a:pt x="8535" y="3655"/>
                    <a:pt x="8492" y="3676"/>
                    <a:pt x="8450" y="3697"/>
                  </a:cubicBezTo>
                  <a:cubicBezTo>
                    <a:pt x="8345" y="3739"/>
                    <a:pt x="8239" y="3781"/>
                    <a:pt x="8133" y="3824"/>
                  </a:cubicBezTo>
                  <a:cubicBezTo>
                    <a:pt x="8091" y="3845"/>
                    <a:pt x="8049" y="3866"/>
                    <a:pt x="7985" y="3887"/>
                  </a:cubicBezTo>
                  <a:cubicBezTo>
                    <a:pt x="7880" y="3908"/>
                    <a:pt x="7753" y="3950"/>
                    <a:pt x="7647" y="3993"/>
                  </a:cubicBezTo>
                  <a:cubicBezTo>
                    <a:pt x="7605" y="3993"/>
                    <a:pt x="7542" y="4014"/>
                    <a:pt x="7500" y="4035"/>
                  </a:cubicBezTo>
                  <a:cubicBezTo>
                    <a:pt x="7331" y="4077"/>
                    <a:pt x="7183" y="4119"/>
                    <a:pt x="6993" y="4141"/>
                  </a:cubicBezTo>
                  <a:cubicBezTo>
                    <a:pt x="6760" y="4183"/>
                    <a:pt x="6528" y="4225"/>
                    <a:pt x="6274" y="4246"/>
                  </a:cubicBezTo>
                  <a:cubicBezTo>
                    <a:pt x="6148" y="4267"/>
                    <a:pt x="6000" y="4267"/>
                    <a:pt x="5852" y="4288"/>
                  </a:cubicBezTo>
                  <a:lnTo>
                    <a:pt x="5345" y="4288"/>
                  </a:lnTo>
                  <a:cubicBezTo>
                    <a:pt x="5113" y="4288"/>
                    <a:pt x="4880" y="4267"/>
                    <a:pt x="4648" y="4246"/>
                  </a:cubicBezTo>
                  <a:cubicBezTo>
                    <a:pt x="4606" y="4246"/>
                    <a:pt x="4563" y="4246"/>
                    <a:pt x="4521" y="4225"/>
                  </a:cubicBezTo>
                  <a:cubicBezTo>
                    <a:pt x="4289" y="4204"/>
                    <a:pt x="4056" y="4162"/>
                    <a:pt x="3824" y="4119"/>
                  </a:cubicBezTo>
                  <a:cubicBezTo>
                    <a:pt x="3782" y="4098"/>
                    <a:pt x="3740" y="4098"/>
                    <a:pt x="3697" y="4098"/>
                  </a:cubicBezTo>
                  <a:cubicBezTo>
                    <a:pt x="3507" y="4035"/>
                    <a:pt x="3338" y="3993"/>
                    <a:pt x="3148" y="3929"/>
                  </a:cubicBezTo>
                  <a:lnTo>
                    <a:pt x="3127" y="3929"/>
                  </a:lnTo>
                  <a:cubicBezTo>
                    <a:pt x="2958" y="3866"/>
                    <a:pt x="2768" y="3803"/>
                    <a:pt x="2599" y="3739"/>
                  </a:cubicBezTo>
                  <a:cubicBezTo>
                    <a:pt x="2535" y="3697"/>
                    <a:pt x="2472" y="3676"/>
                    <a:pt x="2409" y="3634"/>
                  </a:cubicBezTo>
                  <a:cubicBezTo>
                    <a:pt x="2324" y="3591"/>
                    <a:pt x="2240" y="3549"/>
                    <a:pt x="2155" y="3507"/>
                  </a:cubicBezTo>
                  <a:cubicBezTo>
                    <a:pt x="2092" y="3486"/>
                    <a:pt x="2029" y="3443"/>
                    <a:pt x="1965" y="3401"/>
                  </a:cubicBezTo>
                  <a:cubicBezTo>
                    <a:pt x="1881" y="3359"/>
                    <a:pt x="1796" y="3317"/>
                    <a:pt x="1733" y="3253"/>
                  </a:cubicBezTo>
                  <a:cubicBezTo>
                    <a:pt x="1669" y="3211"/>
                    <a:pt x="1606" y="3169"/>
                    <a:pt x="1564" y="3127"/>
                  </a:cubicBezTo>
                  <a:cubicBezTo>
                    <a:pt x="1479" y="3084"/>
                    <a:pt x="1416" y="3042"/>
                    <a:pt x="1353" y="2979"/>
                  </a:cubicBezTo>
                  <a:cubicBezTo>
                    <a:pt x="1289" y="2936"/>
                    <a:pt x="1247" y="2894"/>
                    <a:pt x="1184" y="2852"/>
                  </a:cubicBezTo>
                  <a:cubicBezTo>
                    <a:pt x="1120" y="2789"/>
                    <a:pt x="1057" y="2725"/>
                    <a:pt x="993" y="2662"/>
                  </a:cubicBezTo>
                  <a:cubicBezTo>
                    <a:pt x="951" y="2620"/>
                    <a:pt x="909" y="2577"/>
                    <a:pt x="867" y="2535"/>
                  </a:cubicBezTo>
                  <a:cubicBezTo>
                    <a:pt x="803" y="2451"/>
                    <a:pt x="740" y="2387"/>
                    <a:pt x="677" y="2303"/>
                  </a:cubicBezTo>
                  <a:cubicBezTo>
                    <a:pt x="634" y="2260"/>
                    <a:pt x="613" y="2197"/>
                    <a:pt x="571" y="2155"/>
                  </a:cubicBezTo>
                  <a:cubicBezTo>
                    <a:pt x="508" y="2070"/>
                    <a:pt x="465" y="1986"/>
                    <a:pt x="402" y="1901"/>
                  </a:cubicBezTo>
                  <a:cubicBezTo>
                    <a:pt x="381" y="1859"/>
                    <a:pt x="339" y="1796"/>
                    <a:pt x="317" y="1753"/>
                  </a:cubicBezTo>
                  <a:cubicBezTo>
                    <a:pt x="317" y="1732"/>
                    <a:pt x="296" y="1690"/>
                    <a:pt x="275" y="1648"/>
                  </a:cubicBezTo>
                  <a:cubicBezTo>
                    <a:pt x="233" y="1585"/>
                    <a:pt x="212" y="1500"/>
                    <a:pt x="170" y="1416"/>
                  </a:cubicBezTo>
                  <a:cubicBezTo>
                    <a:pt x="170" y="1373"/>
                    <a:pt x="148" y="1331"/>
                    <a:pt x="127" y="1289"/>
                  </a:cubicBezTo>
                  <a:cubicBezTo>
                    <a:pt x="106" y="1204"/>
                    <a:pt x="85" y="1099"/>
                    <a:pt x="64" y="1014"/>
                  </a:cubicBezTo>
                  <a:cubicBezTo>
                    <a:pt x="43" y="993"/>
                    <a:pt x="43" y="972"/>
                    <a:pt x="43" y="930"/>
                  </a:cubicBezTo>
                  <a:cubicBezTo>
                    <a:pt x="28" y="839"/>
                    <a:pt x="13" y="748"/>
                    <a:pt x="5" y="657"/>
                  </a:cubicBezTo>
                  <a:lnTo>
                    <a:pt x="5" y="657"/>
                  </a:lnTo>
                  <a:lnTo>
                    <a:pt x="85" y="2535"/>
                  </a:lnTo>
                  <a:cubicBezTo>
                    <a:pt x="85" y="2556"/>
                    <a:pt x="85" y="2577"/>
                    <a:pt x="85" y="2598"/>
                  </a:cubicBezTo>
                  <a:cubicBezTo>
                    <a:pt x="106" y="2704"/>
                    <a:pt x="127" y="2810"/>
                    <a:pt x="127" y="2915"/>
                  </a:cubicBezTo>
                  <a:cubicBezTo>
                    <a:pt x="148" y="2936"/>
                    <a:pt x="148" y="2958"/>
                    <a:pt x="148" y="2979"/>
                  </a:cubicBezTo>
                  <a:cubicBezTo>
                    <a:pt x="170" y="3042"/>
                    <a:pt x="170" y="3105"/>
                    <a:pt x="191" y="3169"/>
                  </a:cubicBezTo>
                  <a:cubicBezTo>
                    <a:pt x="212" y="3190"/>
                    <a:pt x="212" y="3232"/>
                    <a:pt x="233" y="3253"/>
                  </a:cubicBezTo>
                  <a:cubicBezTo>
                    <a:pt x="233" y="3296"/>
                    <a:pt x="254" y="3338"/>
                    <a:pt x="275" y="3380"/>
                  </a:cubicBezTo>
                  <a:cubicBezTo>
                    <a:pt x="296" y="3465"/>
                    <a:pt x="339" y="3549"/>
                    <a:pt x="381" y="3634"/>
                  </a:cubicBezTo>
                  <a:cubicBezTo>
                    <a:pt x="381" y="3655"/>
                    <a:pt x="402" y="3697"/>
                    <a:pt x="423" y="3739"/>
                  </a:cubicBezTo>
                  <a:cubicBezTo>
                    <a:pt x="423" y="3739"/>
                    <a:pt x="423" y="3760"/>
                    <a:pt x="444" y="3781"/>
                  </a:cubicBezTo>
                  <a:cubicBezTo>
                    <a:pt x="465" y="3803"/>
                    <a:pt x="486" y="3845"/>
                    <a:pt x="508" y="3866"/>
                  </a:cubicBezTo>
                  <a:cubicBezTo>
                    <a:pt x="550" y="3950"/>
                    <a:pt x="613" y="4056"/>
                    <a:pt x="655" y="4141"/>
                  </a:cubicBezTo>
                  <a:cubicBezTo>
                    <a:pt x="698" y="4183"/>
                    <a:pt x="740" y="4225"/>
                    <a:pt x="761" y="4267"/>
                  </a:cubicBezTo>
                  <a:cubicBezTo>
                    <a:pt x="824" y="4352"/>
                    <a:pt x="888" y="4436"/>
                    <a:pt x="972" y="4500"/>
                  </a:cubicBezTo>
                  <a:cubicBezTo>
                    <a:pt x="993" y="4521"/>
                    <a:pt x="1015" y="4563"/>
                    <a:pt x="1036" y="4584"/>
                  </a:cubicBezTo>
                  <a:cubicBezTo>
                    <a:pt x="1057" y="4605"/>
                    <a:pt x="1078" y="4626"/>
                    <a:pt x="1099" y="4647"/>
                  </a:cubicBezTo>
                  <a:cubicBezTo>
                    <a:pt x="1162" y="4711"/>
                    <a:pt x="1226" y="4753"/>
                    <a:pt x="1289" y="4816"/>
                  </a:cubicBezTo>
                  <a:cubicBezTo>
                    <a:pt x="1331" y="4859"/>
                    <a:pt x="1374" y="4901"/>
                    <a:pt x="1437" y="4943"/>
                  </a:cubicBezTo>
                  <a:cubicBezTo>
                    <a:pt x="1500" y="5007"/>
                    <a:pt x="1585" y="5070"/>
                    <a:pt x="1648" y="5112"/>
                  </a:cubicBezTo>
                  <a:cubicBezTo>
                    <a:pt x="1712" y="5154"/>
                    <a:pt x="1754" y="5197"/>
                    <a:pt x="1817" y="5239"/>
                  </a:cubicBezTo>
                  <a:cubicBezTo>
                    <a:pt x="1902" y="5281"/>
                    <a:pt x="1986" y="5323"/>
                    <a:pt x="2050" y="5387"/>
                  </a:cubicBezTo>
                  <a:cubicBezTo>
                    <a:pt x="2113" y="5408"/>
                    <a:pt x="2176" y="5450"/>
                    <a:pt x="2240" y="5492"/>
                  </a:cubicBezTo>
                  <a:cubicBezTo>
                    <a:pt x="2324" y="5535"/>
                    <a:pt x="2430" y="5577"/>
                    <a:pt x="2514" y="5619"/>
                  </a:cubicBezTo>
                  <a:cubicBezTo>
                    <a:pt x="2557" y="5640"/>
                    <a:pt x="2599" y="5661"/>
                    <a:pt x="2662" y="5683"/>
                  </a:cubicBezTo>
                  <a:cubicBezTo>
                    <a:pt x="2683" y="5704"/>
                    <a:pt x="2683" y="5704"/>
                    <a:pt x="2704" y="5704"/>
                  </a:cubicBezTo>
                  <a:cubicBezTo>
                    <a:pt x="2873" y="5788"/>
                    <a:pt x="3042" y="5852"/>
                    <a:pt x="3233" y="5915"/>
                  </a:cubicBezTo>
                  <a:lnTo>
                    <a:pt x="3254" y="5915"/>
                  </a:lnTo>
                  <a:cubicBezTo>
                    <a:pt x="3423" y="5978"/>
                    <a:pt x="3613" y="6021"/>
                    <a:pt x="3782" y="6063"/>
                  </a:cubicBezTo>
                  <a:cubicBezTo>
                    <a:pt x="3803" y="6063"/>
                    <a:pt x="3824" y="6063"/>
                    <a:pt x="3845" y="6084"/>
                  </a:cubicBezTo>
                  <a:lnTo>
                    <a:pt x="3930" y="6084"/>
                  </a:lnTo>
                  <a:cubicBezTo>
                    <a:pt x="4141" y="6147"/>
                    <a:pt x="4394" y="6190"/>
                    <a:pt x="4627" y="6211"/>
                  </a:cubicBezTo>
                  <a:cubicBezTo>
                    <a:pt x="4648" y="6211"/>
                    <a:pt x="4669" y="6211"/>
                    <a:pt x="4711" y="6232"/>
                  </a:cubicBezTo>
                  <a:lnTo>
                    <a:pt x="4754" y="6232"/>
                  </a:lnTo>
                  <a:cubicBezTo>
                    <a:pt x="4986" y="6253"/>
                    <a:pt x="5218" y="6253"/>
                    <a:pt x="5451" y="6274"/>
                  </a:cubicBezTo>
                  <a:lnTo>
                    <a:pt x="5493" y="6274"/>
                  </a:lnTo>
                  <a:cubicBezTo>
                    <a:pt x="5641" y="6274"/>
                    <a:pt x="5789" y="6274"/>
                    <a:pt x="5936" y="6253"/>
                  </a:cubicBezTo>
                  <a:cubicBezTo>
                    <a:pt x="6063" y="6253"/>
                    <a:pt x="6169" y="6253"/>
                    <a:pt x="6296" y="6232"/>
                  </a:cubicBezTo>
                  <a:lnTo>
                    <a:pt x="6380" y="6232"/>
                  </a:lnTo>
                  <a:cubicBezTo>
                    <a:pt x="6612" y="6190"/>
                    <a:pt x="6866" y="6168"/>
                    <a:pt x="7098" y="6126"/>
                  </a:cubicBezTo>
                  <a:cubicBezTo>
                    <a:pt x="7267" y="6084"/>
                    <a:pt x="7436" y="6042"/>
                    <a:pt x="7605" y="5999"/>
                  </a:cubicBezTo>
                  <a:cubicBezTo>
                    <a:pt x="7647" y="5999"/>
                    <a:pt x="7690" y="5978"/>
                    <a:pt x="7732" y="5957"/>
                  </a:cubicBezTo>
                  <a:cubicBezTo>
                    <a:pt x="7838" y="5936"/>
                    <a:pt x="7922" y="5915"/>
                    <a:pt x="8028" y="5873"/>
                  </a:cubicBezTo>
                  <a:cubicBezTo>
                    <a:pt x="8049" y="5873"/>
                    <a:pt x="8070" y="5852"/>
                    <a:pt x="8091" y="5852"/>
                  </a:cubicBezTo>
                  <a:cubicBezTo>
                    <a:pt x="8133" y="5830"/>
                    <a:pt x="8176" y="5809"/>
                    <a:pt x="8218" y="5809"/>
                  </a:cubicBezTo>
                  <a:cubicBezTo>
                    <a:pt x="8323" y="5767"/>
                    <a:pt x="8429" y="5725"/>
                    <a:pt x="8535" y="5683"/>
                  </a:cubicBezTo>
                  <a:cubicBezTo>
                    <a:pt x="8598" y="5661"/>
                    <a:pt x="8640" y="5640"/>
                    <a:pt x="8683" y="5619"/>
                  </a:cubicBezTo>
                  <a:cubicBezTo>
                    <a:pt x="8788" y="5556"/>
                    <a:pt x="8915" y="5514"/>
                    <a:pt x="9021" y="5450"/>
                  </a:cubicBezTo>
                  <a:cubicBezTo>
                    <a:pt x="9042" y="5429"/>
                    <a:pt x="9063" y="5429"/>
                    <a:pt x="9084" y="5408"/>
                  </a:cubicBezTo>
                  <a:cubicBezTo>
                    <a:pt x="9232" y="5345"/>
                    <a:pt x="9359" y="5260"/>
                    <a:pt x="9485" y="5197"/>
                  </a:cubicBezTo>
                  <a:cubicBezTo>
                    <a:pt x="9506" y="5176"/>
                    <a:pt x="9549" y="5133"/>
                    <a:pt x="9570" y="5112"/>
                  </a:cubicBezTo>
                  <a:cubicBezTo>
                    <a:pt x="9654" y="5070"/>
                    <a:pt x="9760" y="5007"/>
                    <a:pt x="9844" y="4943"/>
                  </a:cubicBezTo>
                  <a:cubicBezTo>
                    <a:pt x="9865" y="4901"/>
                    <a:pt x="9908" y="4880"/>
                    <a:pt x="9950" y="4859"/>
                  </a:cubicBezTo>
                  <a:cubicBezTo>
                    <a:pt x="10034" y="4774"/>
                    <a:pt x="10119" y="4711"/>
                    <a:pt x="10182" y="4647"/>
                  </a:cubicBezTo>
                  <a:cubicBezTo>
                    <a:pt x="10225" y="4626"/>
                    <a:pt x="10246" y="4605"/>
                    <a:pt x="10267" y="4563"/>
                  </a:cubicBezTo>
                  <a:cubicBezTo>
                    <a:pt x="10372" y="4478"/>
                    <a:pt x="10457" y="4373"/>
                    <a:pt x="10541" y="4288"/>
                  </a:cubicBezTo>
                  <a:cubicBezTo>
                    <a:pt x="10563" y="4267"/>
                    <a:pt x="10584" y="4225"/>
                    <a:pt x="10605" y="4204"/>
                  </a:cubicBezTo>
                  <a:cubicBezTo>
                    <a:pt x="10668" y="4141"/>
                    <a:pt x="10732" y="4056"/>
                    <a:pt x="10795" y="3972"/>
                  </a:cubicBezTo>
                  <a:cubicBezTo>
                    <a:pt x="10816" y="3929"/>
                    <a:pt x="10837" y="3908"/>
                    <a:pt x="10858" y="3866"/>
                  </a:cubicBezTo>
                  <a:cubicBezTo>
                    <a:pt x="10922" y="3781"/>
                    <a:pt x="10964" y="3697"/>
                    <a:pt x="11006" y="3634"/>
                  </a:cubicBezTo>
                  <a:cubicBezTo>
                    <a:pt x="11027" y="3591"/>
                    <a:pt x="11048" y="3570"/>
                    <a:pt x="11070" y="3528"/>
                  </a:cubicBezTo>
                  <a:cubicBezTo>
                    <a:pt x="11112" y="3422"/>
                    <a:pt x="11175" y="3317"/>
                    <a:pt x="11217" y="3190"/>
                  </a:cubicBezTo>
                  <a:cubicBezTo>
                    <a:pt x="11217" y="3169"/>
                    <a:pt x="11239" y="3148"/>
                    <a:pt x="11239" y="3148"/>
                  </a:cubicBezTo>
                  <a:cubicBezTo>
                    <a:pt x="11281" y="3042"/>
                    <a:pt x="11302" y="2936"/>
                    <a:pt x="11323" y="2831"/>
                  </a:cubicBezTo>
                  <a:cubicBezTo>
                    <a:pt x="11344" y="2810"/>
                    <a:pt x="11344" y="2767"/>
                    <a:pt x="11344" y="2725"/>
                  </a:cubicBezTo>
                  <a:cubicBezTo>
                    <a:pt x="11365" y="2641"/>
                    <a:pt x="11386" y="2556"/>
                    <a:pt x="11408" y="2472"/>
                  </a:cubicBezTo>
                  <a:cubicBezTo>
                    <a:pt x="11408" y="2429"/>
                    <a:pt x="11408" y="2387"/>
                    <a:pt x="11408" y="2345"/>
                  </a:cubicBezTo>
                  <a:cubicBezTo>
                    <a:pt x="11429" y="2218"/>
                    <a:pt x="11429" y="2113"/>
                    <a:pt x="11429" y="1986"/>
                  </a:cubicBezTo>
                  <a:lnTo>
                    <a:pt x="11323" y="0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78"/>
            <p:cNvSpPr/>
            <p:nvPr/>
          </p:nvSpPr>
          <p:spPr>
            <a:xfrm>
              <a:off x="2855425" y="3642025"/>
              <a:ext cx="288375" cy="201150"/>
            </a:xfrm>
            <a:custGeom>
              <a:avLst/>
              <a:gdLst/>
              <a:ahLst/>
              <a:cxnLst/>
              <a:rect l="l" t="t" r="r" b="b"/>
              <a:pathLst>
                <a:path w="11535" h="8046" extrusionOk="0">
                  <a:moveTo>
                    <a:pt x="5962" y="0"/>
                  </a:moveTo>
                  <a:cubicBezTo>
                    <a:pt x="5835" y="0"/>
                    <a:pt x="5707" y="3"/>
                    <a:pt x="5578" y="9"/>
                  </a:cubicBezTo>
                  <a:cubicBezTo>
                    <a:pt x="2451" y="178"/>
                    <a:pt x="1" y="2079"/>
                    <a:pt x="107" y="4297"/>
                  </a:cubicBezTo>
                  <a:cubicBezTo>
                    <a:pt x="208" y="6424"/>
                    <a:pt x="2620" y="8045"/>
                    <a:pt x="5573" y="8045"/>
                  </a:cubicBezTo>
                  <a:cubicBezTo>
                    <a:pt x="5701" y="8045"/>
                    <a:pt x="5829" y="8042"/>
                    <a:pt x="5958" y="8036"/>
                  </a:cubicBezTo>
                  <a:cubicBezTo>
                    <a:pt x="9084" y="7889"/>
                    <a:pt x="11535" y="5966"/>
                    <a:pt x="11429" y="3748"/>
                  </a:cubicBezTo>
                  <a:cubicBezTo>
                    <a:pt x="11328" y="1622"/>
                    <a:pt x="8916" y="0"/>
                    <a:pt x="5962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78"/>
            <p:cNvSpPr/>
            <p:nvPr/>
          </p:nvSpPr>
          <p:spPr>
            <a:xfrm>
              <a:off x="2890825" y="3676925"/>
              <a:ext cx="217600" cy="131350"/>
            </a:xfrm>
            <a:custGeom>
              <a:avLst/>
              <a:gdLst/>
              <a:ahLst/>
              <a:cxnLst/>
              <a:rect l="l" t="t" r="r" b="b"/>
              <a:pathLst>
                <a:path w="8704" h="5254" extrusionOk="0">
                  <a:moveTo>
                    <a:pt x="4524" y="1"/>
                  </a:moveTo>
                  <a:cubicBezTo>
                    <a:pt x="4425" y="1"/>
                    <a:pt x="4325" y="3"/>
                    <a:pt x="4225" y="7"/>
                  </a:cubicBezTo>
                  <a:cubicBezTo>
                    <a:pt x="1944" y="113"/>
                    <a:pt x="0" y="1444"/>
                    <a:pt x="64" y="2838"/>
                  </a:cubicBezTo>
                  <a:cubicBezTo>
                    <a:pt x="124" y="4171"/>
                    <a:pt x="2020" y="5253"/>
                    <a:pt x="4180" y="5253"/>
                  </a:cubicBezTo>
                  <a:cubicBezTo>
                    <a:pt x="4279" y="5253"/>
                    <a:pt x="4379" y="5251"/>
                    <a:pt x="4479" y="5246"/>
                  </a:cubicBezTo>
                  <a:cubicBezTo>
                    <a:pt x="6760" y="5141"/>
                    <a:pt x="8703" y="3810"/>
                    <a:pt x="8619" y="2416"/>
                  </a:cubicBezTo>
                  <a:cubicBezTo>
                    <a:pt x="8558" y="1083"/>
                    <a:pt x="6682" y="1"/>
                    <a:pt x="4524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78"/>
            <p:cNvSpPr/>
            <p:nvPr/>
          </p:nvSpPr>
          <p:spPr>
            <a:xfrm>
              <a:off x="2891350" y="3694775"/>
              <a:ext cx="217075" cy="113525"/>
            </a:xfrm>
            <a:custGeom>
              <a:avLst/>
              <a:gdLst/>
              <a:ahLst/>
              <a:cxnLst/>
              <a:rect l="l" t="t" r="r" b="b"/>
              <a:pathLst>
                <a:path w="8683" h="4541" extrusionOk="0">
                  <a:moveTo>
                    <a:pt x="4627" y="1"/>
                  </a:moveTo>
                  <a:cubicBezTo>
                    <a:pt x="4494" y="1"/>
                    <a:pt x="4360" y="4"/>
                    <a:pt x="4225" y="12"/>
                  </a:cubicBezTo>
                  <a:cubicBezTo>
                    <a:pt x="1965" y="117"/>
                    <a:pt x="0" y="1258"/>
                    <a:pt x="64" y="2483"/>
                  </a:cubicBezTo>
                  <a:cubicBezTo>
                    <a:pt x="124" y="3626"/>
                    <a:pt x="1972" y="4540"/>
                    <a:pt x="4111" y="4540"/>
                  </a:cubicBezTo>
                  <a:cubicBezTo>
                    <a:pt x="4226" y="4540"/>
                    <a:pt x="4341" y="4538"/>
                    <a:pt x="4458" y="4532"/>
                  </a:cubicBezTo>
                  <a:cubicBezTo>
                    <a:pt x="6739" y="4427"/>
                    <a:pt x="8682" y="3265"/>
                    <a:pt x="8619" y="2061"/>
                  </a:cubicBezTo>
                  <a:cubicBezTo>
                    <a:pt x="8579" y="928"/>
                    <a:pt x="6744" y="1"/>
                    <a:pt x="4627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78"/>
            <p:cNvSpPr/>
            <p:nvPr/>
          </p:nvSpPr>
          <p:spPr>
            <a:xfrm>
              <a:off x="3351325" y="3546650"/>
              <a:ext cx="285725" cy="156350"/>
            </a:xfrm>
            <a:custGeom>
              <a:avLst/>
              <a:gdLst/>
              <a:ahLst/>
              <a:cxnLst/>
              <a:rect l="l" t="t" r="r" b="b"/>
              <a:pathLst>
                <a:path w="11429" h="6254" extrusionOk="0">
                  <a:moveTo>
                    <a:pt x="11323" y="1"/>
                  </a:moveTo>
                  <a:lnTo>
                    <a:pt x="11331" y="162"/>
                  </a:lnTo>
                  <a:lnTo>
                    <a:pt x="11331" y="162"/>
                  </a:lnTo>
                  <a:cubicBezTo>
                    <a:pt x="11333" y="110"/>
                    <a:pt x="11332" y="57"/>
                    <a:pt x="11323" y="1"/>
                  </a:cubicBezTo>
                  <a:close/>
                  <a:moveTo>
                    <a:pt x="0" y="550"/>
                  </a:moveTo>
                  <a:cubicBezTo>
                    <a:pt x="0" y="597"/>
                    <a:pt x="3" y="643"/>
                    <a:pt x="8" y="690"/>
                  </a:cubicBezTo>
                  <a:lnTo>
                    <a:pt x="8" y="690"/>
                  </a:lnTo>
                  <a:lnTo>
                    <a:pt x="0" y="550"/>
                  </a:lnTo>
                  <a:close/>
                  <a:moveTo>
                    <a:pt x="11331" y="162"/>
                  </a:moveTo>
                  <a:cubicBezTo>
                    <a:pt x="11329" y="226"/>
                    <a:pt x="11323" y="290"/>
                    <a:pt x="11323" y="360"/>
                  </a:cubicBezTo>
                  <a:cubicBezTo>
                    <a:pt x="11323" y="402"/>
                    <a:pt x="11323" y="444"/>
                    <a:pt x="11302" y="487"/>
                  </a:cubicBezTo>
                  <a:cubicBezTo>
                    <a:pt x="11302" y="571"/>
                    <a:pt x="11281" y="656"/>
                    <a:pt x="11259" y="740"/>
                  </a:cubicBezTo>
                  <a:cubicBezTo>
                    <a:pt x="11259" y="782"/>
                    <a:pt x="11259" y="825"/>
                    <a:pt x="11238" y="846"/>
                  </a:cubicBezTo>
                  <a:cubicBezTo>
                    <a:pt x="11217" y="951"/>
                    <a:pt x="11175" y="1057"/>
                    <a:pt x="11154" y="1163"/>
                  </a:cubicBezTo>
                  <a:cubicBezTo>
                    <a:pt x="11133" y="1163"/>
                    <a:pt x="11133" y="1184"/>
                    <a:pt x="11133" y="1205"/>
                  </a:cubicBezTo>
                  <a:cubicBezTo>
                    <a:pt x="11090" y="1332"/>
                    <a:pt x="11027" y="1437"/>
                    <a:pt x="10964" y="1543"/>
                  </a:cubicBezTo>
                  <a:cubicBezTo>
                    <a:pt x="10964" y="1585"/>
                    <a:pt x="10943" y="1606"/>
                    <a:pt x="10921" y="1648"/>
                  </a:cubicBezTo>
                  <a:cubicBezTo>
                    <a:pt x="10879" y="1712"/>
                    <a:pt x="10816" y="1796"/>
                    <a:pt x="10774" y="1881"/>
                  </a:cubicBezTo>
                  <a:cubicBezTo>
                    <a:pt x="10752" y="1923"/>
                    <a:pt x="10731" y="1944"/>
                    <a:pt x="10710" y="1986"/>
                  </a:cubicBezTo>
                  <a:cubicBezTo>
                    <a:pt x="10647" y="2071"/>
                    <a:pt x="10583" y="2155"/>
                    <a:pt x="10520" y="2219"/>
                  </a:cubicBezTo>
                  <a:cubicBezTo>
                    <a:pt x="10499" y="2240"/>
                    <a:pt x="10478" y="2282"/>
                    <a:pt x="10457" y="2303"/>
                  </a:cubicBezTo>
                  <a:cubicBezTo>
                    <a:pt x="10372" y="2388"/>
                    <a:pt x="10267" y="2493"/>
                    <a:pt x="10182" y="2578"/>
                  </a:cubicBezTo>
                  <a:cubicBezTo>
                    <a:pt x="10161" y="2620"/>
                    <a:pt x="10119" y="2641"/>
                    <a:pt x="10098" y="2662"/>
                  </a:cubicBezTo>
                  <a:cubicBezTo>
                    <a:pt x="10013" y="2726"/>
                    <a:pt x="9950" y="2789"/>
                    <a:pt x="9865" y="2874"/>
                  </a:cubicBezTo>
                  <a:cubicBezTo>
                    <a:pt x="9823" y="2895"/>
                    <a:pt x="9781" y="2916"/>
                    <a:pt x="9739" y="2958"/>
                  </a:cubicBezTo>
                  <a:cubicBezTo>
                    <a:pt x="9654" y="3022"/>
                    <a:pt x="9570" y="3085"/>
                    <a:pt x="9485" y="3127"/>
                  </a:cubicBezTo>
                  <a:cubicBezTo>
                    <a:pt x="9443" y="3148"/>
                    <a:pt x="9422" y="3191"/>
                    <a:pt x="9379" y="3212"/>
                  </a:cubicBezTo>
                  <a:cubicBezTo>
                    <a:pt x="9274" y="3275"/>
                    <a:pt x="9147" y="3360"/>
                    <a:pt x="8999" y="3423"/>
                  </a:cubicBezTo>
                  <a:cubicBezTo>
                    <a:pt x="8978" y="3444"/>
                    <a:pt x="8957" y="3444"/>
                    <a:pt x="8936" y="3465"/>
                  </a:cubicBezTo>
                  <a:cubicBezTo>
                    <a:pt x="8830" y="3529"/>
                    <a:pt x="8703" y="3571"/>
                    <a:pt x="8598" y="3634"/>
                  </a:cubicBezTo>
                  <a:cubicBezTo>
                    <a:pt x="8556" y="3655"/>
                    <a:pt x="8492" y="3676"/>
                    <a:pt x="8450" y="3698"/>
                  </a:cubicBezTo>
                  <a:cubicBezTo>
                    <a:pt x="8344" y="3740"/>
                    <a:pt x="8239" y="3782"/>
                    <a:pt x="8133" y="3824"/>
                  </a:cubicBezTo>
                  <a:cubicBezTo>
                    <a:pt x="8091" y="3824"/>
                    <a:pt x="8049" y="3845"/>
                    <a:pt x="8006" y="3867"/>
                  </a:cubicBezTo>
                  <a:cubicBezTo>
                    <a:pt x="7880" y="3909"/>
                    <a:pt x="7774" y="3951"/>
                    <a:pt x="7647" y="3972"/>
                  </a:cubicBezTo>
                  <a:cubicBezTo>
                    <a:pt x="7605" y="3993"/>
                    <a:pt x="7563" y="4014"/>
                    <a:pt x="7520" y="4014"/>
                  </a:cubicBezTo>
                  <a:cubicBezTo>
                    <a:pt x="7352" y="4057"/>
                    <a:pt x="7183" y="4099"/>
                    <a:pt x="7014" y="4141"/>
                  </a:cubicBezTo>
                  <a:cubicBezTo>
                    <a:pt x="6781" y="4183"/>
                    <a:pt x="6528" y="4204"/>
                    <a:pt x="6295" y="4247"/>
                  </a:cubicBezTo>
                  <a:cubicBezTo>
                    <a:pt x="6147" y="4247"/>
                    <a:pt x="6000" y="4268"/>
                    <a:pt x="5852" y="4268"/>
                  </a:cubicBezTo>
                  <a:cubicBezTo>
                    <a:pt x="5683" y="4289"/>
                    <a:pt x="5535" y="4289"/>
                    <a:pt x="5366" y="4289"/>
                  </a:cubicBezTo>
                  <a:cubicBezTo>
                    <a:pt x="5112" y="4268"/>
                    <a:pt x="4880" y="4268"/>
                    <a:pt x="4648" y="4247"/>
                  </a:cubicBezTo>
                  <a:cubicBezTo>
                    <a:pt x="4627" y="4226"/>
                    <a:pt x="4584" y="4226"/>
                    <a:pt x="4542" y="4226"/>
                  </a:cubicBezTo>
                  <a:cubicBezTo>
                    <a:pt x="4289" y="4204"/>
                    <a:pt x="4056" y="4162"/>
                    <a:pt x="3824" y="4099"/>
                  </a:cubicBezTo>
                  <a:cubicBezTo>
                    <a:pt x="3782" y="4099"/>
                    <a:pt x="3739" y="4078"/>
                    <a:pt x="3697" y="4078"/>
                  </a:cubicBezTo>
                  <a:cubicBezTo>
                    <a:pt x="3507" y="4035"/>
                    <a:pt x="3338" y="3993"/>
                    <a:pt x="3169" y="3930"/>
                  </a:cubicBezTo>
                  <a:lnTo>
                    <a:pt x="3148" y="3930"/>
                  </a:lnTo>
                  <a:cubicBezTo>
                    <a:pt x="2958" y="3867"/>
                    <a:pt x="2789" y="3782"/>
                    <a:pt x="2620" y="3719"/>
                  </a:cubicBezTo>
                  <a:cubicBezTo>
                    <a:pt x="2556" y="3698"/>
                    <a:pt x="2493" y="3655"/>
                    <a:pt x="2430" y="3634"/>
                  </a:cubicBezTo>
                  <a:cubicBezTo>
                    <a:pt x="2324" y="3592"/>
                    <a:pt x="2240" y="3550"/>
                    <a:pt x="2155" y="3507"/>
                  </a:cubicBezTo>
                  <a:cubicBezTo>
                    <a:pt x="2092" y="3465"/>
                    <a:pt x="2028" y="3423"/>
                    <a:pt x="1965" y="3402"/>
                  </a:cubicBezTo>
                  <a:cubicBezTo>
                    <a:pt x="1880" y="3338"/>
                    <a:pt x="1817" y="3296"/>
                    <a:pt x="1733" y="3254"/>
                  </a:cubicBezTo>
                  <a:cubicBezTo>
                    <a:pt x="1669" y="3212"/>
                    <a:pt x="1627" y="3169"/>
                    <a:pt x="1564" y="3127"/>
                  </a:cubicBezTo>
                  <a:cubicBezTo>
                    <a:pt x="1479" y="3064"/>
                    <a:pt x="1416" y="3022"/>
                    <a:pt x="1352" y="2958"/>
                  </a:cubicBezTo>
                  <a:cubicBezTo>
                    <a:pt x="1289" y="2916"/>
                    <a:pt x="1247" y="2874"/>
                    <a:pt x="1183" y="2831"/>
                  </a:cubicBezTo>
                  <a:cubicBezTo>
                    <a:pt x="1120" y="2768"/>
                    <a:pt x="1057" y="2726"/>
                    <a:pt x="1014" y="2662"/>
                  </a:cubicBezTo>
                  <a:cubicBezTo>
                    <a:pt x="972" y="2620"/>
                    <a:pt x="909" y="2557"/>
                    <a:pt x="866" y="2515"/>
                  </a:cubicBezTo>
                  <a:cubicBezTo>
                    <a:pt x="803" y="2451"/>
                    <a:pt x="740" y="2367"/>
                    <a:pt x="676" y="2282"/>
                  </a:cubicBezTo>
                  <a:cubicBezTo>
                    <a:pt x="655" y="2240"/>
                    <a:pt x="613" y="2198"/>
                    <a:pt x="571" y="2155"/>
                  </a:cubicBezTo>
                  <a:cubicBezTo>
                    <a:pt x="507" y="2071"/>
                    <a:pt x="465" y="1965"/>
                    <a:pt x="402" y="1881"/>
                  </a:cubicBezTo>
                  <a:cubicBezTo>
                    <a:pt x="381" y="1839"/>
                    <a:pt x="359" y="1796"/>
                    <a:pt x="338" y="1754"/>
                  </a:cubicBezTo>
                  <a:cubicBezTo>
                    <a:pt x="317" y="1712"/>
                    <a:pt x="296" y="1670"/>
                    <a:pt x="275" y="1648"/>
                  </a:cubicBezTo>
                  <a:cubicBezTo>
                    <a:pt x="254" y="1564"/>
                    <a:pt x="212" y="1479"/>
                    <a:pt x="190" y="1395"/>
                  </a:cubicBezTo>
                  <a:cubicBezTo>
                    <a:pt x="169" y="1353"/>
                    <a:pt x="148" y="1311"/>
                    <a:pt x="148" y="1268"/>
                  </a:cubicBezTo>
                  <a:cubicBezTo>
                    <a:pt x="106" y="1184"/>
                    <a:pt x="85" y="1099"/>
                    <a:pt x="64" y="994"/>
                  </a:cubicBezTo>
                  <a:cubicBezTo>
                    <a:pt x="64" y="973"/>
                    <a:pt x="64" y="951"/>
                    <a:pt x="43" y="930"/>
                  </a:cubicBezTo>
                  <a:cubicBezTo>
                    <a:pt x="29" y="850"/>
                    <a:pt x="16" y="770"/>
                    <a:pt x="8" y="690"/>
                  </a:cubicBezTo>
                  <a:lnTo>
                    <a:pt x="8" y="690"/>
                  </a:lnTo>
                  <a:lnTo>
                    <a:pt x="106" y="2515"/>
                  </a:lnTo>
                  <a:cubicBezTo>
                    <a:pt x="106" y="2536"/>
                    <a:pt x="106" y="2557"/>
                    <a:pt x="106" y="2599"/>
                  </a:cubicBezTo>
                  <a:cubicBezTo>
                    <a:pt x="106" y="2705"/>
                    <a:pt x="127" y="2810"/>
                    <a:pt x="148" y="2895"/>
                  </a:cubicBezTo>
                  <a:cubicBezTo>
                    <a:pt x="148" y="2937"/>
                    <a:pt x="148" y="2958"/>
                    <a:pt x="169" y="2979"/>
                  </a:cubicBezTo>
                  <a:cubicBezTo>
                    <a:pt x="169" y="3043"/>
                    <a:pt x="190" y="3085"/>
                    <a:pt x="190" y="3148"/>
                  </a:cubicBezTo>
                  <a:cubicBezTo>
                    <a:pt x="212" y="3191"/>
                    <a:pt x="233" y="3212"/>
                    <a:pt x="233" y="3254"/>
                  </a:cubicBezTo>
                  <a:cubicBezTo>
                    <a:pt x="254" y="3296"/>
                    <a:pt x="254" y="3338"/>
                    <a:pt x="275" y="3381"/>
                  </a:cubicBezTo>
                  <a:cubicBezTo>
                    <a:pt x="296" y="3465"/>
                    <a:pt x="338" y="3550"/>
                    <a:pt x="381" y="3613"/>
                  </a:cubicBezTo>
                  <a:cubicBezTo>
                    <a:pt x="402" y="3655"/>
                    <a:pt x="402" y="3698"/>
                    <a:pt x="423" y="3719"/>
                  </a:cubicBezTo>
                  <a:cubicBezTo>
                    <a:pt x="423" y="3740"/>
                    <a:pt x="444" y="3740"/>
                    <a:pt x="444" y="3761"/>
                  </a:cubicBezTo>
                  <a:cubicBezTo>
                    <a:pt x="465" y="3803"/>
                    <a:pt x="486" y="3824"/>
                    <a:pt x="507" y="3867"/>
                  </a:cubicBezTo>
                  <a:cubicBezTo>
                    <a:pt x="550" y="3951"/>
                    <a:pt x="613" y="4035"/>
                    <a:pt x="676" y="4120"/>
                  </a:cubicBezTo>
                  <a:cubicBezTo>
                    <a:pt x="697" y="4162"/>
                    <a:pt x="740" y="4226"/>
                    <a:pt x="782" y="4268"/>
                  </a:cubicBezTo>
                  <a:cubicBezTo>
                    <a:pt x="845" y="4352"/>
                    <a:pt x="909" y="4416"/>
                    <a:pt x="972" y="4500"/>
                  </a:cubicBezTo>
                  <a:cubicBezTo>
                    <a:pt x="993" y="4521"/>
                    <a:pt x="1014" y="4542"/>
                    <a:pt x="1035" y="4564"/>
                  </a:cubicBezTo>
                  <a:cubicBezTo>
                    <a:pt x="1057" y="4585"/>
                    <a:pt x="1078" y="4606"/>
                    <a:pt x="1099" y="4627"/>
                  </a:cubicBezTo>
                  <a:cubicBezTo>
                    <a:pt x="1162" y="4690"/>
                    <a:pt x="1226" y="4754"/>
                    <a:pt x="1289" y="4817"/>
                  </a:cubicBezTo>
                  <a:cubicBezTo>
                    <a:pt x="1331" y="4859"/>
                    <a:pt x="1395" y="4902"/>
                    <a:pt x="1437" y="4944"/>
                  </a:cubicBezTo>
                  <a:cubicBezTo>
                    <a:pt x="1521" y="5007"/>
                    <a:pt x="1585" y="5049"/>
                    <a:pt x="1648" y="5092"/>
                  </a:cubicBezTo>
                  <a:cubicBezTo>
                    <a:pt x="1711" y="5134"/>
                    <a:pt x="1775" y="5176"/>
                    <a:pt x="1838" y="5218"/>
                  </a:cubicBezTo>
                  <a:cubicBezTo>
                    <a:pt x="1902" y="5282"/>
                    <a:pt x="1986" y="5324"/>
                    <a:pt x="2071" y="5366"/>
                  </a:cubicBezTo>
                  <a:cubicBezTo>
                    <a:pt x="2134" y="5409"/>
                    <a:pt x="2197" y="5451"/>
                    <a:pt x="2261" y="5472"/>
                  </a:cubicBezTo>
                  <a:cubicBezTo>
                    <a:pt x="2345" y="5514"/>
                    <a:pt x="2430" y="5556"/>
                    <a:pt x="2514" y="5599"/>
                  </a:cubicBezTo>
                  <a:cubicBezTo>
                    <a:pt x="2556" y="5620"/>
                    <a:pt x="2620" y="5662"/>
                    <a:pt x="2662" y="5683"/>
                  </a:cubicBezTo>
                  <a:cubicBezTo>
                    <a:pt x="2683" y="5683"/>
                    <a:pt x="2704" y="5683"/>
                    <a:pt x="2704" y="5704"/>
                  </a:cubicBezTo>
                  <a:cubicBezTo>
                    <a:pt x="2873" y="5768"/>
                    <a:pt x="3042" y="5831"/>
                    <a:pt x="3232" y="5894"/>
                  </a:cubicBezTo>
                  <a:lnTo>
                    <a:pt x="3253" y="5894"/>
                  </a:lnTo>
                  <a:cubicBezTo>
                    <a:pt x="3444" y="5958"/>
                    <a:pt x="3613" y="6000"/>
                    <a:pt x="3803" y="6042"/>
                  </a:cubicBezTo>
                  <a:cubicBezTo>
                    <a:pt x="3803" y="6063"/>
                    <a:pt x="3824" y="6063"/>
                    <a:pt x="3845" y="6063"/>
                  </a:cubicBezTo>
                  <a:cubicBezTo>
                    <a:pt x="3866" y="6063"/>
                    <a:pt x="3908" y="6063"/>
                    <a:pt x="3929" y="6085"/>
                  </a:cubicBezTo>
                  <a:cubicBezTo>
                    <a:pt x="4162" y="6127"/>
                    <a:pt x="4394" y="6169"/>
                    <a:pt x="4627" y="6190"/>
                  </a:cubicBezTo>
                  <a:cubicBezTo>
                    <a:pt x="4669" y="6211"/>
                    <a:pt x="4690" y="6211"/>
                    <a:pt x="4711" y="6211"/>
                  </a:cubicBezTo>
                  <a:lnTo>
                    <a:pt x="4753" y="6211"/>
                  </a:lnTo>
                  <a:cubicBezTo>
                    <a:pt x="4986" y="6232"/>
                    <a:pt x="5218" y="6254"/>
                    <a:pt x="5450" y="6254"/>
                  </a:cubicBezTo>
                  <a:lnTo>
                    <a:pt x="5957" y="6254"/>
                  </a:lnTo>
                  <a:cubicBezTo>
                    <a:pt x="6063" y="6232"/>
                    <a:pt x="6190" y="6232"/>
                    <a:pt x="6295" y="6232"/>
                  </a:cubicBezTo>
                  <a:cubicBezTo>
                    <a:pt x="6338" y="6232"/>
                    <a:pt x="6359" y="6211"/>
                    <a:pt x="6380" y="6211"/>
                  </a:cubicBezTo>
                  <a:cubicBezTo>
                    <a:pt x="6633" y="6190"/>
                    <a:pt x="6866" y="6148"/>
                    <a:pt x="7098" y="6106"/>
                  </a:cubicBezTo>
                  <a:lnTo>
                    <a:pt x="7119" y="6106"/>
                  </a:lnTo>
                  <a:cubicBezTo>
                    <a:pt x="7288" y="6085"/>
                    <a:pt x="7436" y="6042"/>
                    <a:pt x="7605" y="6000"/>
                  </a:cubicBezTo>
                  <a:cubicBezTo>
                    <a:pt x="7647" y="5979"/>
                    <a:pt x="7689" y="5958"/>
                    <a:pt x="7753" y="5958"/>
                  </a:cubicBezTo>
                  <a:cubicBezTo>
                    <a:pt x="7837" y="5916"/>
                    <a:pt x="7943" y="5894"/>
                    <a:pt x="8027" y="5873"/>
                  </a:cubicBezTo>
                  <a:cubicBezTo>
                    <a:pt x="8049" y="5852"/>
                    <a:pt x="8070" y="5852"/>
                    <a:pt x="8091" y="5852"/>
                  </a:cubicBezTo>
                  <a:cubicBezTo>
                    <a:pt x="8133" y="5831"/>
                    <a:pt x="8175" y="5810"/>
                    <a:pt x="8239" y="5789"/>
                  </a:cubicBezTo>
                  <a:cubicBezTo>
                    <a:pt x="8344" y="5747"/>
                    <a:pt x="8450" y="5704"/>
                    <a:pt x="8556" y="5662"/>
                  </a:cubicBezTo>
                  <a:cubicBezTo>
                    <a:pt x="8598" y="5641"/>
                    <a:pt x="8640" y="5620"/>
                    <a:pt x="8682" y="5599"/>
                  </a:cubicBezTo>
                  <a:cubicBezTo>
                    <a:pt x="8809" y="5556"/>
                    <a:pt x="8915" y="5493"/>
                    <a:pt x="9020" y="5430"/>
                  </a:cubicBezTo>
                  <a:cubicBezTo>
                    <a:pt x="9041" y="5430"/>
                    <a:pt x="9084" y="5409"/>
                    <a:pt x="9105" y="5409"/>
                  </a:cubicBezTo>
                  <a:cubicBezTo>
                    <a:pt x="9232" y="5324"/>
                    <a:pt x="9358" y="5261"/>
                    <a:pt x="9485" y="5176"/>
                  </a:cubicBezTo>
                  <a:cubicBezTo>
                    <a:pt x="9506" y="5155"/>
                    <a:pt x="9548" y="5134"/>
                    <a:pt x="9570" y="5113"/>
                  </a:cubicBezTo>
                  <a:cubicBezTo>
                    <a:pt x="9675" y="5049"/>
                    <a:pt x="9760" y="4986"/>
                    <a:pt x="9844" y="4923"/>
                  </a:cubicBezTo>
                  <a:cubicBezTo>
                    <a:pt x="9886" y="4902"/>
                    <a:pt x="9907" y="4859"/>
                    <a:pt x="9950" y="4838"/>
                  </a:cubicBezTo>
                  <a:cubicBezTo>
                    <a:pt x="10034" y="4775"/>
                    <a:pt x="10119" y="4711"/>
                    <a:pt x="10203" y="4627"/>
                  </a:cubicBezTo>
                  <a:cubicBezTo>
                    <a:pt x="10224" y="4606"/>
                    <a:pt x="10245" y="4585"/>
                    <a:pt x="10267" y="4564"/>
                  </a:cubicBezTo>
                  <a:cubicBezTo>
                    <a:pt x="10372" y="4479"/>
                    <a:pt x="10457" y="4373"/>
                    <a:pt x="10541" y="4268"/>
                  </a:cubicBezTo>
                  <a:cubicBezTo>
                    <a:pt x="10562" y="4247"/>
                    <a:pt x="10583" y="4226"/>
                    <a:pt x="10605" y="4204"/>
                  </a:cubicBezTo>
                  <a:cubicBezTo>
                    <a:pt x="10668" y="4120"/>
                    <a:pt x="10731" y="4035"/>
                    <a:pt x="10795" y="3951"/>
                  </a:cubicBezTo>
                  <a:cubicBezTo>
                    <a:pt x="10816" y="3930"/>
                    <a:pt x="10837" y="3888"/>
                    <a:pt x="10858" y="3867"/>
                  </a:cubicBezTo>
                  <a:cubicBezTo>
                    <a:pt x="10921" y="3782"/>
                    <a:pt x="10964" y="3698"/>
                    <a:pt x="11006" y="3613"/>
                  </a:cubicBezTo>
                  <a:cubicBezTo>
                    <a:pt x="11027" y="3592"/>
                    <a:pt x="11048" y="3550"/>
                    <a:pt x="11069" y="3529"/>
                  </a:cubicBezTo>
                  <a:cubicBezTo>
                    <a:pt x="11133" y="3402"/>
                    <a:pt x="11175" y="3296"/>
                    <a:pt x="11217" y="3191"/>
                  </a:cubicBezTo>
                  <a:cubicBezTo>
                    <a:pt x="11238" y="3169"/>
                    <a:pt x="11238" y="3148"/>
                    <a:pt x="11238" y="3127"/>
                  </a:cubicBezTo>
                  <a:cubicBezTo>
                    <a:pt x="11281" y="3022"/>
                    <a:pt x="11302" y="2937"/>
                    <a:pt x="11344" y="2831"/>
                  </a:cubicBezTo>
                  <a:cubicBezTo>
                    <a:pt x="11344" y="2789"/>
                    <a:pt x="11344" y="2747"/>
                    <a:pt x="11365" y="2705"/>
                  </a:cubicBezTo>
                  <a:cubicBezTo>
                    <a:pt x="11386" y="2620"/>
                    <a:pt x="11386" y="2536"/>
                    <a:pt x="11407" y="2451"/>
                  </a:cubicBezTo>
                  <a:cubicBezTo>
                    <a:pt x="11407" y="2409"/>
                    <a:pt x="11407" y="2388"/>
                    <a:pt x="11407" y="2346"/>
                  </a:cubicBezTo>
                  <a:cubicBezTo>
                    <a:pt x="11428" y="2219"/>
                    <a:pt x="11428" y="2092"/>
                    <a:pt x="11428" y="1965"/>
                  </a:cubicBezTo>
                  <a:lnTo>
                    <a:pt x="11331" y="162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78"/>
            <p:cNvSpPr/>
            <p:nvPr/>
          </p:nvSpPr>
          <p:spPr>
            <a:xfrm>
              <a:off x="3348675" y="3452950"/>
              <a:ext cx="288375" cy="200625"/>
            </a:xfrm>
            <a:custGeom>
              <a:avLst/>
              <a:gdLst/>
              <a:ahLst/>
              <a:cxnLst/>
              <a:rect l="l" t="t" r="r" b="b"/>
              <a:pathLst>
                <a:path w="11535" h="8025" extrusionOk="0">
                  <a:moveTo>
                    <a:pt x="5962" y="1"/>
                  </a:moveTo>
                  <a:cubicBezTo>
                    <a:pt x="5835" y="1"/>
                    <a:pt x="5707" y="4"/>
                    <a:pt x="5577" y="10"/>
                  </a:cubicBezTo>
                  <a:cubicBezTo>
                    <a:pt x="2451" y="158"/>
                    <a:pt x="1" y="2080"/>
                    <a:pt x="106" y="4277"/>
                  </a:cubicBezTo>
                  <a:cubicBezTo>
                    <a:pt x="208" y="6403"/>
                    <a:pt x="2619" y="8025"/>
                    <a:pt x="5573" y="8025"/>
                  </a:cubicBezTo>
                  <a:cubicBezTo>
                    <a:pt x="5700" y="8025"/>
                    <a:pt x="5829" y="8022"/>
                    <a:pt x="5958" y="8016"/>
                  </a:cubicBezTo>
                  <a:cubicBezTo>
                    <a:pt x="9084" y="7868"/>
                    <a:pt x="11534" y="5946"/>
                    <a:pt x="11429" y="3749"/>
                  </a:cubicBezTo>
                  <a:cubicBezTo>
                    <a:pt x="11328" y="1622"/>
                    <a:pt x="8916" y="1"/>
                    <a:pt x="5962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78"/>
            <p:cNvSpPr/>
            <p:nvPr/>
          </p:nvSpPr>
          <p:spPr>
            <a:xfrm>
              <a:off x="3384075" y="3487350"/>
              <a:ext cx="217600" cy="131850"/>
            </a:xfrm>
            <a:custGeom>
              <a:avLst/>
              <a:gdLst/>
              <a:ahLst/>
              <a:cxnLst/>
              <a:rect l="l" t="t" r="r" b="b"/>
              <a:pathLst>
                <a:path w="8704" h="5274" extrusionOk="0">
                  <a:moveTo>
                    <a:pt x="4519" y="0"/>
                  </a:moveTo>
                  <a:cubicBezTo>
                    <a:pt x="4421" y="0"/>
                    <a:pt x="4323" y="2"/>
                    <a:pt x="4225" y="7"/>
                  </a:cubicBezTo>
                  <a:cubicBezTo>
                    <a:pt x="1943" y="134"/>
                    <a:pt x="0" y="1443"/>
                    <a:pt x="85" y="2838"/>
                  </a:cubicBezTo>
                  <a:cubicBezTo>
                    <a:pt x="145" y="4172"/>
                    <a:pt x="2024" y="5274"/>
                    <a:pt x="4185" y="5274"/>
                  </a:cubicBezTo>
                  <a:cubicBezTo>
                    <a:pt x="4282" y="5274"/>
                    <a:pt x="4380" y="5271"/>
                    <a:pt x="4478" y="5267"/>
                  </a:cubicBezTo>
                  <a:cubicBezTo>
                    <a:pt x="6760" y="5140"/>
                    <a:pt x="8703" y="3830"/>
                    <a:pt x="8640" y="2436"/>
                  </a:cubicBezTo>
                  <a:cubicBezTo>
                    <a:pt x="8579" y="1102"/>
                    <a:pt x="6681" y="0"/>
                    <a:pt x="4519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78"/>
            <p:cNvSpPr/>
            <p:nvPr/>
          </p:nvSpPr>
          <p:spPr>
            <a:xfrm>
              <a:off x="3385125" y="3505275"/>
              <a:ext cx="216550" cy="113950"/>
            </a:xfrm>
            <a:custGeom>
              <a:avLst/>
              <a:gdLst/>
              <a:ahLst/>
              <a:cxnLst/>
              <a:rect l="l" t="t" r="r" b="b"/>
              <a:pathLst>
                <a:path w="8662" h="4558" extrusionOk="0">
                  <a:moveTo>
                    <a:pt x="4572" y="0"/>
                  </a:moveTo>
                  <a:cubicBezTo>
                    <a:pt x="4457" y="0"/>
                    <a:pt x="4341" y="3"/>
                    <a:pt x="4225" y="8"/>
                  </a:cubicBezTo>
                  <a:cubicBezTo>
                    <a:pt x="1944" y="114"/>
                    <a:pt x="0" y="1276"/>
                    <a:pt x="43" y="2480"/>
                  </a:cubicBezTo>
                  <a:cubicBezTo>
                    <a:pt x="103" y="3624"/>
                    <a:pt x="1955" y="4558"/>
                    <a:pt x="4096" y="4558"/>
                  </a:cubicBezTo>
                  <a:cubicBezTo>
                    <a:pt x="4209" y="4558"/>
                    <a:pt x="4322" y="4555"/>
                    <a:pt x="4436" y="4550"/>
                  </a:cubicBezTo>
                  <a:cubicBezTo>
                    <a:pt x="6718" y="4423"/>
                    <a:pt x="8661" y="3282"/>
                    <a:pt x="8619" y="2078"/>
                  </a:cubicBezTo>
                  <a:cubicBezTo>
                    <a:pt x="8559" y="916"/>
                    <a:pt x="6710" y="0"/>
                    <a:pt x="4572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78"/>
            <p:cNvSpPr/>
            <p:nvPr/>
          </p:nvSpPr>
          <p:spPr>
            <a:xfrm>
              <a:off x="2677475" y="3685025"/>
              <a:ext cx="285200" cy="212850"/>
            </a:xfrm>
            <a:custGeom>
              <a:avLst/>
              <a:gdLst/>
              <a:ahLst/>
              <a:cxnLst/>
              <a:rect l="l" t="t" r="r" b="b"/>
              <a:pathLst>
                <a:path w="11408" h="8514" extrusionOk="0">
                  <a:moveTo>
                    <a:pt x="10309" y="0"/>
                  </a:moveTo>
                  <a:lnTo>
                    <a:pt x="10309" y="0"/>
                  </a:lnTo>
                  <a:cubicBezTo>
                    <a:pt x="10351" y="127"/>
                    <a:pt x="10393" y="233"/>
                    <a:pt x="10435" y="359"/>
                  </a:cubicBezTo>
                  <a:cubicBezTo>
                    <a:pt x="10435" y="381"/>
                    <a:pt x="10457" y="423"/>
                    <a:pt x="10457" y="465"/>
                  </a:cubicBezTo>
                  <a:cubicBezTo>
                    <a:pt x="10478" y="550"/>
                    <a:pt x="10499" y="634"/>
                    <a:pt x="10520" y="719"/>
                  </a:cubicBezTo>
                  <a:cubicBezTo>
                    <a:pt x="10520" y="761"/>
                    <a:pt x="10541" y="803"/>
                    <a:pt x="10541" y="845"/>
                  </a:cubicBezTo>
                  <a:cubicBezTo>
                    <a:pt x="10562" y="951"/>
                    <a:pt x="10562" y="1035"/>
                    <a:pt x="10562" y="1141"/>
                  </a:cubicBezTo>
                  <a:cubicBezTo>
                    <a:pt x="10562" y="1162"/>
                    <a:pt x="10562" y="1183"/>
                    <a:pt x="10562" y="1204"/>
                  </a:cubicBezTo>
                  <a:cubicBezTo>
                    <a:pt x="10562" y="1331"/>
                    <a:pt x="10562" y="1458"/>
                    <a:pt x="10562" y="1585"/>
                  </a:cubicBezTo>
                  <a:cubicBezTo>
                    <a:pt x="10541" y="1606"/>
                    <a:pt x="10541" y="1648"/>
                    <a:pt x="10541" y="1690"/>
                  </a:cubicBezTo>
                  <a:cubicBezTo>
                    <a:pt x="10520" y="1775"/>
                    <a:pt x="10520" y="1880"/>
                    <a:pt x="10499" y="1965"/>
                  </a:cubicBezTo>
                  <a:cubicBezTo>
                    <a:pt x="10478" y="2007"/>
                    <a:pt x="10478" y="2049"/>
                    <a:pt x="10457" y="2092"/>
                  </a:cubicBezTo>
                  <a:cubicBezTo>
                    <a:pt x="10435" y="2176"/>
                    <a:pt x="10414" y="2282"/>
                    <a:pt x="10372" y="2387"/>
                  </a:cubicBezTo>
                  <a:cubicBezTo>
                    <a:pt x="10372" y="2408"/>
                    <a:pt x="10372" y="2430"/>
                    <a:pt x="10351" y="2472"/>
                  </a:cubicBezTo>
                  <a:cubicBezTo>
                    <a:pt x="10309" y="2599"/>
                    <a:pt x="10266" y="2725"/>
                    <a:pt x="10203" y="2852"/>
                  </a:cubicBezTo>
                  <a:cubicBezTo>
                    <a:pt x="10182" y="2873"/>
                    <a:pt x="10182" y="2894"/>
                    <a:pt x="10161" y="2937"/>
                  </a:cubicBezTo>
                  <a:cubicBezTo>
                    <a:pt x="10119" y="3021"/>
                    <a:pt x="10055" y="3127"/>
                    <a:pt x="10013" y="3211"/>
                  </a:cubicBezTo>
                  <a:cubicBezTo>
                    <a:pt x="9992" y="3253"/>
                    <a:pt x="9971" y="3296"/>
                    <a:pt x="9950" y="3338"/>
                  </a:cubicBezTo>
                  <a:cubicBezTo>
                    <a:pt x="9886" y="3422"/>
                    <a:pt x="9823" y="3528"/>
                    <a:pt x="9759" y="3613"/>
                  </a:cubicBezTo>
                  <a:cubicBezTo>
                    <a:pt x="9738" y="3634"/>
                    <a:pt x="9717" y="3676"/>
                    <a:pt x="9696" y="3697"/>
                  </a:cubicBezTo>
                  <a:cubicBezTo>
                    <a:pt x="9612" y="3824"/>
                    <a:pt x="9527" y="3950"/>
                    <a:pt x="9422" y="4056"/>
                  </a:cubicBezTo>
                  <a:cubicBezTo>
                    <a:pt x="9422" y="4077"/>
                    <a:pt x="9400" y="4098"/>
                    <a:pt x="9379" y="4119"/>
                  </a:cubicBezTo>
                  <a:cubicBezTo>
                    <a:pt x="9295" y="4225"/>
                    <a:pt x="9210" y="4310"/>
                    <a:pt x="9126" y="4394"/>
                  </a:cubicBezTo>
                  <a:cubicBezTo>
                    <a:pt x="9084" y="4436"/>
                    <a:pt x="9062" y="4479"/>
                    <a:pt x="9020" y="4500"/>
                  </a:cubicBezTo>
                  <a:cubicBezTo>
                    <a:pt x="8936" y="4584"/>
                    <a:pt x="8851" y="4669"/>
                    <a:pt x="8767" y="4753"/>
                  </a:cubicBezTo>
                  <a:cubicBezTo>
                    <a:pt x="8724" y="4774"/>
                    <a:pt x="8703" y="4817"/>
                    <a:pt x="8661" y="4838"/>
                  </a:cubicBezTo>
                  <a:cubicBezTo>
                    <a:pt x="8577" y="4922"/>
                    <a:pt x="8471" y="5007"/>
                    <a:pt x="8386" y="5070"/>
                  </a:cubicBezTo>
                  <a:cubicBezTo>
                    <a:pt x="8344" y="5112"/>
                    <a:pt x="8302" y="5133"/>
                    <a:pt x="8260" y="5155"/>
                  </a:cubicBezTo>
                  <a:cubicBezTo>
                    <a:pt x="8133" y="5260"/>
                    <a:pt x="7985" y="5366"/>
                    <a:pt x="7837" y="5450"/>
                  </a:cubicBezTo>
                  <a:cubicBezTo>
                    <a:pt x="7647" y="5598"/>
                    <a:pt x="7436" y="5704"/>
                    <a:pt x="7225" y="5831"/>
                  </a:cubicBezTo>
                  <a:cubicBezTo>
                    <a:pt x="7098" y="5894"/>
                    <a:pt x="6971" y="5957"/>
                    <a:pt x="6823" y="6021"/>
                  </a:cubicBezTo>
                  <a:cubicBezTo>
                    <a:pt x="6675" y="6084"/>
                    <a:pt x="6528" y="6147"/>
                    <a:pt x="6380" y="6211"/>
                  </a:cubicBezTo>
                  <a:cubicBezTo>
                    <a:pt x="6147" y="6295"/>
                    <a:pt x="5915" y="6380"/>
                    <a:pt x="5704" y="6443"/>
                  </a:cubicBezTo>
                  <a:cubicBezTo>
                    <a:pt x="5661" y="6443"/>
                    <a:pt x="5619" y="6464"/>
                    <a:pt x="5577" y="6464"/>
                  </a:cubicBezTo>
                  <a:cubicBezTo>
                    <a:pt x="5345" y="6528"/>
                    <a:pt x="5112" y="6591"/>
                    <a:pt x="4880" y="6612"/>
                  </a:cubicBezTo>
                  <a:cubicBezTo>
                    <a:pt x="4838" y="6633"/>
                    <a:pt x="4795" y="6633"/>
                    <a:pt x="4753" y="6654"/>
                  </a:cubicBezTo>
                  <a:cubicBezTo>
                    <a:pt x="4563" y="6675"/>
                    <a:pt x="4394" y="6697"/>
                    <a:pt x="4204" y="6697"/>
                  </a:cubicBezTo>
                  <a:cubicBezTo>
                    <a:pt x="4183" y="6718"/>
                    <a:pt x="4183" y="6718"/>
                    <a:pt x="4183" y="6718"/>
                  </a:cubicBezTo>
                  <a:lnTo>
                    <a:pt x="3401" y="6718"/>
                  </a:lnTo>
                  <a:cubicBezTo>
                    <a:pt x="3296" y="6697"/>
                    <a:pt x="3211" y="6697"/>
                    <a:pt x="3105" y="6697"/>
                  </a:cubicBezTo>
                  <a:cubicBezTo>
                    <a:pt x="3042" y="6675"/>
                    <a:pt x="2958" y="6675"/>
                    <a:pt x="2894" y="6654"/>
                  </a:cubicBezTo>
                  <a:cubicBezTo>
                    <a:pt x="2810" y="6633"/>
                    <a:pt x="2704" y="6633"/>
                    <a:pt x="2620" y="6612"/>
                  </a:cubicBezTo>
                  <a:cubicBezTo>
                    <a:pt x="2556" y="6591"/>
                    <a:pt x="2493" y="6570"/>
                    <a:pt x="2408" y="6570"/>
                  </a:cubicBezTo>
                  <a:cubicBezTo>
                    <a:pt x="2324" y="6549"/>
                    <a:pt x="2239" y="6528"/>
                    <a:pt x="2155" y="6485"/>
                  </a:cubicBezTo>
                  <a:cubicBezTo>
                    <a:pt x="2092" y="6464"/>
                    <a:pt x="2028" y="6443"/>
                    <a:pt x="1965" y="6422"/>
                  </a:cubicBezTo>
                  <a:cubicBezTo>
                    <a:pt x="1880" y="6401"/>
                    <a:pt x="1796" y="6359"/>
                    <a:pt x="1732" y="6338"/>
                  </a:cubicBezTo>
                  <a:cubicBezTo>
                    <a:pt x="1669" y="6316"/>
                    <a:pt x="1606" y="6274"/>
                    <a:pt x="1563" y="6253"/>
                  </a:cubicBezTo>
                  <a:cubicBezTo>
                    <a:pt x="1458" y="6211"/>
                    <a:pt x="1373" y="6169"/>
                    <a:pt x="1289" y="6105"/>
                  </a:cubicBezTo>
                  <a:cubicBezTo>
                    <a:pt x="1225" y="6084"/>
                    <a:pt x="1183" y="6063"/>
                    <a:pt x="1141" y="6021"/>
                  </a:cubicBezTo>
                  <a:cubicBezTo>
                    <a:pt x="1056" y="5957"/>
                    <a:pt x="972" y="5915"/>
                    <a:pt x="887" y="5831"/>
                  </a:cubicBezTo>
                  <a:cubicBezTo>
                    <a:pt x="845" y="5809"/>
                    <a:pt x="803" y="5788"/>
                    <a:pt x="761" y="5746"/>
                  </a:cubicBezTo>
                  <a:cubicBezTo>
                    <a:pt x="740" y="5725"/>
                    <a:pt x="697" y="5683"/>
                    <a:pt x="676" y="5662"/>
                  </a:cubicBezTo>
                  <a:cubicBezTo>
                    <a:pt x="613" y="5598"/>
                    <a:pt x="549" y="5535"/>
                    <a:pt x="486" y="5471"/>
                  </a:cubicBezTo>
                  <a:cubicBezTo>
                    <a:pt x="465" y="5450"/>
                    <a:pt x="423" y="5408"/>
                    <a:pt x="402" y="5387"/>
                  </a:cubicBezTo>
                  <a:cubicBezTo>
                    <a:pt x="338" y="5302"/>
                    <a:pt x="275" y="5218"/>
                    <a:pt x="233" y="5155"/>
                  </a:cubicBezTo>
                  <a:cubicBezTo>
                    <a:pt x="211" y="5133"/>
                    <a:pt x="211" y="5112"/>
                    <a:pt x="190" y="5091"/>
                  </a:cubicBezTo>
                  <a:cubicBezTo>
                    <a:pt x="127" y="4986"/>
                    <a:pt x="64" y="4859"/>
                    <a:pt x="0" y="4753"/>
                  </a:cubicBezTo>
                  <a:lnTo>
                    <a:pt x="0" y="4753"/>
                  </a:lnTo>
                  <a:lnTo>
                    <a:pt x="824" y="6549"/>
                  </a:lnTo>
                  <a:cubicBezTo>
                    <a:pt x="845" y="6570"/>
                    <a:pt x="845" y="6591"/>
                    <a:pt x="866" y="6612"/>
                  </a:cubicBezTo>
                  <a:cubicBezTo>
                    <a:pt x="909" y="6718"/>
                    <a:pt x="951" y="6802"/>
                    <a:pt x="1014" y="6887"/>
                  </a:cubicBezTo>
                  <a:cubicBezTo>
                    <a:pt x="1035" y="6908"/>
                    <a:pt x="1035" y="6929"/>
                    <a:pt x="1056" y="6950"/>
                  </a:cubicBezTo>
                  <a:cubicBezTo>
                    <a:pt x="1099" y="6992"/>
                    <a:pt x="1120" y="7056"/>
                    <a:pt x="1162" y="7098"/>
                  </a:cubicBezTo>
                  <a:cubicBezTo>
                    <a:pt x="1183" y="7119"/>
                    <a:pt x="1204" y="7140"/>
                    <a:pt x="1225" y="7182"/>
                  </a:cubicBezTo>
                  <a:cubicBezTo>
                    <a:pt x="1268" y="7204"/>
                    <a:pt x="1289" y="7246"/>
                    <a:pt x="1310" y="7267"/>
                  </a:cubicBezTo>
                  <a:cubicBezTo>
                    <a:pt x="1373" y="7330"/>
                    <a:pt x="1437" y="7394"/>
                    <a:pt x="1500" y="7457"/>
                  </a:cubicBezTo>
                  <a:cubicBezTo>
                    <a:pt x="1521" y="7478"/>
                    <a:pt x="1563" y="7520"/>
                    <a:pt x="1585" y="7542"/>
                  </a:cubicBezTo>
                  <a:cubicBezTo>
                    <a:pt x="1606" y="7542"/>
                    <a:pt x="1606" y="7563"/>
                    <a:pt x="1627" y="7563"/>
                  </a:cubicBezTo>
                  <a:cubicBezTo>
                    <a:pt x="1648" y="7605"/>
                    <a:pt x="1669" y="7605"/>
                    <a:pt x="1711" y="7647"/>
                  </a:cubicBezTo>
                  <a:cubicBezTo>
                    <a:pt x="1796" y="7711"/>
                    <a:pt x="1880" y="7774"/>
                    <a:pt x="1965" y="7816"/>
                  </a:cubicBezTo>
                  <a:cubicBezTo>
                    <a:pt x="2007" y="7858"/>
                    <a:pt x="2070" y="7880"/>
                    <a:pt x="2113" y="7922"/>
                  </a:cubicBezTo>
                  <a:cubicBezTo>
                    <a:pt x="2197" y="7964"/>
                    <a:pt x="2282" y="8006"/>
                    <a:pt x="2387" y="8049"/>
                  </a:cubicBezTo>
                  <a:cubicBezTo>
                    <a:pt x="2408" y="8070"/>
                    <a:pt x="2429" y="8091"/>
                    <a:pt x="2472" y="8091"/>
                  </a:cubicBezTo>
                  <a:cubicBezTo>
                    <a:pt x="2493" y="8112"/>
                    <a:pt x="2535" y="8112"/>
                    <a:pt x="2556" y="8133"/>
                  </a:cubicBezTo>
                  <a:cubicBezTo>
                    <a:pt x="2620" y="8175"/>
                    <a:pt x="2704" y="8196"/>
                    <a:pt x="2789" y="8218"/>
                  </a:cubicBezTo>
                  <a:cubicBezTo>
                    <a:pt x="2852" y="8239"/>
                    <a:pt x="2915" y="8281"/>
                    <a:pt x="2979" y="8281"/>
                  </a:cubicBezTo>
                  <a:cubicBezTo>
                    <a:pt x="3063" y="8323"/>
                    <a:pt x="3148" y="8344"/>
                    <a:pt x="3232" y="8365"/>
                  </a:cubicBezTo>
                  <a:cubicBezTo>
                    <a:pt x="3317" y="8387"/>
                    <a:pt x="3380" y="8387"/>
                    <a:pt x="3443" y="8408"/>
                  </a:cubicBezTo>
                  <a:cubicBezTo>
                    <a:pt x="3528" y="8429"/>
                    <a:pt x="3634" y="8450"/>
                    <a:pt x="3718" y="8450"/>
                  </a:cubicBezTo>
                  <a:cubicBezTo>
                    <a:pt x="3781" y="8471"/>
                    <a:pt x="3866" y="8471"/>
                    <a:pt x="3929" y="8492"/>
                  </a:cubicBezTo>
                  <a:cubicBezTo>
                    <a:pt x="4035" y="8492"/>
                    <a:pt x="4119" y="8492"/>
                    <a:pt x="4225" y="8513"/>
                  </a:cubicBezTo>
                  <a:lnTo>
                    <a:pt x="5028" y="8513"/>
                  </a:lnTo>
                  <a:cubicBezTo>
                    <a:pt x="5218" y="8492"/>
                    <a:pt x="5387" y="8471"/>
                    <a:pt x="5577" y="8450"/>
                  </a:cubicBezTo>
                  <a:cubicBezTo>
                    <a:pt x="5598" y="8429"/>
                    <a:pt x="5619" y="8429"/>
                    <a:pt x="5640" y="8429"/>
                  </a:cubicBezTo>
                  <a:cubicBezTo>
                    <a:pt x="5661" y="8429"/>
                    <a:pt x="5683" y="8429"/>
                    <a:pt x="5704" y="8408"/>
                  </a:cubicBezTo>
                  <a:cubicBezTo>
                    <a:pt x="5936" y="8387"/>
                    <a:pt x="6168" y="8323"/>
                    <a:pt x="6422" y="8260"/>
                  </a:cubicBezTo>
                  <a:cubicBezTo>
                    <a:pt x="6443" y="8260"/>
                    <a:pt x="6464" y="8260"/>
                    <a:pt x="6485" y="8239"/>
                  </a:cubicBezTo>
                  <a:lnTo>
                    <a:pt x="6528" y="8239"/>
                  </a:lnTo>
                  <a:cubicBezTo>
                    <a:pt x="6760" y="8175"/>
                    <a:pt x="6971" y="8091"/>
                    <a:pt x="7203" y="8006"/>
                  </a:cubicBezTo>
                  <a:cubicBezTo>
                    <a:pt x="7203" y="8006"/>
                    <a:pt x="7225" y="8006"/>
                    <a:pt x="7246" y="7985"/>
                  </a:cubicBezTo>
                  <a:cubicBezTo>
                    <a:pt x="7394" y="7943"/>
                    <a:pt x="7520" y="7880"/>
                    <a:pt x="7647" y="7816"/>
                  </a:cubicBezTo>
                  <a:cubicBezTo>
                    <a:pt x="7753" y="7774"/>
                    <a:pt x="7858" y="7711"/>
                    <a:pt x="7964" y="7668"/>
                  </a:cubicBezTo>
                  <a:cubicBezTo>
                    <a:pt x="7985" y="7647"/>
                    <a:pt x="8006" y="7626"/>
                    <a:pt x="8048" y="7626"/>
                  </a:cubicBezTo>
                  <a:cubicBezTo>
                    <a:pt x="8260" y="7499"/>
                    <a:pt x="8471" y="7394"/>
                    <a:pt x="8661" y="7267"/>
                  </a:cubicBezTo>
                  <a:cubicBezTo>
                    <a:pt x="8682" y="7246"/>
                    <a:pt x="8682" y="7246"/>
                    <a:pt x="8682" y="7246"/>
                  </a:cubicBezTo>
                  <a:cubicBezTo>
                    <a:pt x="8830" y="7161"/>
                    <a:pt x="8957" y="7056"/>
                    <a:pt x="9084" y="6971"/>
                  </a:cubicBezTo>
                  <a:cubicBezTo>
                    <a:pt x="9126" y="6929"/>
                    <a:pt x="9168" y="6908"/>
                    <a:pt x="9210" y="6866"/>
                  </a:cubicBezTo>
                  <a:cubicBezTo>
                    <a:pt x="9295" y="6802"/>
                    <a:pt x="9358" y="6739"/>
                    <a:pt x="9443" y="6697"/>
                  </a:cubicBezTo>
                  <a:cubicBezTo>
                    <a:pt x="9464" y="6675"/>
                    <a:pt x="9464" y="6654"/>
                    <a:pt x="9485" y="6633"/>
                  </a:cubicBezTo>
                  <a:cubicBezTo>
                    <a:pt x="9527" y="6612"/>
                    <a:pt x="9569" y="6570"/>
                    <a:pt x="9590" y="6549"/>
                  </a:cubicBezTo>
                  <a:cubicBezTo>
                    <a:pt x="9675" y="6464"/>
                    <a:pt x="9759" y="6380"/>
                    <a:pt x="9844" y="6316"/>
                  </a:cubicBezTo>
                  <a:cubicBezTo>
                    <a:pt x="9886" y="6274"/>
                    <a:pt x="9907" y="6232"/>
                    <a:pt x="9950" y="6211"/>
                  </a:cubicBezTo>
                  <a:cubicBezTo>
                    <a:pt x="10034" y="6105"/>
                    <a:pt x="10119" y="6021"/>
                    <a:pt x="10203" y="5915"/>
                  </a:cubicBezTo>
                  <a:cubicBezTo>
                    <a:pt x="10224" y="5894"/>
                    <a:pt x="10245" y="5873"/>
                    <a:pt x="10266" y="5852"/>
                  </a:cubicBezTo>
                  <a:cubicBezTo>
                    <a:pt x="10351" y="5746"/>
                    <a:pt x="10435" y="5619"/>
                    <a:pt x="10520" y="5514"/>
                  </a:cubicBezTo>
                  <a:cubicBezTo>
                    <a:pt x="10541" y="5471"/>
                    <a:pt x="10562" y="5429"/>
                    <a:pt x="10604" y="5408"/>
                  </a:cubicBezTo>
                  <a:cubicBezTo>
                    <a:pt x="10647" y="5324"/>
                    <a:pt x="10710" y="5218"/>
                    <a:pt x="10773" y="5133"/>
                  </a:cubicBezTo>
                  <a:cubicBezTo>
                    <a:pt x="10795" y="5091"/>
                    <a:pt x="10816" y="5049"/>
                    <a:pt x="10837" y="5007"/>
                  </a:cubicBezTo>
                  <a:cubicBezTo>
                    <a:pt x="10900" y="4922"/>
                    <a:pt x="10942" y="4817"/>
                    <a:pt x="10985" y="4732"/>
                  </a:cubicBezTo>
                  <a:cubicBezTo>
                    <a:pt x="11006" y="4690"/>
                    <a:pt x="11006" y="4669"/>
                    <a:pt x="11027" y="4648"/>
                  </a:cubicBezTo>
                  <a:cubicBezTo>
                    <a:pt x="11090" y="4521"/>
                    <a:pt x="11133" y="4394"/>
                    <a:pt x="11175" y="4267"/>
                  </a:cubicBezTo>
                  <a:cubicBezTo>
                    <a:pt x="11196" y="4246"/>
                    <a:pt x="11196" y="4204"/>
                    <a:pt x="11217" y="4183"/>
                  </a:cubicBezTo>
                  <a:cubicBezTo>
                    <a:pt x="11238" y="4077"/>
                    <a:pt x="11259" y="3972"/>
                    <a:pt x="11302" y="3887"/>
                  </a:cubicBezTo>
                  <a:cubicBezTo>
                    <a:pt x="11302" y="3845"/>
                    <a:pt x="11302" y="3803"/>
                    <a:pt x="11323" y="3760"/>
                  </a:cubicBezTo>
                  <a:cubicBezTo>
                    <a:pt x="11344" y="3676"/>
                    <a:pt x="11344" y="3570"/>
                    <a:pt x="11365" y="3486"/>
                  </a:cubicBezTo>
                  <a:cubicBezTo>
                    <a:pt x="11365" y="3444"/>
                    <a:pt x="11386" y="3401"/>
                    <a:pt x="11386" y="3380"/>
                  </a:cubicBezTo>
                  <a:cubicBezTo>
                    <a:pt x="11386" y="3253"/>
                    <a:pt x="11407" y="3127"/>
                    <a:pt x="11407" y="3000"/>
                  </a:cubicBezTo>
                  <a:cubicBezTo>
                    <a:pt x="11407" y="2979"/>
                    <a:pt x="11386" y="2958"/>
                    <a:pt x="11386" y="2937"/>
                  </a:cubicBezTo>
                  <a:cubicBezTo>
                    <a:pt x="11386" y="2831"/>
                    <a:pt x="11386" y="2746"/>
                    <a:pt x="11365" y="2641"/>
                  </a:cubicBezTo>
                  <a:cubicBezTo>
                    <a:pt x="11365" y="2599"/>
                    <a:pt x="11365" y="2556"/>
                    <a:pt x="11344" y="2514"/>
                  </a:cubicBezTo>
                  <a:cubicBezTo>
                    <a:pt x="11344" y="2430"/>
                    <a:pt x="11323" y="2345"/>
                    <a:pt x="11302" y="2261"/>
                  </a:cubicBezTo>
                  <a:cubicBezTo>
                    <a:pt x="11280" y="2218"/>
                    <a:pt x="11280" y="2176"/>
                    <a:pt x="11259" y="2155"/>
                  </a:cubicBezTo>
                  <a:cubicBezTo>
                    <a:pt x="11217" y="2028"/>
                    <a:pt x="11175" y="1923"/>
                    <a:pt x="11133" y="1796"/>
                  </a:cubicBezTo>
                  <a:lnTo>
                    <a:pt x="10309" y="0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78"/>
            <p:cNvSpPr/>
            <p:nvPr/>
          </p:nvSpPr>
          <p:spPr>
            <a:xfrm>
              <a:off x="2654225" y="3635725"/>
              <a:ext cx="304225" cy="217425"/>
            </a:xfrm>
            <a:custGeom>
              <a:avLst/>
              <a:gdLst/>
              <a:ahLst/>
              <a:cxnLst/>
              <a:rect l="l" t="t" r="r" b="b"/>
              <a:pathLst>
                <a:path w="12169" h="8697" extrusionOk="0">
                  <a:moveTo>
                    <a:pt x="7484" y="1"/>
                  </a:moveTo>
                  <a:cubicBezTo>
                    <a:pt x="6507" y="1"/>
                    <a:pt x="5446" y="228"/>
                    <a:pt x="4416" y="705"/>
                  </a:cubicBezTo>
                  <a:cubicBezTo>
                    <a:pt x="1564" y="2015"/>
                    <a:pt x="1" y="4697"/>
                    <a:pt x="930" y="6725"/>
                  </a:cubicBezTo>
                  <a:cubicBezTo>
                    <a:pt x="1521" y="8002"/>
                    <a:pt x="2976" y="8697"/>
                    <a:pt x="4684" y="8697"/>
                  </a:cubicBezTo>
                  <a:cubicBezTo>
                    <a:pt x="5662" y="8697"/>
                    <a:pt x="6723" y="8469"/>
                    <a:pt x="7753" y="7993"/>
                  </a:cubicBezTo>
                  <a:cubicBezTo>
                    <a:pt x="10605" y="6683"/>
                    <a:pt x="12168" y="3979"/>
                    <a:pt x="11239" y="1972"/>
                  </a:cubicBezTo>
                  <a:cubicBezTo>
                    <a:pt x="10648" y="696"/>
                    <a:pt x="9193" y="1"/>
                    <a:pt x="7484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78"/>
            <p:cNvSpPr/>
            <p:nvPr/>
          </p:nvSpPr>
          <p:spPr>
            <a:xfrm>
              <a:off x="2694375" y="3670600"/>
              <a:ext cx="223925" cy="147450"/>
            </a:xfrm>
            <a:custGeom>
              <a:avLst/>
              <a:gdLst/>
              <a:ahLst/>
              <a:cxnLst/>
              <a:rect l="l" t="t" r="r" b="b"/>
              <a:pathLst>
                <a:path w="8957" h="5898" extrusionOk="0">
                  <a:moveTo>
                    <a:pt x="5872" y="1"/>
                  </a:moveTo>
                  <a:cubicBezTo>
                    <a:pt x="5086" y="1"/>
                    <a:pt x="4213" y="186"/>
                    <a:pt x="3380" y="577"/>
                  </a:cubicBezTo>
                  <a:cubicBezTo>
                    <a:pt x="1310" y="1528"/>
                    <a:pt x="0" y="3471"/>
                    <a:pt x="592" y="4739"/>
                  </a:cubicBezTo>
                  <a:cubicBezTo>
                    <a:pt x="932" y="5495"/>
                    <a:pt x="1904" y="5898"/>
                    <a:pt x="3072" y="5898"/>
                  </a:cubicBezTo>
                  <a:cubicBezTo>
                    <a:pt x="3862" y="5898"/>
                    <a:pt x="4742" y="5714"/>
                    <a:pt x="5577" y="5330"/>
                  </a:cubicBezTo>
                  <a:cubicBezTo>
                    <a:pt x="7647" y="4380"/>
                    <a:pt x="8957" y="2436"/>
                    <a:pt x="8365" y="1169"/>
                  </a:cubicBezTo>
                  <a:cubicBezTo>
                    <a:pt x="8012" y="411"/>
                    <a:pt x="7039" y="1"/>
                    <a:pt x="5872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78"/>
            <p:cNvSpPr/>
            <p:nvPr/>
          </p:nvSpPr>
          <p:spPr>
            <a:xfrm>
              <a:off x="2700175" y="3684900"/>
              <a:ext cx="219725" cy="134925"/>
            </a:xfrm>
            <a:custGeom>
              <a:avLst/>
              <a:gdLst/>
              <a:ahLst/>
              <a:cxnLst/>
              <a:rect l="l" t="t" r="r" b="b"/>
              <a:pathLst>
                <a:path w="8789" h="5397" extrusionOk="0">
                  <a:moveTo>
                    <a:pt x="6183" y="1"/>
                  </a:moveTo>
                  <a:cubicBezTo>
                    <a:pt x="5350" y="1"/>
                    <a:pt x="4378" y="210"/>
                    <a:pt x="3444" y="639"/>
                  </a:cubicBezTo>
                  <a:cubicBezTo>
                    <a:pt x="1374" y="1590"/>
                    <a:pt x="1" y="3385"/>
                    <a:pt x="508" y="4484"/>
                  </a:cubicBezTo>
                  <a:cubicBezTo>
                    <a:pt x="786" y="5086"/>
                    <a:pt x="1592" y="5397"/>
                    <a:pt x="2605" y="5397"/>
                  </a:cubicBezTo>
                  <a:cubicBezTo>
                    <a:pt x="3438" y="5397"/>
                    <a:pt x="4411" y="5187"/>
                    <a:pt x="5345" y="4758"/>
                  </a:cubicBezTo>
                  <a:cubicBezTo>
                    <a:pt x="7415" y="3808"/>
                    <a:pt x="8788" y="2012"/>
                    <a:pt x="8281" y="914"/>
                  </a:cubicBezTo>
                  <a:cubicBezTo>
                    <a:pt x="8003" y="311"/>
                    <a:pt x="7196" y="1"/>
                    <a:pt x="6183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78"/>
            <p:cNvSpPr/>
            <p:nvPr/>
          </p:nvSpPr>
          <p:spPr>
            <a:xfrm>
              <a:off x="3443200" y="3738350"/>
              <a:ext cx="284675" cy="153700"/>
            </a:xfrm>
            <a:custGeom>
              <a:avLst/>
              <a:gdLst/>
              <a:ahLst/>
              <a:cxnLst/>
              <a:rect l="l" t="t" r="r" b="b"/>
              <a:pathLst>
                <a:path w="11387" h="6148" extrusionOk="0">
                  <a:moveTo>
                    <a:pt x="1" y="297"/>
                  </a:moveTo>
                  <a:cubicBezTo>
                    <a:pt x="1" y="392"/>
                    <a:pt x="1" y="478"/>
                    <a:pt x="7" y="562"/>
                  </a:cubicBezTo>
                  <a:lnTo>
                    <a:pt x="7" y="562"/>
                  </a:lnTo>
                  <a:lnTo>
                    <a:pt x="1" y="297"/>
                  </a:lnTo>
                  <a:close/>
                  <a:moveTo>
                    <a:pt x="11323" y="1"/>
                  </a:moveTo>
                  <a:cubicBezTo>
                    <a:pt x="11323" y="128"/>
                    <a:pt x="11323" y="254"/>
                    <a:pt x="11302" y="381"/>
                  </a:cubicBezTo>
                  <a:cubicBezTo>
                    <a:pt x="11302" y="402"/>
                    <a:pt x="11302" y="444"/>
                    <a:pt x="11302" y="487"/>
                  </a:cubicBezTo>
                  <a:cubicBezTo>
                    <a:pt x="11281" y="571"/>
                    <a:pt x="11260" y="656"/>
                    <a:pt x="11239" y="740"/>
                  </a:cubicBezTo>
                  <a:cubicBezTo>
                    <a:pt x="11239" y="782"/>
                    <a:pt x="11239" y="825"/>
                    <a:pt x="11218" y="867"/>
                  </a:cubicBezTo>
                  <a:cubicBezTo>
                    <a:pt x="11197" y="951"/>
                    <a:pt x="11154" y="1057"/>
                    <a:pt x="11112" y="1163"/>
                  </a:cubicBezTo>
                  <a:cubicBezTo>
                    <a:pt x="11112" y="1163"/>
                    <a:pt x="11112" y="1184"/>
                    <a:pt x="11091" y="1205"/>
                  </a:cubicBezTo>
                  <a:cubicBezTo>
                    <a:pt x="11049" y="1332"/>
                    <a:pt x="11007" y="1437"/>
                    <a:pt x="10943" y="1543"/>
                  </a:cubicBezTo>
                  <a:cubicBezTo>
                    <a:pt x="10922" y="1585"/>
                    <a:pt x="10901" y="1606"/>
                    <a:pt x="10880" y="1627"/>
                  </a:cubicBezTo>
                  <a:cubicBezTo>
                    <a:pt x="10838" y="1712"/>
                    <a:pt x="10795" y="1796"/>
                    <a:pt x="10732" y="1881"/>
                  </a:cubicBezTo>
                  <a:cubicBezTo>
                    <a:pt x="10711" y="1902"/>
                    <a:pt x="10690" y="1944"/>
                    <a:pt x="10647" y="1965"/>
                  </a:cubicBezTo>
                  <a:cubicBezTo>
                    <a:pt x="10605" y="2050"/>
                    <a:pt x="10542" y="2134"/>
                    <a:pt x="10457" y="2219"/>
                  </a:cubicBezTo>
                  <a:cubicBezTo>
                    <a:pt x="10436" y="2240"/>
                    <a:pt x="10415" y="2261"/>
                    <a:pt x="10415" y="2282"/>
                  </a:cubicBezTo>
                  <a:cubicBezTo>
                    <a:pt x="10309" y="2388"/>
                    <a:pt x="10225" y="2472"/>
                    <a:pt x="10119" y="2578"/>
                  </a:cubicBezTo>
                  <a:cubicBezTo>
                    <a:pt x="10098" y="2599"/>
                    <a:pt x="10077" y="2620"/>
                    <a:pt x="10035" y="2641"/>
                  </a:cubicBezTo>
                  <a:cubicBezTo>
                    <a:pt x="9971" y="2705"/>
                    <a:pt x="9887" y="2768"/>
                    <a:pt x="9802" y="2831"/>
                  </a:cubicBezTo>
                  <a:cubicBezTo>
                    <a:pt x="9760" y="2874"/>
                    <a:pt x="9718" y="2895"/>
                    <a:pt x="9676" y="2916"/>
                  </a:cubicBezTo>
                  <a:cubicBezTo>
                    <a:pt x="9591" y="2979"/>
                    <a:pt x="9507" y="3043"/>
                    <a:pt x="9422" y="3106"/>
                  </a:cubicBezTo>
                  <a:cubicBezTo>
                    <a:pt x="9380" y="3127"/>
                    <a:pt x="9359" y="3148"/>
                    <a:pt x="9317" y="3169"/>
                  </a:cubicBezTo>
                  <a:cubicBezTo>
                    <a:pt x="9190" y="3233"/>
                    <a:pt x="9063" y="3317"/>
                    <a:pt x="8936" y="3381"/>
                  </a:cubicBezTo>
                  <a:cubicBezTo>
                    <a:pt x="8915" y="3402"/>
                    <a:pt x="8873" y="3402"/>
                    <a:pt x="8852" y="3423"/>
                  </a:cubicBezTo>
                  <a:cubicBezTo>
                    <a:pt x="8746" y="3465"/>
                    <a:pt x="8620" y="3529"/>
                    <a:pt x="8514" y="3571"/>
                  </a:cubicBezTo>
                  <a:cubicBezTo>
                    <a:pt x="8472" y="3592"/>
                    <a:pt x="8429" y="3613"/>
                    <a:pt x="8366" y="3634"/>
                  </a:cubicBezTo>
                  <a:cubicBezTo>
                    <a:pt x="8260" y="3676"/>
                    <a:pt x="8155" y="3719"/>
                    <a:pt x="8049" y="3761"/>
                  </a:cubicBezTo>
                  <a:cubicBezTo>
                    <a:pt x="8007" y="3761"/>
                    <a:pt x="7965" y="3782"/>
                    <a:pt x="7922" y="3803"/>
                  </a:cubicBezTo>
                  <a:cubicBezTo>
                    <a:pt x="7796" y="3845"/>
                    <a:pt x="7690" y="3867"/>
                    <a:pt x="7563" y="3909"/>
                  </a:cubicBezTo>
                  <a:cubicBezTo>
                    <a:pt x="7521" y="3909"/>
                    <a:pt x="7479" y="3930"/>
                    <a:pt x="7415" y="3951"/>
                  </a:cubicBezTo>
                  <a:cubicBezTo>
                    <a:pt x="7268" y="3972"/>
                    <a:pt x="7099" y="4014"/>
                    <a:pt x="6930" y="4036"/>
                  </a:cubicBezTo>
                  <a:cubicBezTo>
                    <a:pt x="6676" y="4078"/>
                    <a:pt x="6444" y="4120"/>
                    <a:pt x="6190" y="4141"/>
                  </a:cubicBezTo>
                  <a:cubicBezTo>
                    <a:pt x="6064" y="4141"/>
                    <a:pt x="5916" y="4162"/>
                    <a:pt x="5768" y="4162"/>
                  </a:cubicBezTo>
                  <a:lnTo>
                    <a:pt x="5261" y="4162"/>
                  </a:lnTo>
                  <a:cubicBezTo>
                    <a:pt x="5028" y="4141"/>
                    <a:pt x="4796" y="4120"/>
                    <a:pt x="4564" y="4099"/>
                  </a:cubicBezTo>
                  <a:cubicBezTo>
                    <a:pt x="4521" y="4099"/>
                    <a:pt x="4479" y="4099"/>
                    <a:pt x="4437" y="4078"/>
                  </a:cubicBezTo>
                  <a:cubicBezTo>
                    <a:pt x="4205" y="4057"/>
                    <a:pt x="3972" y="4014"/>
                    <a:pt x="3740" y="3951"/>
                  </a:cubicBezTo>
                  <a:cubicBezTo>
                    <a:pt x="3698" y="3930"/>
                    <a:pt x="3655" y="3930"/>
                    <a:pt x="3613" y="3909"/>
                  </a:cubicBezTo>
                  <a:cubicBezTo>
                    <a:pt x="3423" y="3867"/>
                    <a:pt x="3254" y="3824"/>
                    <a:pt x="3085" y="3761"/>
                  </a:cubicBezTo>
                  <a:lnTo>
                    <a:pt x="3064" y="3761"/>
                  </a:lnTo>
                  <a:cubicBezTo>
                    <a:pt x="2874" y="3676"/>
                    <a:pt x="2705" y="3613"/>
                    <a:pt x="2536" y="3529"/>
                  </a:cubicBezTo>
                  <a:cubicBezTo>
                    <a:pt x="2472" y="3507"/>
                    <a:pt x="2409" y="3465"/>
                    <a:pt x="2346" y="3444"/>
                  </a:cubicBezTo>
                  <a:cubicBezTo>
                    <a:pt x="2261" y="3402"/>
                    <a:pt x="2177" y="3360"/>
                    <a:pt x="2092" y="3317"/>
                  </a:cubicBezTo>
                  <a:cubicBezTo>
                    <a:pt x="2029" y="3275"/>
                    <a:pt x="1965" y="3233"/>
                    <a:pt x="1902" y="3191"/>
                  </a:cubicBezTo>
                  <a:cubicBezTo>
                    <a:pt x="1818" y="3148"/>
                    <a:pt x="1733" y="3106"/>
                    <a:pt x="1670" y="3043"/>
                  </a:cubicBezTo>
                  <a:cubicBezTo>
                    <a:pt x="1606" y="3000"/>
                    <a:pt x="1543" y="2958"/>
                    <a:pt x="1501" y="2916"/>
                  </a:cubicBezTo>
                  <a:cubicBezTo>
                    <a:pt x="1416" y="2874"/>
                    <a:pt x="1353" y="2810"/>
                    <a:pt x="1289" y="2768"/>
                  </a:cubicBezTo>
                  <a:cubicBezTo>
                    <a:pt x="1226" y="2705"/>
                    <a:pt x="1184" y="2662"/>
                    <a:pt x="1142" y="2620"/>
                  </a:cubicBezTo>
                  <a:cubicBezTo>
                    <a:pt x="1078" y="2557"/>
                    <a:pt x="1015" y="2515"/>
                    <a:pt x="952" y="2451"/>
                  </a:cubicBezTo>
                  <a:cubicBezTo>
                    <a:pt x="909" y="2388"/>
                    <a:pt x="867" y="2346"/>
                    <a:pt x="825" y="2303"/>
                  </a:cubicBezTo>
                  <a:cubicBezTo>
                    <a:pt x="761" y="2219"/>
                    <a:pt x="698" y="2155"/>
                    <a:pt x="635" y="2071"/>
                  </a:cubicBezTo>
                  <a:cubicBezTo>
                    <a:pt x="592" y="2029"/>
                    <a:pt x="571" y="1965"/>
                    <a:pt x="529" y="1923"/>
                  </a:cubicBezTo>
                  <a:cubicBezTo>
                    <a:pt x="466" y="1839"/>
                    <a:pt x="423" y="1754"/>
                    <a:pt x="360" y="1648"/>
                  </a:cubicBezTo>
                  <a:cubicBezTo>
                    <a:pt x="339" y="1606"/>
                    <a:pt x="318" y="1564"/>
                    <a:pt x="297" y="1522"/>
                  </a:cubicBezTo>
                  <a:cubicBezTo>
                    <a:pt x="276" y="1480"/>
                    <a:pt x="254" y="1458"/>
                    <a:pt x="254" y="1416"/>
                  </a:cubicBezTo>
                  <a:cubicBezTo>
                    <a:pt x="212" y="1332"/>
                    <a:pt x="170" y="1247"/>
                    <a:pt x="149" y="1163"/>
                  </a:cubicBezTo>
                  <a:cubicBezTo>
                    <a:pt x="128" y="1120"/>
                    <a:pt x="128" y="1078"/>
                    <a:pt x="107" y="1036"/>
                  </a:cubicBezTo>
                  <a:cubicBezTo>
                    <a:pt x="85" y="951"/>
                    <a:pt x="64" y="867"/>
                    <a:pt x="43" y="761"/>
                  </a:cubicBezTo>
                  <a:cubicBezTo>
                    <a:pt x="43" y="740"/>
                    <a:pt x="43" y="719"/>
                    <a:pt x="22" y="698"/>
                  </a:cubicBezTo>
                  <a:cubicBezTo>
                    <a:pt x="15" y="653"/>
                    <a:pt x="10" y="608"/>
                    <a:pt x="7" y="562"/>
                  </a:cubicBezTo>
                  <a:lnTo>
                    <a:pt x="7" y="562"/>
                  </a:lnTo>
                  <a:lnTo>
                    <a:pt x="43" y="2282"/>
                  </a:lnTo>
                  <a:cubicBezTo>
                    <a:pt x="43" y="2303"/>
                    <a:pt x="43" y="2324"/>
                    <a:pt x="43" y="2346"/>
                  </a:cubicBezTo>
                  <a:cubicBezTo>
                    <a:pt x="43" y="2472"/>
                    <a:pt x="64" y="2557"/>
                    <a:pt x="85" y="2662"/>
                  </a:cubicBezTo>
                  <a:cubicBezTo>
                    <a:pt x="85" y="2684"/>
                    <a:pt x="85" y="2726"/>
                    <a:pt x="107" y="2747"/>
                  </a:cubicBezTo>
                  <a:cubicBezTo>
                    <a:pt x="107" y="2810"/>
                    <a:pt x="128" y="2853"/>
                    <a:pt x="128" y="2916"/>
                  </a:cubicBezTo>
                  <a:cubicBezTo>
                    <a:pt x="149" y="2958"/>
                    <a:pt x="149" y="2979"/>
                    <a:pt x="170" y="3022"/>
                  </a:cubicBezTo>
                  <a:cubicBezTo>
                    <a:pt x="170" y="3064"/>
                    <a:pt x="191" y="3106"/>
                    <a:pt x="212" y="3148"/>
                  </a:cubicBezTo>
                  <a:cubicBezTo>
                    <a:pt x="233" y="3233"/>
                    <a:pt x="276" y="3317"/>
                    <a:pt x="297" y="3381"/>
                  </a:cubicBezTo>
                  <a:cubicBezTo>
                    <a:pt x="318" y="3423"/>
                    <a:pt x="339" y="3465"/>
                    <a:pt x="339" y="3486"/>
                  </a:cubicBezTo>
                  <a:cubicBezTo>
                    <a:pt x="360" y="3507"/>
                    <a:pt x="360" y="3529"/>
                    <a:pt x="360" y="3529"/>
                  </a:cubicBezTo>
                  <a:cubicBezTo>
                    <a:pt x="381" y="3571"/>
                    <a:pt x="402" y="3592"/>
                    <a:pt x="423" y="3634"/>
                  </a:cubicBezTo>
                  <a:cubicBezTo>
                    <a:pt x="466" y="3719"/>
                    <a:pt x="529" y="3824"/>
                    <a:pt x="592" y="3909"/>
                  </a:cubicBezTo>
                  <a:cubicBezTo>
                    <a:pt x="614" y="3951"/>
                    <a:pt x="656" y="3993"/>
                    <a:pt x="677" y="4036"/>
                  </a:cubicBezTo>
                  <a:cubicBezTo>
                    <a:pt x="740" y="4120"/>
                    <a:pt x="804" y="4205"/>
                    <a:pt x="867" y="4289"/>
                  </a:cubicBezTo>
                  <a:cubicBezTo>
                    <a:pt x="888" y="4310"/>
                    <a:pt x="909" y="4331"/>
                    <a:pt x="930" y="4352"/>
                  </a:cubicBezTo>
                  <a:cubicBezTo>
                    <a:pt x="952" y="4373"/>
                    <a:pt x="973" y="4395"/>
                    <a:pt x="1015" y="4416"/>
                  </a:cubicBezTo>
                  <a:cubicBezTo>
                    <a:pt x="1057" y="4479"/>
                    <a:pt x="1121" y="4542"/>
                    <a:pt x="1184" y="4606"/>
                  </a:cubicBezTo>
                  <a:cubicBezTo>
                    <a:pt x="1226" y="4648"/>
                    <a:pt x="1289" y="4690"/>
                    <a:pt x="1332" y="4733"/>
                  </a:cubicBezTo>
                  <a:cubicBezTo>
                    <a:pt x="1416" y="4796"/>
                    <a:pt x="1480" y="4838"/>
                    <a:pt x="1543" y="4902"/>
                  </a:cubicBezTo>
                  <a:cubicBezTo>
                    <a:pt x="1606" y="4944"/>
                    <a:pt x="1670" y="4986"/>
                    <a:pt x="1712" y="5028"/>
                  </a:cubicBezTo>
                  <a:cubicBezTo>
                    <a:pt x="1796" y="5071"/>
                    <a:pt x="1881" y="5134"/>
                    <a:pt x="1944" y="5176"/>
                  </a:cubicBezTo>
                  <a:cubicBezTo>
                    <a:pt x="2008" y="5218"/>
                    <a:pt x="2071" y="5261"/>
                    <a:pt x="2134" y="5282"/>
                  </a:cubicBezTo>
                  <a:cubicBezTo>
                    <a:pt x="2219" y="5324"/>
                    <a:pt x="2303" y="5366"/>
                    <a:pt x="2388" y="5430"/>
                  </a:cubicBezTo>
                  <a:cubicBezTo>
                    <a:pt x="2451" y="5451"/>
                    <a:pt x="2494" y="5472"/>
                    <a:pt x="2557" y="5493"/>
                  </a:cubicBezTo>
                  <a:cubicBezTo>
                    <a:pt x="2557" y="5514"/>
                    <a:pt x="2578" y="5514"/>
                    <a:pt x="2578" y="5514"/>
                  </a:cubicBezTo>
                  <a:cubicBezTo>
                    <a:pt x="2747" y="5599"/>
                    <a:pt x="2937" y="5662"/>
                    <a:pt x="3106" y="5725"/>
                  </a:cubicBezTo>
                  <a:lnTo>
                    <a:pt x="3127" y="5725"/>
                  </a:lnTo>
                  <a:cubicBezTo>
                    <a:pt x="3296" y="5789"/>
                    <a:pt x="3486" y="5852"/>
                    <a:pt x="3655" y="5894"/>
                  </a:cubicBezTo>
                  <a:cubicBezTo>
                    <a:pt x="3677" y="5894"/>
                    <a:pt x="3698" y="5916"/>
                    <a:pt x="3719" y="5916"/>
                  </a:cubicBezTo>
                  <a:lnTo>
                    <a:pt x="3803" y="5916"/>
                  </a:lnTo>
                  <a:cubicBezTo>
                    <a:pt x="4036" y="5979"/>
                    <a:pt x="4268" y="6021"/>
                    <a:pt x="4500" y="6063"/>
                  </a:cubicBezTo>
                  <a:cubicBezTo>
                    <a:pt x="4521" y="6063"/>
                    <a:pt x="4543" y="6063"/>
                    <a:pt x="4585" y="6085"/>
                  </a:cubicBezTo>
                  <a:lnTo>
                    <a:pt x="4627" y="6085"/>
                  </a:lnTo>
                  <a:cubicBezTo>
                    <a:pt x="4838" y="6106"/>
                    <a:pt x="5092" y="6127"/>
                    <a:pt x="5324" y="6127"/>
                  </a:cubicBezTo>
                  <a:cubicBezTo>
                    <a:pt x="5345" y="6127"/>
                    <a:pt x="5366" y="6127"/>
                    <a:pt x="5366" y="6148"/>
                  </a:cubicBezTo>
                  <a:lnTo>
                    <a:pt x="5810" y="6148"/>
                  </a:lnTo>
                  <a:cubicBezTo>
                    <a:pt x="5937" y="6127"/>
                    <a:pt x="6042" y="6127"/>
                    <a:pt x="6169" y="6127"/>
                  </a:cubicBezTo>
                  <a:cubicBezTo>
                    <a:pt x="6190" y="6127"/>
                    <a:pt x="6232" y="6106"/>
                    <a:pt x="6254" y="6106"/>
                  </a:cubicBezTo>
                  <a:cubicBezTo>
                    <a:pt x="6486" y="6085"/>
                    <a:pt x="6739" y="6063"/>
                    <a:pt x="6972" y="6021"/>
                  </a:cubicBezTo>
                  <a:cubicBezTo>
                    <a:pt x="7141" y="6000"/>
                    <a:pt x="7310" y="5958"/>
                    <a:pt x="7479" y="5916"/>
                  </a:cubicBezTo>
                  <a:cubicBezTo>
                    <a:pt x="7521" y="5916"/>
                    <a:pt x="7563" y="5894"/>
                    <a:pt x="7627" y="5873"/>
                  </a:cubicBezTo>
                  <a:cubicBezTo>
                    <a:pt x="7711" y="5852"/>
                    <a:pt x="7817" y="5831"/>
                    <a:pt x="7901" y="5810"/>
                  </a:cubicBezTo>
                  <a:cubicBezTo>
                    <a:pt x="7922" y="5789"/>
                    <a:pt x="7944" y="5789"/>
                    <a:pt x="7965" y="5768"/>
                  </a:cubicBezTo>
                  <a:cubicBezTo>
                    <a:pt x="8007" y="5768"/>
                    <a:pt x="8070" y="5747"/>
                    <a:pt x="8113" y="5725"/>
                  </a:cubicBezTo>
                  <a:cubicBezTo>
                    <a:pt x="8218" y="5683"/>
                    <a:pt x="8324" y="5662"/>
                    <a:pt x="8429" y="5620"/>
                  </a:cubicBezTo>
                  <a:cubicBezTo>
                    <a:pt x="8472" y="5599"/>
                    <a:pt x="8514" y="5578"/>
                    <a:pt x="8556" y="5556"/>
                  </a:cubicBezTo>
                  <a:cubicBezTo>
                    <a:pt x="8683" y="5514"/>
                    <a:pt x="8788" y="5451"/>
                    <a:pt x="8915" y="5387"/>
                  </a:cubicBezTo>
                  <a:cubicBezTo>
                    <a:pt x="8936" y="5387"/>
                    <a:pt x="8957" y="5366"/>
                    <a:pt x="8979" y="5366"/>
                  </a:cubicBezTo>
                  <a:cubicBezTo>
                    <a:pt x="9126" y="5282"/>
                    <a:pt x="9253" y="5218"/>
                    <a:pt x="9380" y="5134"/>
                  </a:cubicBezTo>
                  <a:cubicBezTo>
                    <a:pt x="9401" y="5113"/>
                    <a:pt x="9443" y="5092"/>
                    <a:pt x="9464" y="5071"/>
                  </a:cubicBezTo>
                  <a:cubicBezTo>
                    <a:pt x="9570" y="5028"/>
                    <a:pt x="9655" y="4965"/>
                    <a:pt x="9739" y="4902"/>
                  </a:cubicBezTo>
                  <a:cubicBezTo>
                    <a:pt x="9781" y="4859"/>
                    <a:pt x="9802" y="4838"/>
                    <a:pt x="9845" y="4817"/>
                  </a:cubicBezTo>
                  <a:cubicBezTo>
                    <a:pt x="9929" y="4754"/>
                    <a:pt x="10014" y="4690"/>
                    <a:pt x="10098" y="4606"/>
                  </a:cubicBezTo>
                  <a:cubicBezTo>
                    <a:pt x="10119" y="4585"/>
                    <a:pt x="10140" y="4564"/>
                    <a:pt x="10162" y="4542"/>
                  </a:cubicBezTo>
                  <a:cubicBezTo>
                    <a:pt x="10267" y="4458"/>
                    <a:pt x="10373" y="4352"/>
                    <a:pt x="10457" y="4268"/>
                  </a:cubicBezTo>
                  <a:cubicBezTo>
                    <a:pt x="10478" y="4247"/>
                    <a:pt x="10500" y="4205"/>
                    <a:pt x="10521" y="4183"/>
                  </a:cubicBezTo>
                  <a:cubicBezTo>
                    <a:pt x="10584" y="4120"/>
                    <a:pt x="10647" y="4036"/>
                    <a:pt x="10711" y="3951"/>
                  </a:cubicBezTo>
                  <a:cubicBezTo>
                    <a:pt x="10732" y="3909"/>
                    <a:pt x="10753" y="3888"/>
                    <a:pt x="10774" y="3845"/>
                  </a:cubicBezTo>
                  <a:cubicBezTo>
                    <a:pt x="10838" y="3782"/>
                    <a:pt x="10880" y="3698"/>
                    <a:pt x="10943" y="3613"/>
                  </a:cubicBezTo>
                  <a:cubicBezTo>
                    <a:pt x="10964" y="3592"/>
                    <a:pt x="10964" y="3550"/>
                    <a:pt x="10985" y="3529"/>
                  </a:cubicBezTo>
                  <a:cubicBezTo>
                    <a:pt x="11049" y="3402"/>
                    <a:pt x="11112" y="3296"/>
                    <a:pt x="11154" y="3191"/>
                  </a:cubicBezTo>
                  <a:cubicBezTo>
                    <a:pt x="11154" y="3169"/>
                    <a:pt x="11175" y="3148"/>
                    <a:pt x="11175" y="3127"/>
                  </a:cubicBezTo>
                  <a:cubicBezTo>
                    <a:pt x="11218" y="3043"/>
                    <a:pt x="11239" y="2937"/>
                    <a:pt x="11281" y="2831"/>
                  </a:cubicBezTo>
                  <a:cubicBezTo>
                    <a:pt x="11281" y="2789"/>
                    <a:pt x="11281" y="2768"/>
                    <a:pt x="11302" y="2726"/>
                  </a:cubicBezTo>
                  <a:cubicBezTo>
                    <a:pt x="11323" y="2641"/>
                    <a:pt x="11344" y="2557"/>
                    <a:pt x="11344" y="2451"/>
                  </a:cubicBezTo>
                  <a:cubicBezTo>
                    <a:pt x="11344" y="2430"/>
                    <a:pt x="11366" y="2388"/>
                    <a:pt x="11366" y="2346"/>
                  </a:cubicBezTo>
                  <a:cubicBezTo>
                    <a:pt x="11387" y="2219"/>
                    <a:pt x="11387" y="2113"/>
                    <a:pt x="11387" y="1986"/>
                  </a:cubicBezTo>
                  <a:lnTo>
                    <a:pt x="11323" y="1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78"/>
            <p:cNvSpPr/>
            <p:nvPr/>
          </p:nvSpPr>
          <p:spPr>
            <a:xfrm>
              <a:off x="3441625" y="3641650"/>
              <a:ext cx="286250" cy="200850"/>
            </a:xfrm>
            <a:custGeom>
              <a:avLst/>
              <a:gdLst/>
              <a:ahLst/>
              <a:cxnLst/>
              <a:rect l="l" t="t" r="r" b="b"/>
              <a:pathLst>
                <a:path w="11450" h="8034" extrusionOk="0">
                  <a:moveTo>
                    <a:pt x="5839" y="0"/>
                  </a:moveTo>
                  <a:cubicBezTo>
                    <a:pt x="5766" y="0"/>
                    <a:pt x="5693" y="1"/>
                    <a:pt x="5620" y="3"/>
                  </a:cubicBezTo>
                  <a:cubicBezTo>
                    <a:pt x="2493" y="88"/>
                    <a:pt x="1" y="1968"/>
                    <a:pt x="64" y="4165"/>
                  </a:cubicBezTo>
                  <a:cubicBezTo>
                    <a:pt x="105" y="6331"/>
                    <a:pt x="2584" y="8033"/>
                    <a:pt x="5612" y="8033"/>
                  </a:cubicBezTo>
                  <a:cubicBezTo>
                    <a:pt x="5684" y="8033"/>
                    <a:pt x="5757" y="8032"/>
                    <a:pt x="5831" y="8030"/>
                  </a:cubicBezTo>
                  <a:cubicBezTo>
                    <a:pt x="8957" y="7946"/>
                    <a:pt x="11450" y="6087"/>
                    <a:pt x="11386" y="3869"/>
                  </a:cubicBezTo>
                  <a:cubicBezTo>
                    <a:pt x="11324" y="1703"/>
                    <a:pt x="8865" y="0"/>
                    <a:pt x="5839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78"/>
            <p:cNvSpPr/>
            <p:nvPr/>
          </p:nvSpPr>
          <p:spPr>
            <a:xfrm>
              <a:off x="3476475" y="3676500"/>
              <a:ext cx="216025" cy="131125"/>
            </a:xfrm>
            <a:custGeom>
              <a:avLst/>
              <a:gdLst/>
              <a:ahLst/>
              <a:cxnLst/>
              <a:rect l="l" t="t" r="r" b="b"/>
              <a:pathLst>
                <a:path w="8641" h="5245" extrusionOk="0">
                  <a:moveTo>
                    <a:pt x="4443" y="1"/>
                  </a:moveTo>
                  <a:cubicBezTo>
                    <a:pt x="4385" y="1"/>
                    <a:pt x="4326" y="2"/>
                    <a:pt x="4268" y="3"/>
                  </a:cubicBezTo>
                  <a:cubicBezTo>
                    <a:pt x="1986" y="67"/>
                    <a:pt x="1" y="1334"/>
                    <a:pt x="43" y="2749"/>
                  </a:cubicBezTo>
                  <a:cubicBezTo>
                    <a:pt x="84" y="4107"/>
                    <a:pt x="2008" y="5245"/>
                    <a:pt x="4216" y="5245"/>
                  </a:cubicBezTo>
                  <a:cubicBezTo>
                    <a:pt x="4275" y="5245"/>
                    <a:pt x="4335" y="5244"/>
                    <a:pt x="4395" y="5242"/>
                  </a:cubicBezTo>
                  <a:cubicBezTo>
                    <a:pt x="6676" y="5179"/>
                    <a:pt x="8640" y="3911"/>
                    <a:pt x="8619" y="2517"/>
                  </a:cubicBezTo>
                  <a:cubicBezTo>
                    <a:pt x="8578" y="1159"/>
                    <a:pt x="6652" y="1"/>
                    <a:pt x="4443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78"/>
            <p:cNvSpPr/>
            <p:nvPr/>
          </p:nvSpPr>
          <p:spPr>
            <a:xfrm>
              <a:off x="3477000" y="3694450"/>
              <a:ext cx="216025" cy="113175"/>
            </a:xfrm>
            <a:custGeom>
              <a:avLst/>
              <a:gdLst/>
              <a:ahLst/>
              <a:cxnLst/>
              <a:rect l="l" t="t" r="r" b="b"/>
              <a:pathLst>
                <a:path w="8641" h="4527" extrusionOk="0">
                  <a:moveTo>
                    <a:pt x="4454" y="1"/>
                  </a:moveTo>
                  <a:cubicBezTo>
                    <a:pt x="4385" y="1"/>
                    <a:pt x="4316" y="2"/>
                    <a:pt x="4247" y="4"/>
                  </a:cubicBezTo>
                  <a:cubicBezTo>
                    <a:pt x="1965" y="46"/>
                    <a:pt x="1" y="1165"/>
                    <a:pt x="43" y="2369"/>
                  </a:cubicBezTo>
                  <a:cubicBezTo>
                    <a:pt x="64" y="3557"/>
                    <a:pt x="1971" y="4527"/>
                    <a:pt x="4166" y="4527"/>
                  </a:cubicBezTo>
                  <a:cubicBezTo>
                    <a:pt x="4235" y="4527"/>
                    <a:pt x="4304" y="4526"/>
                    <a:pt x="4374" y="4524"/>
                  </a:cubicBezTo>
                  <a:cubicBezTo>
                    <a:pt x="6655" y="4461"/>
                    <a:pt x="8641" y="3362"/>
                    <a:pt x="8598" y="2137"/>
                  </a:cubicBezTo>
                  <a:cubicBezTo>
                    <a:pt x="8578" y="970"/>
                    <a:pt x="6651" y="1"/>
                    <a:pt x="4454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78"/>
            <p:cNvSpPr/>
            <p:nvPr/>
          </p:nvSpPr>
          <p:spPr>
            <a:xfrm>
              <a:off x="3719925" y="3763175"/>
              <a:ext cx="284675" cy="153400"/>
            </a:xfrm>
            <a:custGeom>
              <a:avLst/>
              <a:gdLst/>
              <a:ahLst/>
              <a:cxnLst/>
              <a:rect l="l" t="t" r="r" b="b"/>
              <a:pathLst>
                <a:path w="11387" h="6136" extrusionOk="0">
                  <a:moveTo>
                    <a:pt x="1" y="296"/>
                  </a:moveTo>
                  <a:cubicBezTo>
                    <a:pt x="1" y="323"/>
                    <a:pt x="2" y="351"/>
                    <a:pt x="4" y="380"/>
                  </a:cubicBezTo>
                  <a:lnTo>
                    <a:pt x="4" y="380"/>
                  </a:lnTo>
                  <a:lnTo>
                    <a:pt x="1" y="296"/>
                  </a:lnTo>
                  <a:close/>
                  <a:moveTo>
                    <a:pt x="11344" y="1"/>
                  </a:moveTo>
                  <a:cubicBezTo>
                    <a:pt x="11344" y="127"/>
                    <a:pt x="11344" y="254"/>
                    <a:pt x="11323" y="360"/>
                  </a:cubicBezTo>
                  <a:cubicBezTo>
                    <a:pt x="11323" y="402"/>
                    <a:pt x="11302" y="444"/>
                    <a:pt x="11302" y="487"/>
                  </a:cubicBezTo>
                  <a:cubicBezTo>
                    <a:pt x="11302" y="571"/>
                    <a:pt x="11281" y="655"/>
                    <a:pt x="11260" y="740"/>
                  </a:cubicBezTo>
                  <a:cubicBezTo>
                    <a:pt x="11239" y="782"/>
                    <a:pt x="11239" y="824"/>
                    <a:pt x="11239" y="846"/>
                  </a:cubicBezTo>
                  <a:cubicBezTo>
                    <a:pt x="11197" y="951"/>
                    <a:pt x="11175" y="1057"/>
                    <a:pt x="11133" y="1141"/>
                  </a:cubicBezTo>
                  <a:cubicBezTo>
                    <a:pt x="11112" y="1162"/>
                    <a:pt x="11112" y="1184"/>
                    <a:pt x="11112" y="1205"/>
                  </a:cubicBezTo>
                  <a:cubicBezTo>
                    <a:pt x="11070" y="1310"/>
                    <a:pt x="11006" y="1437"/>
                    <a:pt x="10943" y="1543"/>
                  </a:cubicBezTo>
                  <a:cubicBezTo>
                    <a:pt x="10922" y="1564"/>
                    <a:pt x="10901" y="1606"/>
                    <a:pt x="10901" y="1627"/>
                  </a:cubicBezTo>
                  <a:cubicBezTo>
                    <a:pt x="10837" y="1712"/>
                    <a:pt x="10795" y="1796"/>
                    <a:pt x="10732" y="1860"/>
                  </a:cubicBezTo>
                  <a:cubicBezTo>
                    <a:pt x="10711" y="1902"/>
                    <a:pt x="10690" y="1944"/>
                    <a:pt x="10668" y="1965"/>
                  </a:cubicBezTo>
                  <a:cubicBezTo>
                    <a:pt x="10605" y="2050"/>
                    <a:pt x="10542" y="2134"/>
                    <a:pt x="10478" y="2219"/>
                  </a:cubicBezTo>
                  <a:cubicBezTo>
                    <a:pt x="10457" y="2240"/>
                    <a:pt x="10436" y="2261"/>
                    <a:pt x="10415" y="2282"/>
                  </a:cubicBezTo>
                  <a:cubicBezTo>
                    <a:pt x="10330" y="2367"/>
                    <a:pt x="10225" y="2472"/>
                    <a:pt x="10119" y="2557"/>
                  </a:cubicBezTo>
                  <a:cubicBezTo>
                    <a:pt x="10098" y="2578"/>
                    <a:pt x="10077" y="2599"/>
                    <a:pt x="10056" y="2620"/>
                  </a:cubicBezTo>
                  <a:cubicBezTo>
                    <a:pt x="9971" y="2705"/>
                    <a:pt x="9887" y="2768"/>
                    <a:pt x="9802" y="2831"/>
                  </a:cubicBezTo>
                  <a:cubicBezTo>
                    <a:pt x="9760" y="2852"/>
                    <a:pt x="9739" y="2895"/>
                    <a:pt x="9697" y="2916"/>
                  </a:cubicBezTo>
                  <a:cubicBezTo>
                    <a:pt x="9612" y="2979"/>
                    <a:pt x="9528" y="3043"/>
                    <a:pt x="9422" y="3106"/>
                  </a:cubicBezTo>
                  <a:cubicBezTo>
                    <a:pt x="9401" y="3127"/>
                    <a:pt x="9359" y="3148"/>
                    <a:pt x="9338" y="3169"/>
                  </a:cubicBezTo>
                  <a:cubicBezTo>
                    <a:pt x="9211" y="3233"/>
                    <a:pt x="9084" y="3317"/>
                    <a:pt x="8936" y="3380"/>
                  </a:cubicBezTo>
                  <a:cubicBezTo>
                    <a:pt x="8915" y="3402"/>
                    <a:pt x="8894" y="3402"/>
                    <a:pt x="8873" y="3423"/>
                  </a:cubicBezTo>
                  <a:cubicBezTo>
                    <a:pt x="8746" y="3465"/>
                    <a:pt x="8641" y="3528"/>
                    <a:pt x="8514" y="3571"/>
                  </a:cubicBezTo>
                  <a:cubicBezTo>
                    <a:pt x="8472" y="3592"/>
                    <a:pt x="8429" y="3613"/>
                    <a:pt x="8387" y="3634"/>
                  </a:cubicBezTo>
                  <a:cubicBezTo>
                    <a:pt x="8281" y="3676"/>
                    <a:pt x="8176" y="3718"/>
                    <a:pt x="8070" y="3740"/>
                  </a:cubicBezTo>
                  <a:cubicBezTo>
                    <a:pt x="8007" y="3761"/>
                    <a:pt x="7965" y="3782"/>
                    <a:pt x="7922" y="3803"/>
                  </a:cubicBezTo>
                  <a:cubicBezTo>
                    <a:pt x="7817" y="3824"/>
                    <a:pt x="7690" y="3866"/>
                    <a:pt x="7584" y="3887"/>
                  </a:cubicBezTo>
                  <a:cubicBezTo>
                    <a:pt x="7521" y="3909"/>
                    <a:pt x="7479" y="3930"/>
                    <a:pt x="7437" y="3930"/>
                  </a:cubicBezTo>
                  <a:cubicBezTo>
                    <a:pt x="7268" y="3972"/>
                    <a:pt x="7099" y="4014"/>
                    <a:pt x="6930" y="4035"/>
                  </a:cubicBezTo>
                  <a:cubicBezTo>
                    <a:pt x="6697" y="4078"/>
                    <a:pt x="6444" y="4120"/>
                    <a:pt x="6211" y="4120"/>
                  </a:cubicBezTo>
                  <a:cubicBezTo>
                    <a:pt x="6063" y="4141"/>
                    <a:pt x="5916" y="4162"/>
                    <a:pt x="5768" y="4162"/>
                  </a:cubicBezTo>
                  <a:lnTo>
                    <a:pt x="5282" y="4162"/>
                  </a:lnTo>
                  <a:cubicBezTo>
                    <a:pt x="5049" y="4141"/>
                    <a:pt x="4796" y="4120"/>
                    <a:pt x="4585" y="4099"/>
                  </a:cubicBezTo>
                  <a:cubicBezTo>
                    <a:pt x="4543" y="4099"/>
                    <a:pt x="4500" y="4078"/>
                    <a:pt x="4458" y="4078"/>
                  </a:cubicBezTo>
                  <a:cubicBezTo>
                    <a:pt x="4226" y="4035"/>
                    <a:pt x="3972" y="3993"/>
                    <a:pt x="3761" y="3951"/>
                  </a:cubicBezTo>
                  <a:cubicBezTo>
                    <a:pt x="3719" y="3930"/>
                    <a:pt x="3655" y="3930"/>
                    <a:pt x="3613" y="3909"/>
                  </a:cubicBezTo>
                  <a:cubicBezTo>
                    <a:pt x="3444" y="3866"/>
                    <a:pt x="3254" y="3824"/>
                    <a:pt x="3085" y="3761"/>
                  </a:cubicBezTo>
                  <a:cubicBezTo>
                    <a:pt x="3085" y="3761"/>
                    <a:pt x="3064" y="3740"/>
                    <a:pt x="3064" y="3740"/>
                  </a:cubicBezTo>
                  <a:cubicBezTo>
                    <a:pt x="2874" y="3676"/>
                    <a:pt x="2705" y="3613"/>
                    <a:pt x="2536" y="3528"/>
                  </a:cubicBezTo>
                  <a:cubicBezTo>
                    <a:pt x="2472" y="3507"/>
                    <a:pt x="2409" y="3465"/>
                    <a:pt x="2346" y="3444"/>
                  </a:cubicBezTo>
                  <a:cubicBezTo>
                    <a:pt x="2261" y="3402"/>
                    <a:pt x="2177" y="3359"/>
                    <a:pt x="2092" y="3296"/>
                  </a:cubicBezTo>
                  <a:cubicBezTo>
                    <a:pt x="2029" y="3275"/>
                    <a:pt x="1965" y="3233"/>
                    <a:pt x="1902" y="3190"/>
                  </a:cubicBezTo>
                  <a:cubicBezTo>
                    <a:pt x="1839" y="3148"/>
                    <a:pt x="1754" y="3106"/>
                    <a:pt x="1670" y="3043"/>
                  </a:cubicBezTo>
                  <a:cubicBezTo>
                    <a:pt x="1606" y="3000"/>
                    <a:pt x="1564" y="2958"/>
                    <a:pt x="1501" y="2916"/>
                  </a:cubicBezTo>
                  <a:cubicBezTo>
                    <a:pt x="1437" y="2874"/>
                    <a:pt x="1374" y="2810"/>
                    <a:pt x="1289" y="2747"/>
                  </a:cubicBezTo>
                  <a:cubicBezTo>
                    <a:pt x="1247" y="2705"/>
                    <a:pt x="1184" y="2662"/>
                    <a:pt x="1142" y="2620"/>
                  </a:cubicBezTo>
                  <a:cubicBezTo>
                    <a:pt x="1078" y="2557"/>
                    <a:pt x="1015" y="2493"/>
                    <a:pt x="951" y="2430"/>
                  </a:cubicBezTo>
                  <a:cubicBezTo>
                    <a:pt x="909" y="2388"/>
                    <a:pt x="867" y="2345"/>
                    <a:pt x="825" y="2303"/>
                  </a:cubicBezTo>
                  <a:cubicBezTo>
                    <a:pt x="761" y="2219"/>
                    <a:pt x="698" y="2134"/>
                    <a:pt x="635" y="2071"/>
                  </a:cubicBezTo>
                  <a:cubicBezTo>
                    <a:pt x="613" y="2007"/>
                    <a:pt x="571" y="1965"/>
                    <a:pt x="550" y="1923"/>
                  </a:cubicBezTo>
                  <a:cubicBezTo>
                    <a:pt x="487" y="1838"/>
                    <a:pt x="423" y="1733"/>
                    <a:pt x="381" y="1648"/>
                  </a:cubicBezTo>
                  <a:cubicBezTo>
                    <a:pt x="360" y="1606"/>
                    <a:pt x="318" y="1564"/>
                    <a:pt x="297" y="1522"/>
                  </a:cubicBezTo>
                  <a:cubicBezTo>
                    <a:pt x="297" y="1479"/>
                    <a:pt x="275" y="1437"/>
                    <a:pt x="254" y="1416"/>
                  </a:cubicBezTo>
                  <a:cubicBezTo>
                    <a:pt x="212" y="1331"/>
                    <a:pt x="191" y="1247"/>
                    <a:pt x="170" y="1162"/>
                  </a:cubicBezTo>
                  <a:cubicBezTo>
                    <a:pt x="149" y="1120"/>
                    <a:pt x="128" y="1078"/>
                    <a:pt x="128" y="1036"/>
                  </a:cubicBezTo>
                  <a:cubicBezTo>
                    <a:pt x="85" y="951"/>
                    <a:pt x="64" y="846"/>
                    <a:pt x="64" y="761"/>
                  </a:cubicBezTo>
                  <a:cubicBezTo>
                    <a:pt x="43" y="740"/>
                    <a:pt x="43" y="719"/>
                    <a:pt x="43" y="698"/>
                  </a:cubicBezTo>
                  <a:cubicBezTo>
                    <a:pt x="26" y="598"/>
                    <a:pt x="10" y="485"/>
                    <a:pt x="4" y="380"/>
                  </a:cubicBezTo>
                  <a:lnTo>
                    <a:pt x="4" y="380"/>
                  </a:lnTo>
                  <a:lnTo>
                    <a:pt x="64" y="2282"/>
                  </a:lnTo>
                  <a:cubicBezTo>
                    <a:pt x="64" y="2303"/>
                    <a:pt x="64" y="2324"/>
                    <a:pt x="64" y="2345"/>
                  </a:cubicBezTo>
                  <a:cubicBezTo>
                    <a:pt x="64" y="2451"/>
                    <a:pt x="85" y="2557"/>
                    <a:pt x="85" y="2662"/>
                  </a:cubicBezTo>
                  <a:cubicBezTo>
                    <a:pt x="85" y="2683"/>
                    <a:pt x="106" y="2705"/>
                    <a:pt x="106" y="2747"/>
                  </a:cubicBezTo>
                  <a:cubicBezTo>
                    <a:pt x="128" y="2789"/>
                    <a:pt x="128" y="2852"/>
                    <a:pt x="149" y="2916"/>
                  </a:cubicBezTo>
                  <a:cubicBezTo>
                    <a:pt x="149" y="2958"/>
                    <a:pt x="170" y="2979"/>
                    <a:pt x="170" y="3021"/>
                  </a:cubicBezTo>
                  <a:cubicBezTo>
                    <a:pt x="191" y="3064"/>
                    <a:pt x="191" y="3106"/>
                    <a:pt x="212" y="3148"/>
                  </a:cubicBezTo>
                  <a:cubicBezTo>
                    <a:pt x="233" y="3233"/>
                    <a:pt x="275" y="3296"/>
                    <a:pt x="318" y="3380"/>
                  </a:cubicBezTo>
                  <a:cubicBezTo>
                    <a:pt x="318" y="3423"/>
                    <a:pt x="339" y="3465"/>
                    <a:pt x="360" y="3486"/>
                  </a:cubicBezTo>
                  <a:cubicBezTo>
                    <a:pt x="360" y="3507"/>
                    <a:pt x="360" y="3507"/>
                    <a:pt x="381" y="3528"/>
                  </a:cubicBezTo>
                  <a:cubicBezTo>
                    <a:pt x="381" y="3571"/>
                    <a:pt x="423" y="3592"/>
                    <a:pt x="423" y="3634"/>
                  </a:cubicBezTo>
                  <a:cubicBezTo>
                    <a:pt x="487" y="3718"/>
                    <a:pt x="529" y="3803"/>
                    <a:pt x="592" y="3887"/>
                  </a:cubicBezTo>
                  <a:cubicBezTo>
                    <a:pt x="635" y="3951"/>
                    <a:pt x="656" y="3993"/>
                    <a:pt x="698" y="4035"/>
                  </a:cubicBezTo>
                  <a:cubicBezTo>
                    <a:pt x="761" y="4120"/>
                    <a:pt x="825" y="4204"/>
                    <a:pt x="888" y="4268"/>
                  </a:cubicBezTo>
                  <a:cubicBezTo>
                    <a:pt x="909" y="4310"/>
                    <a:pt x="930" y="4331"/>
                    <a:pt x="951" y="4352"/>
                  </a:cubicBezTo>
                  <a:cubicBezTo>
                    <a:pt x="973" y="4373"/>
                    <a:pt x="994" y="4394"/>
                    <a:pt x="1015" y="4416"/>
                  </a:cubicBezTo>
                  <a:cubicBezTo>
                    <a:pt x="1078" y="4479"/>
                    <a:pt x="1142" y="4542"/>
                    <a:pt x="1184" y="4585"/>
                  </a:cubicBezTo>
                  <a:cubicBezTo>
                    <a:pt x="1247" y="4648"/>
                    <a:pt x="1289" y="4690"/>
                    <a:pt x="1353" y="4732"/>
                  </a:cubicBezTo>
                  <a:cubicBezTo>
                    <a:pt x="1416" y="4796"/>
                    <a:pt x="1480" y="4838"/>
                    <a:pt x="1564" y="4901"/>
                  </a:cubicBezTo>
                  <a:cubicBezTo>
                    <a:pt x="1606" y="4944"/>
                    <a:pt x="1670" y="4986"/>
                    <a:pt x="1733" y="5028"/>
                  </a:cubicBezTo>
                  <a:cubicBezTo>
                    <a:pt x="1796" y="5070"/>
                    <a:pt x="1881" y="5113"/>
                    <a:pt x="1965" y="5176"/>
                  </a:cubicBezTo>
                  <a:cubicBezTo>
                    <a:pt x="2029" y="5197"/>
                    <a:pt x="2092" y="5239"/>
                    <a:pt x="2156" y="5282"/>
                  </a:cubicBezTo>
                  <a:cubicBezTo>
                    <a:pt x="2240" y="5324"/>
                    <a:pt x="2325" y="5366"/>
                    <a:pt x="2409" y="5408"/>
                  </a:cubicBezTo>
                  <a:cubicBezTo>
                    <a:pt x="2451" y="5451"/>
                    <a:pt x="2494" y="5472"/>
                    <a:pt x="2557" y="5493"/>
                  </a:cubicBezTo>
                  <a:cubicBezTo>
                    <a:pt x="2578" y="5493"/>
                    <a:pt x="2578" y="5514"/>
                    <a:pt x="2599" y="5514"/>
                  </a:cubicBezTo>
                  <a:cubicBezTo>
                    <a:pt x="2768" y="5577"/>
                    <a:pt x="2937" y="5662"/>
                    <a:pt x="3127" y="5725"/>
                  </a:cubicBezTo>
                  <a:lnTo>
                    <a:pt x="3148" y="5725"/>
                  </a:lnTo>
                  <a:cubicBezTo>
                    <a:pt x="3317" y="5789"/>
                    <a:pt x="3486" y="5852"/>
                    <a:pt x="3676" y="5894"/>
                  </a:cubicBezTo>
                  <a:cubicBezTo>
                    <a:pt x="3698" y="5894"/>
                    <a:pt x="3698" y="5894"/>
                    <a:pt x="3719" y="5915"/>
                  </a:cubicBezTo>
                  <a:lnTo>
                    <a:pt x="3803" y="5915"/>
                  </a:lnTo>
                  <a:cubicBezTo>
                    <a:pt x="4036" y="5979"/>
                    <a:pt x="4268" y="6021"/>
                    <a:pt x="4500" y="6063"/>
                  </a:cubicBezTo>
                  <a:lnTo>
                    <a:pt x="4627" y="6063"/>
                  </a:lnTo>
                  <a:cubicBezTo>
                    <a:pt x="4859" y="6105"/>
                    <a:pt x="5092" y="6127"/>
                    <a:pt x="5324" y="6127"/>
                  </a:cubicBezTo>
                  <a:lnTo>
                    <a:pt x="5387" y="6127"/>
                  </a:lnTo>
                  <a:cubicBezTo>
                    <a:pt x="5486" y="6127"/>
                    <a:pt x="5585" y="6136"/>
                    <a:pt x="5683" y="6136"/>
                  </a:cubicBezTo>
                  <a:cubicBezTo>
                    <a:pt x="5733" y="6136"/>
                    <a:pt x="5782" y="6134"/>
                    <a:pt x="5831" y="6127"/>
                  </a:cubicBezTo>
                  <a:lnTo>
                    <a:pt x="6169" y="6127"/>
                  </a:lnTo>
                  <a:cubicBezTo>
                    <a:pt x="6211" y="6105"/>
                    <a:pt x="6232" y="6105"/>
                    <a:pt x="6254" y="6105"/>
                  </a:cubicBezTo>
                  <a:cubicBezTo>
                    <a:pt x="6507" y="6084"/>
                    <a:pt x="6739" y="6063"/>
                    <a:pt x="6993" y="6021"/>
                  </a:cubicBezTo>
                  <a:cubicBezTo>
                    <a:pt x="7162" y="5979"/>
                    <a:pt x="7331" y="5958"/>
                    <a:pt x="7479" y="5915"/>
                  </a:cubicBezTo>
                  <a:cubicBezTo>
                    <a:pt x="7542" y="5894"/>
                    <a:pt x="7584" y="5894"/>
                    <a:pt x="7627" y="5873"/>
                  </a:cubicBezTo>
                  <a:cubicBezTo>
                    <a:pt x="7732" y="5852"/>
                    <a:pt x="7817" y="5831"/>
                    <a:pt x="7922" y="5789"/>
                  </a:cubicBezTo>
                  <a:cubicBezTo>
                    <a:pt x="7943" y="5789"/>
                    <a:pt x="7965" y="5789"/>
                    <a:pt x="7986" y="5768"/>
                  </a:cubicBezTo>
                  <a:cubicBezTo>
                    <a:pt x="8028" y="5768"/>
                    <a:pt x="8070" y="5746"/>
                    <a:pt x="8112" y="5725"/>
                  </a:cubicBezTo>
                  <a:cubicBezTo>
                    <a:pt x="8218" y="5683"/>
                    <a:pt x="8324" y="5641"/>
                    <a:pt x="8429" y="5599"/>
                  </a:cubicBezTo>
                  <a:cubicBezTo>
                    <a:pt x="8493" y="5599"/>
                    <a:pt x="8535" y="5577"/>
                    <a:pt x="8577" y="5556"/>
                  </a:cubicBezTo>
                  <a:cubicBezTo>
                    <a:pt x="8683" y="5493"/>
                    <a:pt x="8810" y="5451"/>
                    <a:pt x="8915" y="5387"/>
                  </a:cubicBezTo>
                  <a:cubicBezTo>
                    <a:pt x="8936" y="5387"/>
                    <a:pt x="8979" y="5366"/>
                    <a:pt x="9000" y="5366"/>
                  </a:cubicBezTo>
                  <a:cubicBezTo>
                    <a:pt x="9126" y="5282"/>
                    <a:pt x="9253" y="5218"/>
                    <a:pt x="9380" y="5134"/>
                  </a:cubicBezTo>
                  <a:cubicBezTo>
                    <a:pt x="9422" y="5113"/>
                    <a:pt x="9443" y="5092"/>
                    <a:pt x="9486" y="5070"/>
                  </a:cubicBezTo>
                  <a:cubicBezTo>
                    <a:pt x="9570" y="5007"/>
                    <a:pt x="9655" y="4965"/>
                    <a:pt x="9739" y="4901"/>
                  </a:cubicBezTo>
                  <a:cubicBezTo>
                    <a:pt x="9781" y="4859"/>
                    <a:pt x="9824" y="4838"/>
                    <a:pt x="9866" y="4817"/>
                  </a:cubicBezTo>
                  <a:cubicBezTo>
                    <a:pt x="9950" y="4754"/>
                    <a:pt x="10035" y="4669"/>
                    <a:pt x="10098" y="4606"/>
                  </a:cubicBezTo>
                  <a:cubicBezTo>
                    <a:pt x="10140" y="4585"/>
                    <a:pt x="10161" y="4563"/>
                    <a:pt x="10183" y="4542"/>
                  </a:cubicBezTo>
                  <a:cubicBezTo>
                    <a:pt x="10288" y="4458"/>
                    <a:pt x="10373" y="4352"/>
                    <a:pt x="10457" y="4247"/>
                  </a:cubicBezTo>
                  <a:cubicBezTo>
                    <a:pt x="10478" y="4225"/>
                    <a:pt x="10499" y="4204"/>
                    <a:pt x="10521" y="4183"/>
                  </a:cubicBezTo>
                  <a:cubicBezTo>
                    <a:pt x="10584" y="4099"/>
                    <a:pt x="10668" y="4035"/>
                    <a:pt x="10711" y="3951"/>
                  </a:cubicBezTo>
                  <a:cubicBezTo>
                    <a:pt x="10753" y="3909"/>
                    <a:pt x="10774" y="3887"/>
                    <a:pt x="10795" y="3845"/>
                  </a:cubicBezTo>
                  <a:cubicBezTo>
                    <a:pt x="10837" y="3761"/>
                    <a:pt x="10901" y="3697"/>
                    <a:pt x="10943" y="3613"/>
                  </a:cubicBezTo>
                  <a:cubicBezTo>
                    <a:pt x="10964" y="3571"/>
                    <a:pt x="10985" y="3549"/>
                    <a:pt x="11006" y="3507"/>
                  </a:cubicBezTo>
                  <a:cubicBezTo>
                    <a:pt x="11070" y="3402"/>
                    <a:pt x="11112" y="3296"/>
                    <a:pt x="11154" y="3190"/>
                  </a:cubicBezTo>
                  <a:cubicBezTo>
                    <a:pt x="11175" y="3169"/>
                    <a:pt x="11175" y="3148"/>
                    <a:pt x="11175" y="3127"/>
                  </a:cubicBezTo>
                  <a:cubicBezTo>
                    <a:pt x="11218" y="3021"/>
                    <a:pt x="11260" y="2937"/>
                    <a:pt x="11281" y="2831"/>
                  </a:cubicBezTo>
                  <a:cubicBezTo>
                    <a:pt x="11302" y="2789"/>
                    <a:pt x="11302" y="2747"/>
                    <a:pt x="11302" y="2726"/>
                  </a:cubicBezTo>
                  <a:cubicBezTo>
                    <a:pt x="11323" y="2620"/>
                    <a:pt x="11344" y="2536"/>
                    <a:pt x="11366" y="2451"/>
                  </a:cubicBezTo>
                  <a:cubicBezTo>
                    <a:pt x="11366" y="2409"/>
                    <a:pt x="11366" y="2388"/>
                    <a:pt x="11366" y="2345"/>
                  </a:cubicBezTo>
                  <a:cubicBezTo>
                    <a:pt x="11387" y="2219"/>
                    <a:pt x="11387" y="2092"/>
                    <a:pt x="11387" y="1965"/>
                  </a:cubicBezTo>
                  <a:lnTo>
                    <a:pt x="11344" y="1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78"/>
            <p:cNvSpPr/>
            <p:nvPr/>
          </p:nvSpPr>
          <p:spPr>
            <a:xfrm>
              <a:off x="3718350" y="3666450"/>
              <a:ext cx="286250" cy="200875"/>
            </a:xfrm>
            <a:custGeom>
              <a:avLst/>
              <a:gdLst/>
              <a:ahLst/>
              <a:cxnLst/>
              <a:rect l="l" t="t" r="r" b="b"/>
              <a:pathLst>
                <a:path w="11450" h="8035" extrusionOk="0">
                  <a:moveTo>
                    <a:pt x="5839" y="1"/>
                  </a:moveTo>
                  <a:cubicBezTo>
                    <a:pt x="5766" y="1"/>
                    <a:pt x="5693" y="2"/>
                    <a:pt x="5619" y="4"/>
                  </a:cubicBezTo>
                  <a:cubicBezTo>
                    <a:pt x="2493" y="88"/>
                    <a:pt x="1" y="1947"/>
                    <a:pt x="64" y="4165"/>
                  </a:cubicBezTo>
                  <a:cubicBezTo>
                    <a:pt x="126" y="6331"/>
                    <a:pt x="2585" y="8034"/>
                    <a:pt x="5612" y="8034"/>
                  </a:cubicBezTo>
                  <a:cubicBezTo>
                    <a:pt x="5684" y="8034"/>
                    <a:pt x="5757" y="8033"/>
                    <a:pt x="5831" y="8031"/>
                  </a:cubicBezTo>
                  <a:cubicBezTo>
                    <a:pt x="8978" y="7947"/>
                    <a:pt x="11450" y="6088"/>
                    <a:pt x="11407" y="3870"/>
                  </a:cubicBezTo>
                  <a:cubicBezTo>
                    <a:pt x="11346" y="1704"/>
                    <a:pt x="8866" y="1"/>
                    <a:pt x="5839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78"/>
            <p:cNvSpPr/>
            <p:nvPr/>
          </p:nvSpPr>
          <p:spPr>
            <a:xfrm>
              <a:off x="3753725" y="3701325"/>
              <a:ext cx="216025" cy="131125"/>
            </a:xfrm>
            <a:custGeom>
              <a:avLst/>
              <a:gdLst/>
              <a:ahLst/>
              <a:cxnLst/>
              <a:rect l="l" t="t" r="r" b="b"/>
              <a:pathLst>
                <a:path w="8641" h="5245" extrusionOk="0">
                  <a:moveTo>
                    <a:pt x="4425" y="1"/>
                  </a:moveTo>
                  <a:cubicBezTo>
                    <a:pt x="4366" y="1"/>
                    <a:pt x="4306" y="1"/>
                    <a:pt x="4247" y="3"/>
                  </a:cubicBezTo>
                  <a:cubicBezTo>
                    <a:pt x="1965" y="67"/>
                    <a:pt x="1" y="1334"/>
                    <a:pt x="43" y="2728"/>
                  </a:cubicBezTo>
                  <a:cubicBezTo>
                    <a:pt x="64" y="4106"/>
                    <a:pt x="2007" y="5244"/>
                    <a:pt x="4216" y="5244"/>
                  </a:cubicBezTo>
                  <a:cubicBezTo>
                    <a:pt x="4276" y="5244"/>
                    <a:pt x="4335" y="5244"/>
                    <a:pt x="4395" y="5242"/>
                  </a:cubicBezTo>
                  <a:cubicBezTo>
                    <a:pt x="6676" y="5179"/>
                    <a:pt x="8640" y="3911"/>
                    <a:pt x="8598" y="2517"/>
                  </a:cubicBezTo>
                  <a:cubicBezTo>
                    <a:pt x="8557" y="1139"/>
                    <a:pt x="6633" y="1"/>
                    <a:pt x="4425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78"/>
            <p:cNvSpPr/>
            <p:nvPr/>
          </p:nvSpPr>
          <p:spPr>
            <a:xfrm>
              <a:off x="3754250" y="3718750"/>
              <a:ext cx="215500" cy="113700"/>
            </a:xfrm>
            <a:custGeom>
              <a:avLst/>
              <a:gdLst/>
              <a:ahLst/>
              <a:cxnLst/>
              <a:rect l="l" t="t" r="r" b="b"/>
              <a:pathLst>
                <a:path w="8620" h="4548" extrusionOk="0">
                  <a:moveTo>
                    <a:pt x="4450" y="0"/>
                  </a:moveTo>
                  <a:cubicBezTo>
                    <a:pt x="4382" y="0"/>
                    <a:pt x="4315" y="1"/>
                    <a:pt x="4247" y="3"/>
                  </a:cubicBezTo>
                  <a:cubicBezTo>
                    <a:pt x="1965" y="67"/>
                    <a:pt x="1" y="1186"/>
                    <a:pt x="22" y="2390"/>
                  </a:cubicBezTo>
                  <a:cubicBezTo>
                    <a:pt x="63" y="3558"/>
                    <a:pt x="1973" y="4548"/>
                    <a:pt x="4171" y="4548"/>
                  </a:cubicBezTo>
                  <a:cubicBezTo>
                    <a:pt x="4238" y="4548"/>
                    <a:pt x="4306" y="4547"/>
                    <a:pt x="4374" y="4545"/>
                  </a:cubicBezTo>
                  <a:cubicBezTo>
                    <a:pt x="6655" y="4482"/>
                    <a:pt x="8619" y="3362"/>
                    <a:pt x="8598" y="2158"/>
                  </a:cubicBezTo>
                  <a:cubicBezTo>
                    <a:pt x="8557" y="990"/>
                    <a:pt x="6647" y="0"/>
                    <a:pt x="4450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78"/>
            <p:cNvSpPr/>
            <p:nvPr/>
          </p:nvSpPr>
          <p:spPr>
            <a:xfrm>
              <a:off x="3051900" y="3641200"/>
              <a:ext cx="274100" cy="236600"/>
            </a:xfrm>
            <a:custGeom>
              <a:avLst/>
              <a:gdLst/>
              <a:ahLst/>
              <a:cxnLst/>
              <a:rect l="l" t="t" r="r" b="b"/>
              <a:pathLst>
                <a:path w="10964" h="9464" extrusionOk="0">
                  <a:moveTo>
                    <a:pt x="10963" y="6464"/>
                  </a:moveTo>
                  <a:lnTo>
                    <a:pt x="10900" y="6556"/>
                  </a:lnTo>
                  <a:lnTo>
                    <a:pt x="10900" y="6556"/>
                  </a:lnTo>
                  <a:cubicBezTo>
                    <a:pt x="10923" y="6526"/>
                    <a:pt x="10944" y="6496"/>
                    <a:pt x="10963" y="6464"/>
                  </a:cubicBezTo>
                  <a:close/>
                  <a:moveTo>
                    <a:pt x="1648" y="0"/>
                  </a:moveTo>
                  <a:lnTo>
                    <a:pt x="528" y="1627"/>
                  </a:lnTo>
                  <a:cubicBezTo>
                    <a:pt x="507" y="1648"/>
                    <a:pt x="486" y="1669"/>
                    <a:pt x="486" y="1690"/>
                  </a:cubicBezTo>
                  <a:cubicBezTo>
                    <a:pt x="423" y="1774"/>
                    <a:pt x="380" y="1859"/>
                    <a:pt x="317" y="1965"/>
                  </a:cubicBezTo>
                  <a:cubicBezTo>
                    <a:pt x="317" y="1986"/>
                    <a:pt x="296" y="2007"/>
                    <a:pt x="296" y="2028"/>
                  </a:cubicBezTo>
                  <a:cubicBezTo>
                    <a:pt x="275" y="2070"/>
                    <a:pt x="232" y="2134"/>
                    <a:pt x="211" y="2197"/>
                  </a:cubicBezTo>
                  <a:cubicBezTo>
                    <a:pt x="211" y="2218"/>
                    <a:pt x="190" y="2260"/>
                    <a:pt x="190" y="2281"/>
                  </a:cubicBezTo>
                  <a:cubicBezTo>
                    <a:pt x="169" y="2324"/>
                    <a:pt x="148" y="2366"/>
                    <a:pt x="148" y="2408"/>
                  </a:cubicBezTo>
                  <a:cubicBezTo>
                    <a:pt x="106" y="2493"/>
                    <a:pt x="85" y="2577"/>
                    <a:pt x="85" y="2662"/>
                  </a:cubicBezTo>
                  <a:cubicBezTo>
                    <a:pt x="63" y="2704"/>
                    <a:pt x="63" y="2746"/>
                    <a:pt x="42" y="2767"/>
                  </a:cubicBezTo>
                  <a:cubicBezTo>
                    <a:pt x="42" y="2788"/>
                    <a:pt x="42" y="2810"/>
                    <a:pt x="42" y="2810"/>
                  </a:cubicBezTo>
                  <a:cubicBezTo>
                    <a:pt x="42" y="2852"/>
                    <a:pt x="42" y="2894"/>
                    <a:pt x="21" y="2936"/>
                  </a:cubicBezTo>
                  <a:cubicBezTo>
                    <a:pt x="21" y="3042"/>
                    <a:pt x="0" y="3147"/>
                    <a:pt x="0" y="3253"/>
                  </a:cubicBezTo>
                  <a:cubicBezTo>
                    <a:pt x="0" y="3295"/>
                    <a:pt x="0" y="3359"/>
                    <a:pt x="0" y="3422"/>
                  </a:cubicBezTo>
                  <a:cubicBezTo>
                    <a:pt x="0" y="3528"/>
                    <a:pt x="0" y="3612"/>
                    <a:pt x="21" y="3718"/>
                  </a:cubicBezTo>
                  <a:cubicBezTo>
                    <a:pt x="21" y="3760"/>
                    <a:pt x="21" y="3781"/>
                    <a:pt x="21" y="3823"/>
                  </a:cubicBezTo>
                  <a:cubicBezTo>
                    <a:pt x="21" y="3845"/>
                    <a:pt x="21" y="3887"/>
                    <a:pt x="21" y="3908"/>
                  </a:cubicBezTo>
                  <a:cubicBezTo>
                    <a:pt x="42" y="3992"/>
                    <a:pt x="63" y="4077"/>
                    <a:pt x="63" y="4161"/>
                  </a:cubicBezTo>
                  <a:cubicBezTo>
                    <a:pt x="85" y="4225"/>
                    <a:pt x="106" y="4288"/>
                    <a:pt x="106" y="4373"/>
                  </a:cubicBezTo>
                  <a:cubicBezTo>
                    <a:pt x="127" y="4457"/>
                    <a:pt x="169" y="4542"/>
                    <a:pt x="190" y="4626"/>
                  </a:cubicBezTo>
                  <a:cubicBezTo>
                    <a:pt x="211" y="4690"/>
                    <a:pt x="232" y="4753"/>
                    <a:pt x="254" y="4816"/>
                  </a:cubicBezTo>
                  <a:cubicBezTo>
                    <a:pt x="275" y="4901"/>
                    <a:pt x="317" y="4985"/>
                    <a:pt x="359" y="5070"/>
                  </a:cubicBezTo>
                  <a:cubicBezTo>
                    <a:pt x="380" y="5154"/>
                    <a:pt x="401" y="5218"/>
                    <a:pt x="423" y="5281"/>
                  </a:cubicBezTo>
                  <a:cubicBezTo>
                    <a:pt x="465" y="5366"/>
                    <a:pt x="507" y="5450"/>
                    <a:pt x="570" y="5534"/>
                  </a:cubicBezTo>
                  <a:cubicBezTo>
                    <a:pt x="592" y="5598"/>
                    <a:pt x="613" y="5640"/>
                    <a:pt x="634" y="5703"/>
                  </a:cubicBezTo>
                  <a:cubicBezTo>
                    <a:pt x="634" y="5703"/>
                    <a:pt x="655" y="5725"/>
                    <a:pt x="655" y="5725"/>
                  </a:cubicBezTo>
                  <a:cubicBezTo>
                    <a:pt x="739" y="5894"/>
                    <a:pt x="845" y="6063"/>
                    <a:pt x="951" y="6210"/>
                  </a:cubicBezTo>
                  <a:cubicBezTo>
                    <a:pt x="951" y="6210"/>
                    <a:pt x="972" y="6232"/>
                    <a:pt x="972" y="6232"/>
                  </a:cubicBezTo>
                  <a:cubicBezTo>
                    <a:pt x="1077" y="6379"/>
                    <a:pt x="1183" y="6527"/>
                    <a:pt x="1310" y="6675"/>
                  </a:cubicBezTo>
                  <a:cubicBezTo>
                    <a:pt x="1310" y="6696"/>
                    <a:pt x="1331" y="6696"/>
                    <a:pt x="1331" y="6717"/>
                  </a:cubicBezTo>
                  <a:cubicBezTo>
                    <a:pt x="1352" y="6739"/>
                    <a:pt x="1373" y="6760"/>
                    <a:pt x="1394" y="6781"/>
                  </a:cubicBezTo>
                  <a:cubicBezTo>
                    <a:pt x="1542" y="6950"/>
                    <a:pt x="1711" y="7140"/>
                    <a:pt x="1880" y="7309"/>
                  </a:cubicBezTo>
                  <a:cubicBezTo>
                    <a:pt x="1901" y="7330"/>
                    <a:pt x="1922" y="7351"/>
                    <a:pt x="1944" y="7372"/>
                  </a:cubicBezTo>
                  <a:cubicBezTo>
                    <a:pt x="1944" y="7372"/>
                    <a:pt x="1965" y="7372"/>
                    <a:pt x="1965" y="7393"/>
                  </a:cubicBezTo>
                  <a:cubicBezTo>
                    <a:pt x="2134" y="7541"/>
                    <a:pt x="2303" y="7710"/>
                    <a:pt x="2493" y="7858"/>
                  </a:cubicBezTo>
                  <a:cubicBezTo>
                    <a:pt x="2514" y="7858"/>
                    <a:pt x="2514" y="7879"/>
                    <a:pt x="2535" y="7879"/>
                  </a:cubicBezTo>
                  <a:cubicBezTo>
                    <a:pt x="2662" y="7964"/>
                    <a:pt x="2767" y="8069"/>
                    <a:pt x="2894" y="8154"/>
                  </a:cubicBezTo>
                  <a:cubicBezTo>
                    <a:pt x="3000" y="8217"/>
                    <a:pt x="3084" y="8281"/>
                    <a:pt x="3190" y="8344"/>
                  </a:cubicBezTo>
                  <a:cubicBezTo>
                    <a:pt x="3211" y="8344"/>
                    <a:pt x="3232" y="8365"/>
                    <a:pt x="3253" y="8386"/>
                  </a:cubicBezTo>
                  <a:cubicBezTo>
                    <a:pt x="3464" y="8513"/>
                    <a:pt x="3676" y="8640"/>
                    <a:pt x="3887" y="8745"/>
                  </a:cubicBezTo>
                  <a:lnTo>
                    <a:pt x="3908" y="8745"/>
                  </a:lnTo>
                  <a:cubicBezTo>
                    <a:pt x="4056" y="8809"/>
                    <a:pt x="4204" y="8893"/>
                    <a:pt x="4373" y="8957"/>
                  </a:cubicBezTo>
                  <a:cubicBezTo>
                    <a:pt x="4415" y="8978"/>
                    <a:pt x="4457" y="8978"/>
                    <a:pt x="4499" y="8999"/>
                  </a:cubicBezTo>
                  <a:cubicBezTo>
                    <a:pt x="4584" y="9041"/>
                    <a:pt x="4690" y="9083"/>
                    <a:pt x="4774" y="9104"/>
                  </a:cubicBezTo>
                  <a:cubicBezTo>
                    <a:pt x="4795" y="9126"/>
                    <a:pt x="4816" y="9126"/>
                    <a:pt x="4837" y="9126"/>
                  </a:cubicBezTo>
                  <a:cubicBezTo>
                    <a:pt x="4880" y="9147"/>
                    <a:pt x="4943" y="9168"/>
                    <a:pt x="4985" y="9168"/>
                  </a:cubicBezTo>
                  <a:cubicBezTo>
                    <a:pt x="5091" y="9210"/>
                    <a:pt x="5197" y="9231"/>
                    <a:pt x="5302" y="9273"/>
                  </a:cubicBezTo>
                  <a:cubicBezTo>
                    <a:pt x="5366" y="9273"/>
                    <a:pt x="5408" y="9295"/>
                    <a:pt x="5450" y="9295"/>
                  </a:cubicBezTo>
                  <a:cubicBezTo>
                    <a:pt x="5577" y="9337"/>
                    <a:pt x="5704" y="9358"/>
                    <a:pt x="5830" y="9379"/>
                  </a:cubicBezTo>
                  <a:cubicBezTo>
                    <a:pt x="5851" y="9379"/>
                    <a:pt x="5873" y="9379"/>
                    <a:pt x="5915" y="9400"/>
                  </a:cubicBezTo>
                  <a:cubicBezTo>
                    <a:pt x="6063" y="9421"/>
                    <a:pt x="6211" y="9442"/>
                    <a:pt x="6358" y="9442"/>
                  </a:cubicBezTo>
                  <a:cubicBezTo>
                    <a:pt x="6380" y="9442"/>
                    <a:pt x="6422" y="9442"/>
                    <a:pt x="6464" y="9464"/>
                  </a:cubicBezTo>
                  <a:lnTo>
                    <a:pt x="6929" y="9464"/>
                  </a:lnTo>
                  <a:cubicBezTo>
                    <a:pt x="7034" y="9464"/>
                    <a:pt x="7140" y="9464"/>
                    <a:pt x="7246" y="9442"/>
                  </a:cubicBezTo>
                  <a:lnTo>
                    <a:pt x="7351" y="9442"/>
                  </a:lnTo>
                  <a:cubicBezTo>
                    <a:pt x="7478" y="9421"/>
                    <a:pt x="7626" y="9400"/>
                    <a:pt x="7753" y="9379"/>
                  </a:cubicBezTo>
                  <a:cubicBezTo>
                    <a:pt x="7774" y="9379"/>
                    <a:pt x="7816" y="9358"/>
                    <a:pt x="7837" y="9358"/>
                  </a:cubicBezTo>
                  <a:cubicBezTo>
                    <a:pt x="7943" y="9337"/>
                    <a:pt x="8027" y="9316"/>
                    <a:pt x="8133" y="9273"/>
                  </a:cubicBezTo>
                  <a:cubicBezTo>
                    <a:pt x="8175" y="9273"/>
                    <a:pt x="8217" y="9252"/>
                    <a:pt x="8260" y="9252"/>
                  </a:cubicBezTo>
                  <a:cubicBezTo>
                    <a:pt x="8344" y="9210"/>
                    <a:pt x="8429" y="9168"/>
                    <a:pt x="8513" y="9147"/>
                  </a:cubicBezTo>
                  <a:cubicBezTo>
                    <a:pt x="8555" y="9126"/>
                    <a:pt x="8576" y="9104"/>
                    <a:pt x="8619" y="9104"/>
                  </a:cubicBezTo>
                  <a:cubicBezTo>
                    <a:pt x="8724" y="9041"/>
                    <a:pt x="8830" y="8999"/>
                    <a:pt x="8936" y="8914"/>
                  </a:cubicBezTo>
                  <a:cubicBezTo>
                    <a:pt x="8957" y="8914"/>
                    <a:pt x="8978" y="8893"/>
                    <a:pt x="8999" y="8893"/>
                  </a:cubicBezTo>
                  <a:cubicBezTo>
                    <a:pt x="9083" y="8830"/>
                    <a:pt x="9168" y="8766"/>
                    <a:pt x="9252" y="8703"/>
                  </a:cubicBezTo>
                  <a:cubicBezTo>
                    <a:pt x="9274" y="8682"/>
                    <a:pt x="9316" y="8661"/>
                    <a:pt x="9337" y="8640"/>
                  </a:cubicBezTo>
                  <a:cubicBezTo>
                    <a:pt x="9400" y="8576"/>
                    <a:pt x="9464" y="8513"/>
                    <a:pt x="9527" y="8450"/>
                  </a:cubicBezTo>
                  <a:cubicBezTo>
                    <a:pt x="9548" y="8428"/>
                    <a:pt x="9590" y="8407"/>
                    <a:pt x="9611" y="8365"/>
                  </a:cubicBezTo>
                  <a:cubicBezTo>
                    <a:pt x="9696" y="8281"/>
                    <a:pt x="9780" y="8196"/>
                    <a:pt x="9844" y="8091"/>
                  </a:cubicBezTo>
                  <a:lnTo>
                    <a:pt x="10900" y="6556"/>
                  </a:lnTo>
                  <a:lnTo>
                    <a:pt x="10900" y="6556"/>
                  </a:lnTo>
                  <a:cubicBezTo>
                    <a:pt x="10848" y="6623"/>
                    <a:pt x="10790" y="6686"/>
                    <a:pt x="10731" y="6760"/>
                  </a:cubicBezTo>
                  <a:cubicBezTo>
                    <a:pt x="10710" y="6781"/>
                    <a:pt x="10689" y="6802"/>
                    <a:pt x="10668" y="6823"/>
                  </a:cubicBezTo>
                  <a:cubicBezTo>
                    <a:pt x="10604" y="6886"/>
                    <a:pt x="10541" y="6950"/>
                    <a:pt x="10456" y="7013"/>
                  </a:cubicBezTo>
                  <a:cubicBezTo>
                    <a:pt x="10435" y="7034"/>
                    <a:pt x="10414" y="7055"/>
                    <a:pt x="10372" y="7098"/>
                  </a:cubicBezTo>
                  <a:cubicBezTo>
                    <a:pt x="10287" y="7161"/>
                    <a:pt x="10203" y="7203"/>
                    <a:pt x="10118" y="7267"/>
                  </a:cubicBezTo>
                  <a:cubicBezTo>
                    <a:pt x="10097" y="7288"/>
                    <a:pt x="10097" y="7288"/>
                    <a:pt x="10076" y="7309"/>
                  </a:cubicBezTo>
                  <a:cubicBezTo>
                    <a:pt x="9971" y="7372"/>
                    <a:pt x="9865" y="7415"/>
                    <a:pt x="9738" y="7478"/>
                  </a:cubicBezTo>
                  <a:cubicBezTo>
                    <a:pt x="9717" y="7499"/>
                    <a:pt x="9675" y="7499"/>
                    <a:pt x="9654" y="7520"/>
                  </a:cubicBezTo>
                  <a:cubicBezTo>
                    <a:pt x="9548" y="7562"/>
                    <a:pt x="9464" y="7584"/>
                    <a:pt x="9379" y="7626"/>
                  </a:cubicBezTo>
                  <a:cubicBezTo>
                    <a:pt x="9337" y="7626"/>
                    <a:pt x="9295" y="7647"/>
                    <a:pt x="9252" y="7647"/>
                  </a:cubicBezTo>
                  <a:cubicBezTo>
                    <a:pt x="9168" y="7689"/>
                    <a:pt x="9062" y="7710"/>
                    <a:pt x="8957" y="7731"/>
                  </a:cubicBezTo>
                  <a:cubicBezTo>
                    <a:pt x="8936" y="7731"/>
                    <a:pt x="8914" y="7753"/>
                    <a:pt x="8872" y="7753"/>
                  </a:cubicBezTo>
                  <a:cubicBezTo>
                    <a:pt x="8745" y="7774"/>
                    <a:pt x="8619" y="7795"/>
                    <a:pt x="8471" y="7816"/>
                  </a:cubicBezTo>
                  <a:lnTo>
                    <a:pt x="8365" y="7816"/>
                  </a:lnTo>
                  <a:cubicBezTo>
                    <a:pt x="8260" y="7837"/>
                    <a:pt x="8154" y="7837"/>
                    <a:pt x="8048" y="7837"/>
                  </a:cubicBezTo>
                  <a:lnTo>
                    <a:pt x="7584" y="7837"/>
                  </a:lnTo>
                  <a:cubicBezTo>
                    <a:pt x="7562" y="7837"/>
                    <a:pt x="7520" y="7816"/>
                    <a:pt x="7478" y="7816"/>
                  </a:cubicBezTo>
                  <a:cubicBezTo>
                    <a:pt x="7330" y="7816"/>
                    <a:pt x="7182" y="7795"/>
                    <a:pt x="7034" y="7774"/>
                  </a:cubicBezTo>
                  <a:cubicBezTo>
                    <a:pt x="7013" y="7774"/>
                    <a:pt x="6992" y="7753"/>
                    <a:pt x="6950" y="7753"/>
                  </a:cubicBezTo>
                  <a:cubicBezTo>
                    <a:pt x="6823" y="7731"/>
                    <a:pt x="6696" y="7710"/>
                    <a:pt x="6591" y="7668"/>
                  </a:cubicBezTo>
                  <a:cubicBezTo>
                    <a:pt x="6527" y="7668"/>
                    <a:pt x="6485" y="7647"/>
                    <a:pt x="6443" y="7647"/>
                  </a:cubicBezTo>
                  <a:cubicBezTo>
                    <a:pt x="6337" y="7605"/>
                    <a:pt x="6211" y="7584"/>
                    <a:pt x="6105" y="7541"/>
                  </a:cubicBezTo>
                  <a:cubicBezTo>
                    <a:pt x="6063" y="7541"/>
                    <a:pt x="6020" y="7520"/>
                    <a:pt x="5978" y="7499"/>
                  </a:cubicBezTo>
                  <a:cubicBezTo>
                    <a:pt x="5851" y="7457"/>
                    <a:pt x="5746" y="7415"/>
                    <a:pt x="5619" y="7372"/>
                  </a:cubicBezTo>
                  <a:cubicBezTo>
                    <a:pt x="5577" y="7351"/>
                    <a:pt x="5535" y="7351"/>
                    <a:pt x="5492" y="7330"/>
                  </a:cubicBezTo>
                  <a:cubicBezTo>
                    <a:pt x="5344" y="7267"/>
                    <a:pt x="5175" y="7182"/>
                    <a:pt x="5028" y="7119"/>
                  </a:cubicBezTo>
                  <a:cubicBezTo>
                    <a:pt x="4816" y="7013"/>
                    <a:pt x="4605" y="6886"/>
                    <a:pt x="4394" y="6760"/>
                  </a:cubicBezTo>
                  <a:cubicBezTo>
                    <a:pt x="4267" y="6675"/>
                    <a:pt x="4140" y="6612"/>
                    <a:pt x="4014" y="6527"/>
                  </a:cubicBezTo>
                  <a:cubicBezTo>
                    <a:pt x="3887" y="6422"/>
                    <a:pt x="3760" y="6316"/>
                    <a:pt x="3633" y="6232"/>
                  </a:cubicBezTo>
                  <a:cubicBezTo>
                    <a:pt x="3443" y="6084"/>
                    <a:pt x="3253" y="5915"/>
                    <a:pt x="3084" y="5767"/>
                  </a:cubicBezTo>
                  <a:cubicBezTo>
                    <a:pt x="3063" y="5746"/>
                    <a:pt x="3042" y="5703"/>
                    <a:pt x="3000" y="5682"/>
                  </a:cubicBezTo>
                  <a:cubicBezTo>
                    <a:pt x="2831" y="5513"/>
                    <a:pt x="2662" y="5344"/>
                    <a:pt x="2514" y="5154"/>
                  </a:cubicBezTo>
                  <a:cubicBezTo>
                    <a:pt x="2493" y="5112"/>
                    <a:pt x="2450" y="5091"/>
                    <a:pt x="2429" y="5049"/>
                  </a:cubicBezTo>
                  <a:cubicBezTo>
                    <a:pt x="2303" y="4901"/>
                    <a:pt x="2197" y="4753"/>
                    <a:pt x="2091" y="4605"/>
                  </a:cubicBezTo>
                  <a:cubicBezTo>
                    <a:pt x="2091" y="4605"/>
                    <a:pt x="2091" y="4584"/>
                    <a:pt x="2091" y="4584"/>
                  </a:cubicBezTo>
                  <a:cubicBezTo>
                    <a:pt x="1965" y="4436"/>
                    <a:pt x="1880" y="4267"/>
                    <a:pt x="1796" y="4098"/>
                  </a:cubicBezTo>
                  <a:cubicBezTo>
                    <a:pt x="1753" y="4035"/>
                    <a:pt x="1711" y="3971"/>
                    <a:pt x="1690" y="3908"/>
                  </a:cubicBezTo>
                  <a:cubicBezTo>
                    <a:pt x="1648" y="3823"/>
                    <a:pt x="1606" y="3739"/>
                    <a:pt x="1563" y="3654"/>
                  </a:cubicBezTo>
                  <a:cubicBezTo>
                    <a:pt x="1521" y="3591"/>
                    <a:pt x="1500" y="3528"/>
                    <a:pt x="1479" y="3464"/>
                  </a:cubicBezTo>
                  <a:cubicBezTo>
                    <a:pt x="1437" y="3359"/>
                    <a:pt x="1415" y="3274"/>
                    <a:pt x="1373" y="3190"/>
                  </a:cubicBezTo>
                  <a:cubicBezTo>
                    <a:pt x="1352" y="3126"/>
                    <a:pt x="1331" y="3063"/>
                    <a:pt x="1310" y="3000"/>
                  </a:cubicBezTo>
                  <a:cubicBezTo>
                    <a:pt x="1289" y="2915"/>
                    <a:pt x="1268" y="2831"/>
                    <a:pt x="1246" y="2746"/>
                  </a:cubicBezTo>
                  <a:cubicBezTo>
                    <a:pt x="1225" y="2683"/>
                    <a:pt x="1204" y="2598"/>
                    <a:pt x="1204" y="2535"/>
                  </a:cubicBezTo>
                  <a:cubicBezTo>
                    <a:pt x="1183" y="2450"/>
                    <a:pt x="1162" y="2366"/>
                    <a:pt x="1162" y="2281"/>
                  </a:cubicBezTo>
                  <a:cubicBezTo>
                    <a:pt x="1162" y="2218"/>
                    <a:pt x="1141" y="2155"/>
                    <a:pt x="1141" y="2091"/>
                  </a:cubicBezTo>
                  <a:cubicBezTo>
                    <a:pt x="1141" y="2007"/>
                    <a:pt x="1120" y="1901"/>
                    <a:pt x="1120" y="1796"/>
                  </a:cubicBezTo>
                  <a:cubicBezTo>
                    <a:pt x="1120" y="1732"/>
                    <a:pt x="1120" y="1669"/>
                    <a:pt x="1120" y="1627"/>
                  </a:cubicBezTo>
                  <a:cubicBezTo>
                    <a:pt x="1141" y="1521"/>
                    <a:pt x="1141" y="1415"/>
                    <a:pt x="1162" y="1310"/>
                  </a:cubicBezTo>
                  <a:cubicBezTo>
                    <a:pt x="1162" y="1267"/>
                    <a:pt x="1162" y="1204"/>
                    <a:pt x="1183" y="1162"/>
                  </a:cubicBezTo>
                  <a:cubicBezTo>
                    <a:pt x="1183" y="1120"/>
                    <a:pt x="1204" y="1077"/>
                    <a:pt x="1204" y="1035"/>
                  </a:cubicBezTo>
                  <a:cubicBezTo>
                    <a:pt x="1225" y="951"/>
                    <a:pt x="1246" y="866"/>
                    <a:pt x="1268" y="782"/>
                  </a:cubicBezTo>
                  <a:cubicBezTo>
                    <a:pt x="1289" y="739"/>
                    <a:pt x="1289" y="697"/>
                    <a:pt x="1310" y="655"/>
                  </a:cubicBezTo>
                  <a:cubicBezTo>
                    <a:pt x="1352" y="570"/>
                    <a:pt x="1373" y="486"/>
                    <a:pt x="1415" y="401"/>
                  </a:cubicBezTo>
                  <a:cubicBezTo>
                    <a:pt x="1437" y="380"/>
                    <a:pt x="1437" y="359"/>
                    <a:pt x="1458" y="338"/>
                  </a:cubicBezTo>
                  <a:cubicBezTo>
                    <a:pt x="1521" y="211"/>
                    <a:pt x="1584" y="106"/>
                    <a:pt x="1648" y="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78"/>
            <p:cNvSpPr/>
            <p:nvPr/>
          </p:nvSpPr>
          <p:spPr>
            <a:xfrm>
              <a:off x="3061400" y="3606525"/>
              <a:ext cx="296275" cy="230750"/>
            </a:xfrm>
            <a:custGeom>
              <a:avLst/>
              <a:gdLst/>
              <a:ahLst/>
              <a:cxnLst/>
              <a:rect l="l" t="t" r="r" b="b"/>
              <a:pathLst>
                <a:path w="11851" h="9230" extrusionOk="0">
                  <a:moveTo>
                    <a:pt x="4307" y="0"/>
                  </a:moveTo>
                  <a:cubicBezTo>
                    <a:pt x="3027" y="0"/>
                    <a:pt x="1911" y="465"/>
                    <a:pt x="1268" y="1387"/>
                  </a:cubicBezTo>
                  <a:cubicBezTo>
                    <a:pt x="0" y="3204"/>
                    <a:pt x="1078" y="6119"/>
                    <a:pt x="3634" y="7914"/>
                  </a:cubicBezTo>
                  <a:cubicBezTo>
                    <a:pt x="4907" y="8791"/>
                    <a:pt x="6315" y="9229"/>
                    <a:pt x="7563" y="9229"/>
                  </a:cubicBezTo>
                  <a:cubicBezTo>
                    <a:pt x="8841" y="9229"/>
                    <a:pt x="9953" y="8770"/>
                    <a:pt x="10583" y="7851"/>
                  </a:cubicBezTo>
                  <a:cubicBezTo>
                    <a:pt x="11851" y="6034"/>
                    <a:pt x="10795" y="3098"/>
                    <a:pt x="8218" y="1324"/>
                  </a:cubicBezTo>
                  <a:cubicBezTo>
                    <a:pt x="6948" y="439"/>
                    <a:pt x="5550" y="0"/>
                    <a:pt x="4307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78"/>
            <p:cNvSpPr/>
            <p:nvPr/>
          </p:nvSpPr>
          <p:spPr>
            <a:xfrm>
              <a:off x="3101525" y="3641275"/>
              <a:ext cx="216025" cy="161175"/>
            </a:xfrm>
            <a:custGeom>
              <a:avLst/>
              <a:gdLst/>
              <a:ahLst/>
              <a:cxnLst/>
              <a:rect l="l" t="t" r="r" b="b"/>
              <a:pathLst>
                <a:path w="8641" h="6447" extrusionOk="0">
                  <a:moveTo>
                    <a:pt x="2678" y="1"/>
                  </a:moveTo>
                  <a:cubicBezTo>
                    <a:pt x="1859" y="1"/>
                    <a:pt x="1170" y="257"/>
                    <a:pt x="803" y="779"/>
                  </a:cubicBezTo>
                  <a:cubicBezTo>
                    <a:pt x="1" y="1940"/>
                    <a:pt x="951" y="4074"/>
                    <a:pt x="2831" y="5384"/>
                  </a:cubicBezTo>
                  <a:cubicBezTo>
                    <a:pt x="3852" y="6083"/>
                    <a:pt x="5010" y="6447"/>
                    <a:pt x="5980" y="6447"/>
                  </a:cubicBezTo>
                  <a:cubicBezTo>
                    <a:pt x="6797" y="6447"/>
                    <a:pt x="7481" y="6189"/>
                    <a:pt x="7838" y="5658"/>
                  </a:cubicBezTo>
                  <a:cubicBezTo>
                    <a:pt x="8640" y="4518"/>
                    <a:pt x="7690" y="2363"/>
                    <a:pt x="5831" y="1074"/>
                  </a:cubicBezTo>
                  <a:cubicBezTo>
                    <a:pt x="4810" y="363"/>
                    <a:pt x="3652" y="1"/>
                    <a:pt x="2678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78"/>
            <p:cNvSpPr/>
            <p:nvPr/>
          </p:nvSpPr>
          <p:spPr>
            <a:xfrm>
              <a:off x="3099425" y="3653125"/>
              <a:ext cx="210200" cy="152000"/>
            </a:xfrm>
            <a:custGeom>
              <a:avLst/>
              <a:gdLst/>
              <a:ahLst/>
              <a:cxnLst/>
              <a:rect l="l" t="t" r="r" b="b"/>
              <a:pathLst>
                <a:path w="8408" h="6080" extrusionOk="0">
                  <a:moveTo>
                    <a:pt x="2183" y="1"/>
                  </a:moveTo>
                  <a:cubicBezTo>
                    <a:pt x="1514" y="1"/>
                    <a:pt x="973" y="195"/>
                    <a:pt x="697" y="600"/>
                  </a:cubicBezTo>
                  <a:cubicBezTo>
                    <a:pt x="0" y="1593"/>
                    <a:pt x="1035" y="3600"/>
                    <a:pt x="2915" y="4910"/>
                  </a:cubicBezTo>
                  <a:cubicBezTo>
                    <a:pt x="4028" y="5672"/>
                    <a:pt x="5266" y="6079"/>
                    <a:pt x="6236" y="6079"/>
                  </a:cubicBezTo>
                  <a:cubicBezTo>
                    <a:pt x="6905" y="6079"/>
                    <a:pt x="7447" y="5885"/>
                    <a:pt x="7732" y="5480"/>
                  </a:cubicBezTo>
                  <a:cubicBezTo>
                    <a:pt x="8408" y="4487"/>
                    <a:pt x="7373" y="2480"/>
                    <a:pt x="5492" y="1171"/>
                  </a:cubicBezTo>
                  <a:cubicBezTo>
                    <a:pt x="4393" y="408"/>
                    <a:pt x="3152" y="1"/>
                    <a:pt x="2183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78"/>
            <p:cNvSpPr/>
            <p:nvPr/>
          </p:nvSpPr>
          <p:spPr>
            <a:xfrm>
              <a:off x="3095200" y="3513400"/>
              <a:ext cx="285200" cy="212300"/>
            </a:xfrm>
            <a:custGeom>
              <a:avLst/>
              <a:gdLst/>
              <a:ahLst/>
              <a:cxnLst/>
              <a:rect l="l" t="t" r="r" b="b"/>
              <a:pathLst>
                <a:path w="11408" h="8492" extrusionOk="0">
                  <a:moveTo>
                    <a:pt x="1078" y="0"/>
                  </a:moveTo>
                  <a:lnTo>
                    <a:pt x="1078" y="0"/>
                  </a:lnTo>
                  <a:cubicBezTo>
                    <a:pt x="1048" y="59"/>
                    <a:pt x="1023" y="114"/>
                    <a:pt x="1000" y="168"/>
                  </a:cubicBezTo>
                  <a:lnTo>
                    <a:pt x="1000" y="168"/>
                  </a:lnTo>
                  <a:lnTo>
                    <a:pt x="1078" y="0"/>
                  </a:lnTo>
                  <a:close/>
                  <a:moveTo>
                    <a:pt x="1000" y="168"/>
                  </a:moveTo>
                  <a:lnTo>
                    <a:pt x="254" y="1796"/>
                  </a:lnTo>
                  <a:cubicBezTo>
                    <a:pt x="254" y="1817"/>
                    <a:pt x="233" y="1838"/>
                    <a:pt x="233" y="1859"/>
                  </a:cubicBezTo>
                  <a:cubicBezTo>
                    <a:pt x="190" y="1965"/>
                    <a:pt x="148" y="2070"/>
                    <a:pt x="127" y="2176"/>
                  </a:cubicBezTo>
                  <a:cubicBezTo>
                    <a:pt x="106" y="2197"/>
                    <a:pt x="106" y="2218"/>
                    <a:pt x="106" y="2239"/>
                  </a:cubicBezTo>
                  <a:cubicBezTo>
                    <a:pt x="85" y="2303"/>
                    <a:pt x="64" y="2345"/>
                    <a:pt x="64" y="2408"/>
                  </a:cubicBezTo>
                  <a:cubicBezTo>
                    <a:pt x="43" y="2450"/>
                    <a:pt x="43" y="2493"/>
                    <a:pt x="43" y="2514"/>
                  </a:cubicBezTo>
                  <a:cubicBezTo>
                    <a:pt x="43" y="2556"/>
                    <a:pt x="21" y="2598"/>
                    <a:pt x="21" y="2641"/>
                  </a:cubicBezTo>
                  <a:cubicBezTo>
                    <a:pt x="21" y="2725"/>
                    <a:pt x="0" y="2831"/>
                    <a:pt x="0" y="2915"/>
                  </a:cubicBezTo>
                  <a:cubicBezTo>
                    <a:pt x="0" y="2957"/>
                    <a:pt x="0" y="2978"/>
                    <a:pt x="0" y="3021"/>
                  </a:cubicBezTo>
                  <a:cubicBezTo>
                    <a:pt x="0" y="3042"/>
                    <a:pt x="0" y="3042"/>
                    <a:pt x="0" y="3063"/>
                  </a:cubicBezTo>
                  <a:cubicBezTo>
                    <a:pt x="0" y="3105"/>
                    <a:pt x="0" y="3147"/>
                    <a:pt x="0" y="3190"/>
                  </a:cubicBezTo>
                  <a:cubicBezTo>
                    <a:pt x="0" y="3295"/>
                    <a:pt x="21" y="3380"/>
                    <a:pt x="21" y="3485"/>
                  </a:cubicBezTo>
                  <a:cubicBezTo>
                    <a:pt x="43" y="3549"/>
                    <a:pt x="43" y="3612"/>
                    <a:pt x="64" y="3676"/>
                  </a:cubicBezTo>
                  <a:cubicBezTo>
                    <a:pt x="85" y="3760"/>
                    <a:pt x="106" y="3866"/>
                    <a:pt x="127" y="3950"/>
                  </a:cubicBezTo>
                  <a:cubicBezTo>
                    <a:pt x="127" y="3992"/>
                    <a:pt x="148" y="4035"/>
                    <a:pt x="148" y="4056"/>
                  </a:cubicBezTo>
                  <a:cubicBezTo>
                    <a:pt x="169" y="4077"/>
                    <a:pt x="169" y="4119"/>
                    <a:pt x="190" y="4140"/>
                  </a:cubicBezTo>
                  <a:cubicBezTo>
                    <a:pt x="212" y="4225"/>
                    <a:pt x="233" y="4309"/>
                    <a:pt x="275" y="4373"/>
                  </a:cubicBezTo>
                  <a:cubicBezTo>
                    <a:pt x="296" y="4436"/>
                    <a:pt x="317" y="4521"/>
                    <a:pt x="338" y="4584"/>
                  </a:cubicBezTo>
                  <a:cubicBezTo>
                    <a:pt x="380" y="4647"/>
                    <a:pt x="423" y="4732"/>
                    <a:pt x="465" y="4816"/>
                  </a:cubicBezTo>
                  <a:cubicBezTo>
                    <a:pt x="486" y="4880"/>
                    <a:pt x="528" y="4943"/>
                    <a:pt x="549" y="5006"/>
                  </a:cubicBezTo>
                  <a:cubicBezTo>
                    <a:pt x="613" y="5070"/>
                    <a:pt x="655" y="5154"/>
                    <a:pt x="697" y="5239"/>
                  </a:cubicBezTo>
                  <a:cubicBezTo>
                    <a:pt x="740" y="5302"/>
                    <a:pt x="782" y="5365"/>
                    <a:pt x="824" y="5429"/>
                  </a:cubicBezTo>
                  <a:cubicBezTo>
                    <a:pt x="866" y="5492"/>
                    <a:pt x="930" y="5577"/>
                    <a:pt x="993" y="5661"/>
                  </a:cubicBezTo>
                  <a:cubicBezTo>
                    <a:pt x="1035" y="5703"/>
                    <a:pt x="1056" y="5746"/>
                    <a:pt x="1099" y="5788"/>
                  </a:cubicBezTo>
                  <a:cubicBezTo>
                    <a:pt x="1099" y="5809"/>
                    <a:pt x="1120" y="5809"/>
                    <a:pt x="1120" y="5830"/>
                  </a:cubicBezTo>
                  <a:cubicBezTo>
                    <a:pt x="1247" y="5957"/>
                    <a:pt x="1373" y="6105"/>
                    <a:pt x="1500" y="6232"/>
                  </a:cubicBezTo>
                  <a:cubicBezTo>
                    <a:pt x="1500" y="6253"/>
                    <a:pt x="1521" y="6253"/>
                    <a:pt x="1521" y="6253"/>
                  </a:cubicBezTo>
                  <a:cubicBezTo>
                    <a:pt x="1648" y="6379"/>
                    <a:pt x="1796" y="6506"/>
                    <a:pt x="1923" y="6633"/>
                  </a:cubicBezTo>
                  <a:cubicBezTo>
                    <a:pt x="1944" y="6654"/>
                    <a:pt x="1944" y="6654"/>
                    <a:pt x="1965" y="6675"/>
                  </a:cubicBezTo>
                  <a:cubicBezTo>
                    <a:pt x="1986" y="6696"/>
                    <a:pt x="2007" y="6696"/>
                    <a:pt x="2028" y="6717"/>
                  </a:cubicBezTo>
                  <a:cubicBezTo>
                    <a:pt x="2218" y="6865"/>
                    <a:pt x="2408" y="7013"/>
                    <a:pt x="2599" y="7140"/>
                  </a:cubicBezTo>
                  <a:cubicBezTo>
                    <a:pt x="2620" y="7161"/>
                    <a:pt x="2641" y="7182"/>
                    <a:pt x="2662" y="7203"/>
                  </a:cubicBezTo>
                  <a:cubicBezTo>
                    <a:pt x="2683" y="7203"/>
                    <a:pt x="2704" y="7203"/>
                    <a:pt x="2704" y="7224"/>
                  </a:cubicBezTo>
                  <a:cubicBezTo>
                    <a:pt x="2894" y="7351"/>
                    <a:pt x="3105" y="7457"/>
                    <a:pt x="3317" y="7584"/>
                  </a:cubicBezTo>
                  <a:cubicBezTo>
                    <a:pt x="3338" y="7584"/>
                    <a:pt x="3338" y="7584"/>
                    <a:pt x="3359" y="7605"/>
                  </a:cubicBezTo>
                  <a:cubicBezTo>
                    <a:pt x="3486" y="7668"/>
                    <a:pt x="3612" y="7731"/>
                    <a:pt x="3760" y="7795"/>
                  </a:cubicBezTo>
                  <a:cubicBezTo>
                    <a:pt x="3866" y="7837"/>
                    <a:pt x="3972" y="7900"/>
                    <a:pt x="4077" y="7943"/>
                  </a:cubicBezTo>
                  <a:cubicBezTo>
                    <a:pt x="4098" y="7943"/>
                    <a:pt x="4141" y="7943"/>
                    <a:pt x="4162" y="7964"/>
                  </a:cubicBezTo>
                  <a:cubicBezTo>
                    <a:pt x="4394" y="8048"/>
                    <a:pt x="4626" y="8133"/>
                    <a:pt x="4838" y="8196"/>
                  </a:cubicBezTo>
                  <a:lnTo>
                    <a:pt x="4859" y="8196"/>
                  </a:lnTo>
                  <a:cubicBezTo>
                    <a:pt x="5028" y="8238"/>
                    <a:pt x="5176" y="8281"/>
                    <a:pt x="5345" y="8323"/>
                  </a:cubicBezTo>
                  <a:cubicBezTo>
                    <a:pt x="5387" y="8344"/>
                    <a:pt x="5450" y="8344"/>
                    <a:pt x="5492" y="8344"/>
                  </a:cubicBezTo>
                  <a:cubicBezTo>
                    <a:pt x="5577" y="8365"/>
                    <a:pt x="5683" y="8386"/>
                    <a:pt x="5788" y="8407"/>
                  </a:cubicBezTo>
                  <a:lnTo>
                    <a:pt x="5852" y="8407"/>
                  </a:lnTo>
                  <a:cubicBezTo>
                    <a:pt x="5894" y="8428"/>
                    <a:pt x="5936" y="8428"/>
                    <a:pt x="5999" y="8428"/>
                  </a:cubicBezTo>
                  <a:cubicBezTo>
                    <a:pt x="6105" y="8450"/>
                    <a:pt x="6211" y="8450"/>
                    <a:pt x="6337" y="8471"/>
                  </a:cubicBezTo>
                  <a:lnTo>
                    <a:pt x="6485" y="8471"/>
                  </a:lnTo>
                  <a:cubicBezTo>
                    <a:pt x="6612" y="8492"/>
                    <a:pt x="6739" y="8492"/>
                    <a:pt x="6866" y="8492"/>
                  </a:cubicBezTo>
                  <a:lnTo>
                    <a:pt x="6950" y="8492"/>
                  </a:lnTo>
                  <a:cubicBezTo>
                    <a:pt x="7098" y="8471"/>
                    <a:pt x="7246" y="8471"/>
                    <a:pt x="7394" y="8450"/>
                  </a:cubicBezTo>
                  <a:lnTo>
                    <a:pt x="7499" y="8450"/>
                  </a:lnTo>
                  <a:cubicBezTo>
                    <a:pt x="7605" y="8428"/>
                    <a:pt x="7711" y="8407"/>
                    <a:pt x="7816" y="8386"/>
                  </a:cubicBezTo>
                  <a:cubicBezTo>
                    <a:pt x="7879" y="8386"/>
                    <a:pt x="7922" y="8386"/>
                    <a:pt x="7964" y="8365"/>
                  </a:cubicBezTo>
                  <a:cubicBezTo>
                    <a:pt x="8070" y="8344"/>
                    <a:pt x="8175" y="8323"/>
                    <a:pt x="8281" y="8302"/>
                  </a:cubicBezTo>
                  <a:cubicBezTo>
                    <a:pt x="8302" y="8281"/>
                    <a:pt x="8344" y="8281"/>
                    <a:pt x="8365" y="8259"/>
                  </a:cubicBezTo>
                  <a:cubicBezTo>
                    <a:pt x="8492" y="8238"/>
                    <a:pt x="8619" y="8196"/>
                    <a:pt x="8746" y="8133"/>
                  </a:cubicBezTo>
                  <a:cubicBezTo>
                    <a:pt x="8788" y="8133"/>
                    <a:pt x="8809" y="8112"/>
                    <a:pt x="8830" y="8112"/>
                  </a:cubicBezTo>
                  <a:cubicBezTo>
                    <a:pt x="8936" y="8069"/>
                    <a:pt x="9020" y="8027"/>
                    <a:pt x="9105" y="7964"/>
                  </a:cubicBezTo>
                  <a:cubicBezTo>
                    <a:pt x="9147" y="7964"/>
                    <a:pt x="9189" y="7943"/>
                    <a:pt x="9231" y="7922"/>
                  </a:cubicBezTo>
                  <a:cubicBezTo>
                    <a:pt x="9316" y="7858"/>
                    <a:pt x="9379" y="7816"/>
                    <a:pt x="9464" y="7774"/>
                  </a:cubicBezTo>
                  <a:cubicBezTo>
                    <a:pt x="9485" y="7753"/>
                    <a:pt x="9527" y="7731"/>
                    <a:pt x="9548" y="7710"/>
                  </a:cubicBezTo>
                  <a:cubicBezTo>
                    <a:pt x="9654" y="7626"/>
                    <a:pt x="9760" y="7562"/>
                    <a:pt x="9844" y="7478"/>
                  </a:cubicBezTo>
                  <a:cubicBezTo>
                    <a:pt x="9865" y="7457"/>
                    <a:pt x="9865" y="7457"/>
                    <a:pt x="9886" y="7436"/>
                  </a:cubicBezTo>
                  <a:cubicBezTo>
                    <a:pt x="9971" y="7372"/>
                    <a:pt x="10034" y="7288"/>
                    <a:pt x="10098" y="7203"/>
                  </a:cubicBezTo>
                  <a:cubicBezTo>
                    <a:pt x="10140" y="7182"/>
                    <a:pt x="10161" y="7161"/>
                    <a:pt x="10182" y="7119"/>
                  </a:cubicBezTo>
                  <a:cubicBezTo>
                    <a:pt x="10245" y="7055"/>
                    <a:pt x="10288" y="6992"/>
                    <a:pt x="10351" y="6908"/>
                  </a:cubicBezTo>
                  <a:cubicBezTo>
                    <a:pt x="10372" y="6886"/>
                    <a:pt x="10393" y="6844"/>
                    <a:pt x="10414" y="6823"/>
                  </a:cubicBezTo>
                  <a:cubicBezTo>
                    <a:pt x="10478" y="6717"/>
                    <a:pt x="10520" y="6612"/>
                    <a:pt x="10583" y="6485"/>
                  </a:cubicBezTo>
                  <a:lnTo>
                    <a:pt x="11407" y="4690"/>
                  </a:lnTo>
                  <a:lnTo>
                    <a:pt x="11407" y="4690"/>
                  </a:lnTo>
                  <a:cubicBezTo>
                    <a:pt x="11344" y="4795"/>
                    <a:pt x="11280" y="4922"/>
                    <a:pt x="11217" y="5006"/>
                  </a:cubicBezTo>
                  <a:cubicBezTo>
                    <a:pt x="11196" y="5049"/>
                    <a:pt x="11175" y="5070"/>
                    <a:pt x="11154" y="5112"/>
                  </a:cubicBezTo>
                  <a:cubicBezTo>
                    <a:pt x="11111" y="5175"/>
                    <a:pt x="11048" y="5260"/>
                    <a:pt x="11006" y="5323"/>
                  </a:cubicBezTo>
                  <a:cubicBezTo>
                    <a:pt x="10985" y="5344"/>
                    <a:pt x="10942" y="5387"/>
                    <a:pt x="10921" y="5408"/>
                  </a:cubicBezTo>
                  <a:cubicBezTo>
                    <a:pt x="10858" y="5492"/>
                    <a:pt x="10795" y="5577"/>
                    <a:pt x="10710" y="5640"/>
                  </a:cubicBezTo>
                  <a:cubicBezTo>
                    <a:pt x="10689" y="5640"/>
                    <a:pt x="10689" y="5661"/>
                    <a:pt x="10668" y="5682"/>
                  </a:cubicBezTo>
                  <a:cubicBezTo>
                    <a:pt x="10583" y="5767"/>
                    <a:pt x="10478" y="5830"/>
                    <a:pt x="10372" y="5915"/>
                  </a:cubicBezTo>
                  <a:cubicBezTo>
                    <a:pt x="10351" y="5936"/>
                    <a:pt x="10309" y="5957"/>
                    <a:pt x="10288" y="5957"/>
                  </a:cubicBezTo>
                  <a:cubicBezTo>
                    <a:pt x="10203" y="6020"/>
                    <a:pt x="10119" y="6063"/>
                    <a:pt x="10034" y="6105"/>
                  </a:cubicBezTo>
                  <a:cubicBezTo>
                    <a:pt x="10013" y="6126"/>
                    <a:pt x="9971" y="6147"/>
                    <a:pt x="9929" y="6168"/>
                  </a:cubicBezTo>
                  <a:cubicBezTo>
                    <a:pt x="9844" y="6210"/>
                    <a:pt x="9738" y="6253"/>
                    <a:pt x="9654" y="6295"/>
                  </a:cubicBezTo>
                  <a:cubicBezTo>
                    <a:pt x="9633" y="6316"/>
                    <a:pt x="9591" y="6316"/>
                    <a:pt x="9569" y="6337"/>
                  </a:cubicBezTo>
                  <a:cubicBezTo>
                    <a:pt x="9443" y="6379"/>
                    <a:pt x="9316" y="6422"/>
                    <a:pt x="9189" y="6464"/>
                  </a:cubicBezTo>
                  <a:cubicBezTo>
                    <a:pt x="9147" y="6485"/>
                    <a:pt x="9126" y="6485"/>
                    <a:pt x="9084" y="6485"/>
                  </a:cubicBezTo>
                  <a:cubicBezTo>
                    <a:pt x="8978" y="6527"/>
                    <a:pt x="8893" y="6548"/>
                    <a:pt x="8788" y="6570"/>
                  </a:cubicBezTo>
                  <a:cubicBezTo>
                    <a:pt x="8724" y="6570"/>
                    <a:pt x="8682" y="6591"/>
                    <a:pt x="8640" y="6591"/>
                  </a:cubicBezTo>
                  <a:cubicBezTo>
                    <a:pt x="8534" y="6612"/>
                    <a:pt x="8429" y="6633"/>
                    <a:pt x="8323" y="6633"/>
                  </a:cubicBezTo>
                  <a:cubicBezTo>
                    <a:pt x="8281" y="6654"/>
                    <a:pt x="8239" y="6654"/>
                    <a:pt x="8196" y="6654"/>
                  </a:cubicBezTo>
                  <a:cubicBezTo>
                    <a:pt x="8070" y="6675"/>
                    <a:pt x="7922" y="6675"/>
                    <a:pt x="7753" y="6675"/>
                  </a:cubicBezTo>
                  <a:lnTo>
                    <a:pt x="7161" y="6675"/>
                  </a:lnTo>
                  <a:cubicBezTo>
                    <a:pt x="7035" y="6654"/>
                    <a:pt x="6929" y="6654"/>
                    <a:pt x="6802" y="6633"/>
                  </a:cubicBezTo>
                  <a:cubicBezTo>
                    <a:pt x="6760" y="6633"/>
                    <a:pt x="6718" y="6612"/>
                    <a:pt x="6675" y="6612"/>
                  </a:cubicBezTo>
                  <a:cubicBezTo>
                    <a:pt x="6549" y="6591"/>
                    <a:pt x="6422" y="6570"/>
                    <a:pt x="6316" y="6548"/>
                  </a:cubicBezTo>
                  <a:cubicBezTo>
                    <a:pt x="6253" y="6548"/>
                    <a:pt x="6211" y="6527"/>
                    <a:pt x="6168" y="6527"/>
                  </a:cubicBezTo>
                  <a:cubicBezTo>
                    <a:pt x="5999" y="6485"/>
                    <a:pt x="5830" y="6443"/>
                    <a:pt x="5661" y="6401"/>
                  </a:cubicBezTo>
                  <a:cubicBezTo>
                    <a:pt x="5429" y="6337"/>
                    <a:pt x="5197" y="6253"/>
                    <a:pt x="4986" y="6168"/>
                  </a:cubicBezTo>
                  <a:cubicBezTo>
                    <a:pt x="4838" y="6105"/>
                    <a:pt x="4711" y="6063"/>
                    <a:pt x="4584" y="5999"/>
                  </a:cubicBezTo>
                  <a:cubicBezTo>
                    <a:pt x="4415" y="5936"/>
                    <a:pt x="4267" y="5851"/>
                    <a:pt x="4141" y="5767"/>
                  </a:cubicBezTo>
                  <a:cubicBezTo>
                    <a:pt x="3929" y="5661"/>
                    <a:pt x="3718" y="5534"/>
                    <a:pt x="3528" y="5408"/>
                  </a:cubicBezTo>
                  <a:cubicBezTo>
                    <a:pt x="3486" y="5387"/>
                    <a:pt x="3465" y="5365"/>
                    <a:pt x="3422" y="5344"/>
                  </a:cubicBezTo>
                  <a:cubicBezTo>
                    <a:pt x="3232" y="5218"/>
                    <a:pt x="3042" y="5070"/>
                    <a:pt x="2852" y="4922"/>
                  </a:cubicBezTo>
                  <a:cubicBezTo>
                    <a:pt x="2810" y="4901"/>
                    <a:pt x="2789" y="4859"/>
                    <a:pt x="2746" y="4837"/>
                  </a:cubicBezTo>
                  <a:cubicBezTo>
                    <a:pt x="2599" y="4711"/>
                    <a:pt x="2472" y="4584"/>
                    <a:pt x="2345" y="4457"/>
                  </a:cubicBezTo>
                  <a:cubicBezTo>
                    <a:pt x="2324" y="4457"/>
                    <a:pt x="2324" y="4436"/>
                    <a:pt x="2324" y="4436"/>
                  </a:cubicBezTo>
                  <a:cubicBezTo>
                    <a:pt x="2176" y="4309"/>
                    <a:pt x="2070" y="4161"/>
                    <a:pt x="1944" y="4014"/>
                  </a:cubicBezTo>
                  <a:cubicBezTo>
                    <a:pt x="1901" y="3971"/>
                    <a:pt x="1859" y="3908"/>
                    <a:pt x="1817" y="3845"/>
                  </a:cubicBezTo>
                  <a:cubicBezTo>
                    <a:pt x="1754" y="3781"/>
                    <a:pt x="1690" y="3697"/>
                    <a:pt x="1648" y="3612"/>
                  </a:cubicBezTo>
                  <a:cubicBezTo>
                    <a:pt x="1606" y="3549"/>
                    <a:pt x="1563" y="3485"/>
                    <a:pt x="1521" y="3443"/>
                  </a:cubicBezTo>
                  <a:cubicBezTo>
                    <a:pt x="1479" y="3359"/>
                    <a:pt x="1416" y="3274"/>
                    <a:pt x="1373" y="3211"/>
                  </a:cubicBezTo>
                  <a:cubicBezTo>
                    <a:pt x="1352" y="3147"/>
                    <a:pt x="1310" y="3084"/>
                    <a:pt x="1289" y="3021"/>
                  </a:cubicBezTo>
                  <a:cubicBezTo>
                    <a:pt x="1247" y="2936"/>
                    <a:pt x="1204" y="2852"/>
                    <a:pt x="1162" y="2767"/>
                  </a:cubicBezTo>
                  <a:cubicBezTo>
                    <a:pt x="1141" y="2704"/>
                    <a:pt x="1120" y="2641"/>
                    <a:pt x="1078" y="2577"/>
                  </a:cubicBezTo>
                  <a:cubicBezTo>
                    <a:pt x="1056" y="2493"/>
                    <a:pt x="1035" y="2429"/>
                    <a:pt x="993" y="2345"/>
                  </a:cubicBezTo>
                  <a:cubicBezTo>
                    <a:pt x="972" y="2281"/>
                    <a:pt x="972" y="2218"/>
                    <a:pt x="951" y="2155"/>
                  </a:cubicBezTo>
                  <a:cubicBezTo>
                    <a:pt x="930" y="2070"/>
                    <a:pt x="909" y="1965"/>
                    <a:pt x="887" y="1859"/>
                  </a:cubicBezTo>
                  <a:cubicBezTo>
                    <a:pt x="866" y="1817"/>
                    <a:pt x="866" y="1753"/>
                    <a:pt x="845" y="1690"/>
                  </a:cubicBezTo>
                  <a:cubicBezTo>
                    <a:pt x="845" y="1584"/>
                    <a:pt x="824" y="1479"/>
                    <a:pt x="824" y="1373"/>
                  </a:cubicBezTo>
                  <a:cubicBezTo>
                    <a:pt x="824" y="1331"/>
                    <a:pt x="824" y="1267"/>
                    <a:pt x="824" y="1225"/>
                  </a:cubicBezTo>
                  <a:cubicBezTo>
                    <a:pt x="824" y="1183"/>
                    <a:pt x="824" y="1141"/>
                    <a:pt x="824" y="1098"/>
                  </a:cubicBezTo>
                  <a:cubicBezTo>
                    <a:pt x="824" y="1014"/>
                    <a:pt x="824" y="929"/>
                    <a:pt x="845" y="845"/>
                  </a:cubicBezTo>
                  <a:cubicBezTo>
                    <a:pt x="845" y="803"/>
                    <a:pt x="845" y="760"/>
                    <a:pt x="866" y="718"/>
                  </a:cubicBezTo>
                  <a:cubicBezTo>
                    <a:pt x="866" y="613"/>
                    <a:pt x="887" y="528"/>
                    <a:pt x="930" y="444"/>
                  </a:cubicBezTo>
                  <a:cubicBezTo>
                    <a:pt x="930" y="422"/>
                    <a:pt x="930" y="380"/>
                    <a:pt x="930" y="359"/>
                  </a:cubicBezTo>
                  <a:cubicBezTo>
                    <a:pt x="952" y="292"/>
                    <a:pt x="975" y="230"/>
                    <a:pt x="1000" y="168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78"/>
            <p:cNvSpPr/>
            <p:nvPr/>
          </p:nvSpPr>
          <p:spPr>
            <a:xfrm>
              <a:off x="3098900" y="3463450"/>
              <a:ext cx="304200" cy="217125"/>
            </a:xfrm>
            <a:custGeom>
              <a:avLst/>
              <a:gdLst/>
              <a:ahLst/>
              <a:cxnLst/>
              <a:rect l="l" t="t" r="r" b="b"/>
              <a:pathLst>
                <a:path w="12168" h="8685" extrusionOk="0">
                  <a:moveTo>
                    <a:pt x="4696" y="1"/>
                  </a:moveTo>
                  <a:cubicBezTo>
                    <a:pt x="2972" y="1"/>
                    <a:pt x="1510" y="701"/>
                    <a:pt x="930" y="1998"/>
                  </a:cubicBezTo>
                  <a:cubicBezTo>
                    <a:pt x="0" y="4005"/>
                    <a:pt x="1584" y="6709"/>
                    <a:pt x="4436" y="7997"/>
                  </a:cubicBezTo>
                  <a:cubicBezTo>
                    <a:pt x="5465" y="8462"/>
                    <a:pt x="6518" y="8685"/>
                    <a:pt x="7488" y="8685"/>
                  </a:cubicBezTo>
                  <a:cubicBezTo>
                    <a:pt x="9207" y="8685"/>
                    <a:pt x="10665" y="7984"/>
                    <a:pt x="11259" y="6688"/>
                  </a:cubicBezTo>
                  <a:cubicBezTo>
                    <a:pt x="12168" y="4681"/>
                    <a:pt x="10604" y="1977"/>
                    <a:pt x="7753" y="688"/>
                  </a:cubicBezTo>
                  <a:cubicBezTo>
                    <a:pt x="6724" y="224"/>
                    <a:pt x="5668" y="1"/>
                    <a:pt x="4696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78"/>
            <p:cNvSpPr/>
            <p:nvPr/>
          </p:nvSpPr>
          <p:spPr>
            <a:xfrm>
              <a:off x="3139025" y="3498325"/>
              <a:ext cx="223950" cy="147375"/>
            </a:xfrm>
            <a:custGeom>
              <a:avLst/>
              <a:gdLst/>
              <a:ahLst/>
              <a:cxnLst/>
              <a:rect l="l" t="t" r="r" b="b"/>
              <a:pathLst>
                <a:path w="8958" h="5895" extrusionOk="0">
                  <a:moveTo>
                    <a:pt x="3090" y="1"/>
                  </a:moveTo>
                  <a:cubicBezTo>
                    <a:pt x="1911" y="1"/>
                    <a:pt x="935" y="411"/>
                    <a:pt x="592" y="1173"/>
                  </a:cubicBezTo>
                  <a:cubicBezTo>
                    <a:pt x="1" y="2441"/>
                    <a:pt x="1310" y="4384"/>
                    <a:pt x="3402" y="5335"/>
                  </a:cubicBezTo>
                  <a:cubicBezTo>
                    <a:pt x="4227" y="5714"/>
                    <a:pt x="5093" y="5895"/>
                    <a:pt x="5874" y="5895"/>
                  </a:cubicBezTo>
                  <a:cubicBezTo>
                    <a:pt x="7050" y="5895"/>
                    <a:pt x="8031" y="5484"/>
                    <a:pt x="8387" y="4722"/>
                  </a:cubicBezTo>
                  <a:cubicBezTo>
                    <a:pt x="8957" y="3455"/>
                    <a:pt x="7647" y="1511"/>
                    <a:pt x="5577" y="561"/>
                  </a:cubicBezTo>
                  <a:cubicBezTo>
                    <a:pt x="4743" y="182"/>
                    <a:pt x="3872" y="1"/>
                    <a:pt x="3090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78"/>
            <p:cNvSpPr/>
            <p:nvPr/>
          </p:nvSpPr>
          <p:spPr>
            <a:xfrm>
              <a:off x="3137450" y="3512650"/>
              <a:ext cx="220225" cy="134800"/>
            </a:xfrm>
            <a:custGeom>
              <a:avLst/>
              <a:gdLst/>
              <a:ahLst/>
              <a:cxnLst/>
              <a:rect l="l" t="t" r="r" b="b"/>
              <a:pathLst>
                <a:path w="8809" h="5392" extrusionOk="0">
                  <a:moveTo>
                    <a:pt x="2607" y="1"/>
                  </a:moveTo>
                  <a:cubicBezTo>
                    <a:pt x="1584" y="1"/>
                    <a:pt x="775" y="311"/>
                    <a:pt x="507" y="917"/>
                  </a:cubicBezTo>
                  <a:cubicBezTo>
                    <a:pt x="0" y="2016"/>
                    <a:pt x="1373" y="3811"/>
                    <a:pt x="3465" y="4762"/>
                  </a:cubicBezTo>
                  <a:cubicBezTo>
                    <a:pt x="4388" y="5186"/>
                    <a:pt x="5349" y="5391"/>
                    <a:pt x="6176" y="5391"/>
                  </a:cubicBezTo>
                  <a:cubicBezTo>
                    <a:pt x="7202" y="5391"/>
                    <a:pt x="8021" y="5074"/>
                    <a:pt x="8302" y="4466"/>
                  </a:cubicBezTo>
                  <a:cubicBezTo>
                    <a:pt x="8809" y="3368"/>
                    <a:pt x="7415" y="1572"/>
                    <a:pt x="5345" y="621"/>
                  </a:cubicBezTo>
                  <a:cubicBezTo>
                    <a:pt x="4408" y="205"/>
                    <a:pt x="3437" y="1"/>
                    <a:pt x="2607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78"/>
            <p:cNvSpPr/>
            <p:nvPr/>
          </p:nvSpPr>
          <p:spPr>
            <a:xfrm>
              <a:off x="2853325" y="3564625"/>
              <a:ext cx="285200" cy="154750"/>
            </a:xfrm>
            <a:custGeom>
              <a:avLst/>
              <a:gdLst/>
              <a:ahLst/>
              <a:cxnLst/>
              <a:rect l="l" t="t" r="r" b="b"/>
              <a:pathLst>
                <a:path w="11408" h="6190" extrusionOk="0">
                  <a:moveTo>
                    <a:pt x="11323" y="0"/>
                  </a:moveTo>
                  <a:lnTo>
                    <a:pt x="11331" y="187"/>
                  </a:lnTo>
                  <a:lnTo>
                    <a:pt x="11331" y="187"/>
                  </a:lnTo>
                  <a:cubicBezTo>
                    <a:pt x="11333" y="125"/>
                    <a:pt x="11333" y="62"/>
                    <a:pt x="11323" y="0"/>
                  </a:cubicBezTo>
                  <a:close/>
                  <a:moveTo>
                    <a:pt x="1" y="423"/>
                  </a:moveTo>
                  <a:cubicBezTo>
                    <a:pt x="1" y="449"/>
                    <a:pt x="1" y="475"/>
                    <a:pt x="3" y="502"/>
                  </a:cubicBezTo>
                  <a:lnTo>
                    <a:pt x="3" y="502"/>
                  </a:lnTo>
                  <a:lnTo>
                    <a:pt x="1" y="423"/>
                  </a:lnTo>
                  <a:close/>
                  <a:moveTo>
                    <a:pt x="11331" y="187"/>
                  </a:moveTo>
                  <a:lnTo>
                    <a:pt x="11331" y="187"/>
                  </a:lnTo>
                  <a:cubicBezTo>
                    <a:pt x="11328" y="251"/>
                    <a:pt x="11323" y="316"/>
                    <a:pt x="11323" y="380"/>
                  </a:cubicBezTo>
                  <a:cubicBezTo>
                    <a:pt x="11323" y="401"/>
                    <a:pt x="11302" y="444"/>
                    <a:pt x="11302" y="486"/>
                  </a:cubicBezTo>
                  <a:cubicBezTo>
                    <a:pt x="11281" y="570"/>
                    <a:pt x="11281" y="655"/>
                    <a:pt x="11260" y="739"/>
                  </a:cubicBezTo>
                  <a:cubicBezTo>
                    <a:pt x="11238" y="782"/>
                    <a:pt x="11238" y="824"/>
                    <a:pt x="11238" y="866"/>
                  </a:cubicBezTo>
                  <a:cubicBezTo>
                    <a:pt x="11196" y="951"/>
                    <a:pt x="11175" y="1056"/>
                    <a:pt x="11133" y="1162"/>
                  </a:cubicBezTo>
                  <a:cubicBezTo>
                    <a:pt x="11133" y="1183"/>
                    <a:pt x="11112" y="1183"/>
                    <a:pt x="11112" y="1204"/>
                  </a:cubicBezTo>
                  <a:cubicBezTo>
                    <a:pt x="11069" y="1331"/>
                    <a:pt x="11006" y="1436"/>
                    <a:pt x="10964" y="1542"/>
                  </a:cubicBezTo>
                  <a:cubicBezTo>
                    <a:pt x="10943" y="1584"/>
                    <a:pt x="10922" y="1605"/>
                    <a:pt x="10900" y="1648"/>
                  </a:cubicBezTo>
                  <a:cubicBezTo>
                    <a:pt x="10858" y="1711"/>
                    <a:pt x="10795" y="1796"/>
                    <a:pt x="10753" y="1880"/>
                  </a:cubicBezTo>
                  <a:cubicBezTo>
                    <a:pt x="10731" y="1922"/>
                    <a:pt x="10710" y="1943"/>
                    <a:pt x="10668" y="1986"/>
                  </a:cubicBezTo>
                  <a:cubicBezTo>
                    <a:pt x="10626" y="2070"/>
                    <a:pt x="10562" y="2134"/>
                    <a:pt x="10478" y="2218"/>
                  </a:cubicBezTo>
                  <a:cubicBezTo>
                    <a:pt x="10457" y="2239"/>
                    <a:pt x="10457" y="2260"/>
                    <a:pt x="10436" y="2281"/>
                  </a:cubicBezTo>
                  <a:cubicBezTo>
                    <a:pt x="10330" y="2387"/>
                    <a:pt x="10246" y="2493"/>
                    <a:pt x="10140" y="2577"/>
                  </a:cubicBezTo>
                  <a:cubicBezTo>
                    <a:pt x="10119" y="2598"/>
                    <a:pt x="10098" y="2619"/>
                    <a:pt x="10077" y="2641"/>
                  </a:cubicBezTo>
                  <a:cubicBezTo>
                    <a:pt x="9992" y="2725"/>
                    <a:pt x="9908" y="2788"/>
                    <a:pt x="9823" y="2852"/>
                  </a:cubicBezTo>
                  <a:cubicBezTo>
                    <a:pt x="9781" y="2873"/>
                    <a:pt x="9760" y="2915"/>
                    <a:pt x="9718" y="2936"/>
                  </a:cubicBezTo>
                  <a:cubicBezTo>
                    <a:pt x="9633" y="3000"/>
                    <a:pt x="9549" y="3063"/>
                    <a:pt x="9443" y="3126"/>
                  </a:cubicBezTo>
                  <a:cubicBezTo>
                    <a:pt x="9422" y="3148"/>
                    <a:pt x="9380" y="3169"/>
                    <a:pt x="9358" y="3190"/>
                  </a:cubicBezTo>
                  <a:cubicBezTo>
                    <a:pt x="9232" y="3253"/>
                    <a:pt x="9105" y="3338"/>
                    <a:pt x="8957" y="3401"/>
                  </a:cubicBezTo>
                  <a:cubicBezTo>
                    <a:pt x="8936" y="3422"/>
                    <a:pt x="8915" y="3422"/>
                    <a:pt x="8894" y="3443"/>
                  </a:cubicBezTo>
                  <a:cubicBezTo>
                    <a:pt x="8788" y="3507"/>
                    <a:pt x="8661" y="3549"/>
                    <a:pt x="8556" y="3612"/>
                  </a:cubicBezTo>
                  <a:cubicBezTo>
                    <a:pt x="8513" y="3633"/>
                    <a:pt x="8450" y="3654"/>
                    <a:pt x="8408" y="3654"/>
                  </a:cubicBezTo>
                  <a:cubicBezTo>
                    <a:pt x="8302" y="3697"/>
                    <a:pt x="8197" y="3739"/>
                    <a:pt x="8091" y="3781"/>
                  </a:cubicBezTo>
                  <a:cubicBezTo>
                    <a:pt x="8049" y="3802"/>
                    <a:pt x="8006" y="3823"/>
                    <a:pt x="7964" y="3823"/>
                  </a:cubicBezTo>
                  <a:cubicBezTo>
                    <a:pt x="7837" y="3866"/>
                    <a:pt x="7732" y="3908"/>
                    <a:pt x="7605" y="3929"/>
                  </a:cubicBezTo>
                  <a:cubicBezTo>
                    <a:pt x="7563" y="3950"/>
                    <a:pt x="7521" y="3971"/>
                    <a:pt x="7457" y="3971"/>
                  </a:cubicBezTo>
                  <a:cubicBezTo>
                    <a:pt x="7309" y="4014"/>
                    <a:pt x="7140" y="4056"/>
                    <a:pt x="6971" y="4098"/>
                  </a:cubicBezTo>
                  <a:cubicBezTo>
                    <a:pt x="6718" y="4140"/>
                    <a:pt x="6486" y="4161"/>
                    <a:pt x="6232" y="4183"/>
                  </a:cubicBezTo>
                  <a:cubicBezTo>
                    <a:pt x="6105" y="4204"/>
                    <a:pt x="5957" y="4204"/>
                    <a:pt x="5810" y="4225"/>
                  </a:cubicBezTo>
                  <a:lnTo>
                    <a:pt x="5303" y="4225"/>
                  </a:lnTo>
                  <a:cubicBezTo>
                    <a:pt x="5070" y="4204"/>
                    <a:pt x="4838" y="4204"/>
                    <a:pt x="4606" y="4161"/>
                  </a:cubicBezTo>
                  <a:lnTo>
                    <a:pt x="4479" y="4161"/>
                  </a:lnTo>
                  <a:cubicBezTo>
                    <a:pt x="4246" y="4119"/>
                    <a:pt x="4014" y="4077"/>
                    <a:pt x="3782" y="4035"/>
                  </a:cubicBezTo>
                  <a:cubicBezTo>
                    <a:pt x="3739" y="4014"/>
                    <a:pt x="3697" y="4014"/>
                    <a:pt x="3655" y="3992"/>
                  </a:cubicBezTo>
                  <a:cubicBezTo>
                    <a:pt x="3465" y="3950"/>
                    <a:pt x="3296" y="3908"/>
                    <a:pt x="3127" y="3845"/>
                  </a:cubicBezTo>
                  <a:cubicBezTo>
                    <a:pt x="3106" y="3845"/>
                    <a:pt x="3106" y="3845"/>
                    <a:pt x="3085" y="3823"/>
                  </a:cubicBezTo>
                  <a:cubicBezTo>
                    <a:pt x="2916" y="3760"/>
                    <a:pt x="2747" y="3697"/>
                    <a:pt x="2578" y="3633"/>
                  </a:cubicBezTo>
                  <a:cubicBezTo>
                    <a:pt x="2493" y="3591"/>
                    <a:pt x="2451" y="3570"/>
                    <a:pt x="2388" y="3528"/>
                  </a:cubicBezTo>
                  <a:cubicBezTo>
                    <a:pt x="2282" y="3485"/>
                    <a:pt x="2197" y="3443"/>
                    <a:pt x="2113" y="3401"/>
                  </a:cubicBezTo>
                  <a:cubicBezTo>
                    <a:pt x="2050" y="3359"/>
                    <a:pt x="1986" y="3338"/>
                    <a:pt x="1923" y="3295"/>
                  </a:cubicBezTo>
                  <a:cubicBezTo>
                    <a:pt x="1859" y="3253"/>
                    <a:pt x="1775" y="3190"/>
                    <a:pt x="1690" y="3148"/>
                  </a:cubicBezTo>
                  <a:cubicBezTo>
                    <a:pt x="1648" y="3105"/>
                    <a:pt x="1585" y="3063"/>
                    <a:pt x="1521" y="3021"/>
                  </a:cubicBezTo>
                  <a:cubicBezTo>
                    <a:pt x="1458" y="2957"/>
                    <a:pt x="1374" y="2915"/>
                    <a:pt x="1310" y="2852"/>
                  </a:cubicBezTo>
                  <a:cubicBezTo>
                    <a:pt x="1268" y="2810"/>
                    <a:pt x="1205" y="2767"/>
                    <a:pt x="1162" y="2725"/>
                  </a:cubicBezTo>
                  <a:cubicBezTo>
                    <a:pt x="1099" y="2662"/>
                    <a:pt x="1036" y="2598"/>
                    <a:pt x="972" y="2556"/>
                  </a:cubicBezTo>
                  <a:cubicBezTo>
                    <a:pt x="930" y="2493"/>
                    <a:pt x="888" y="2450"/>
                    <a:pt x="845" y="2408"/>
                  </a:cubicBezTo>
                  <a:cubicBezTo>
                    <a:pt x="782" y="2324"/>
                    <a:pt x="719" y="2260"/>
                    <a:pt x="655" y="2176"/>
                  </a:cubicBezTo>
                  <a:cubicBezTo>
                    <a:pt x="613" y="2134"/>
                    <a:pt x="592" y="2091"/>
                    <a:pt x="550" y="2028"/>
                  </a:cubicBezTo>
                  <a:cubicBezTo>
                    <a:pt x="486" y="1943"/>
                    <a:pt x="444" y="1859"/>
                    <a:pt x="381" y="1774"/>
                  </a:cubicBezTo>
                  <a:cubicBezTo>
                    <a:pt x="360" y="1711"/>
                    <a:pt x="338" y="1669"/>
                    <a:pt x="317" y="1627"/>
                  </a:cubicBezTo>
                  <a:cubicBezTo>
                    <a:pt x="296" y="1584"/>
                    <a:pt x="275" y="1563"/>
                    <a:pt x="254" y="1521"/>
                  </a:cubicBezTo>
                  <a:cubicBezTo>
                    <a:pt x="233" y="1436"/>
                    <a:pt x="191" y="1352"/>
                    <a:pt x="169" y="1289"/>
                  </a:cubicBezTo>
                  <a:cubicBezTo>
                    <a:pt x="148" y="1246"/>
                    <a:pt x="127" y="1204"/>
                    <a:pt x="127" y="1162"/>
                  </a:cubicBezTo>
                  <a:cubicBezTo>
                    <a:pt x="85" y="1056"/>
                    <a:pt x="64" y="972"/>
                    <a:pt x="43" y="866"/>
                  </a:cubicBezTo>
                  <a:cubicBezTo>
                    <a:pt x="43" y="845"/>
                    <a:pt x="43" y="824"/>
                    <a:pt x="43" y="803"/>
                  </a:cubicBezTo>
                  <a:cubicBezTo>
                    <a:pt x="26" y="702"/>
                    <a:pt x="9" y="602"/>
                    <a:pt x="3" y="502"/>
                  </a:cubicBezTo>
                  <a:lnTo>
                    <a:pt x="3" y="502"/>
                  </a:lnTo>
                  <a:lnTo>
                    <a:pt x="64" y="2387"/>
                  </a:lnTo>
                  <a:cubicBezTo>
                    <a:pt x="64" y="2408"/>
                    <a:pt x="64" y="2450"/>
                    <a:pt x="64" y="2472"/>
                  </a:cubicBezTo>
                  <a:cubicBezTo>
                    <a:pt x="85" y="2577"/>
                    <a:pt x="85" y="2683"/>
                    <a:pt x="106" y="2788"/>
                  </a:cubicBezTo>
                  <a:cubicBezTo>
                    <a:pt x="106" y="2810"/>
                    <a:pt x="127" y="2831"/>
                    <a:pt x="127" y="2852"/>
                  </a:cubicBezTo>
                  <a:cubicBezTo>
                    <a:pt x="148" y="2915"/>
                    <a:pt x="148" y="2979"/>
                    <a:pt x="169" y="3042"/>
                  </a:cubicBezTo>
                  <a:cubicBezTo>
                    <a:pt x="169" y="3063"/>
                    <a:pt x="191" y="3105"/>
                    <a:pt x="191" y="3126"/>
                  </a:cubicBezTo>
                  <a:cubicBezTo>
                    <a:pt x="212" y="3169"/>
                    <a:pt x="233" y="3211"/>
                    <a:pt x="233" y="3253"/>
                  </a:cubicBezTo>
                  <a:cubicBezTo>
                    <a:pt x="275" y="3338"/>
                    <a:pt x="296" y="3422"/>
                    <a:pt x="338" y="3507"/>
                  </a:cubicBezTo>
                  <a:cubicBezTo>
                    <a:pt x="360" y="3528"/>
                    <a:pt x="360" y="3570"/>
                    <a:pt x="381" y="3612"/>
                  </a:cubicBezTo>
                  <a:cubicBezTo>
                    <a:pt x="381" y="3612"/>
                    <a:pt x="402" y="3633"/>
                    <a:pt x="402" y="3633"/>
                  </a:cubicBezTo>
                  <a:cubicBezTo>
                    <a:pt x="423" y="3676"/>
                    <a:pt x="444" y="3718"/>
                    <a:pt x="465" y="3739"/>
                  </a:cubicBezTo>
                  <a:cubicBezTo>
                    <a:pt x="507" y="3823"/>
                    <a:pt x="571" y="3929"/>
                    <a:pt x="634" y="4014"/>
                  </a:cubicBezTo>
                  <a:cubicBezTo>
                    <a:pt x="655" y="4056"/>
                    <a:pt x="698" y="4098"/>
                    <a:pt x="719" y="4140"/>
                  </a:cubicBezTo>
                  <a:cubicBezTo>
                    <a:pt x="782" y="4225"/>
                    <a:pt x="845" y="4309"/>
                    <a:pt x="930" y="4373"/>
                  </a:cubicBezTo>
                  <a:cubicBezTo>
                    <a:pt x="951" y="4415"/>
                    <a:pt x="951" y="4436"/>
                    <a:pt x="972" y="4457"/>
                  </a:cubicBezTo>
                  <a:cubicBezTo>
                    <a:pt x="993" y="4478"/>
                    <a:pt x="1036" y="4499"/>
                    <a:pt x="1057" y="4521"/>
                  </a:cubicBezTo>
                  <a:cubicBezTo>
                    <a:pt x="1099" y="4584"/>
                    <a:pt x="1162" y="4647"/>
                    <a:pt x="1226" y="4690"/>
                  </a:cubicBezTo>
                  <a:cubicBezTo>
                    <a:pt x="1289" y="4753"/>
                    <a:pt x="1331" y="4795"/>
                    <a:pt x="1395" y="4837"/>
                  </a:cubicBezTo>
                  <a:cubicBezTo>
                    <a:pt x="1458" y="4880"/>
                    <a:pt x="1521" y="4943"/>
                    <a:pt x="1606" y="4985"/>
                  </a:cubicBezTo>
                  <a:cubicBezTo>
                    <a:pt x="1648" y="5028"/>
                    <a:pt x="1712" y="5070"/>
                    <a:pt x="1775" y="5112"/>
                  </a:cubicBezTo>
                  <a:cubicBezTo>
                    <a:pt x="1838" y="5175"/>
                    <a:pt x="1923" y="5218"/>
                    <a:pt x="2007" y="5260"/>
                  </a:cubicBezTo>
                  <a:cubicBezTo>
                    <a:pt x="2071" y="5302"/>
                    <a:pt x="2134" y="5344"/>
                    <a:pt x="2197" y="5387"/>
                  </a:cubicBezTo>
                  <a:cubicBezTo>
                    <a:pt x="2282" y="5429"/>
                    <a:pt x="2366" y="5471"/>
                    <a:pt x="2451" y="5513"/>
                  </a:cubicBezTo>
                  <a:cubicBezTo>
                    <a:pt x="2493" y="5535"/>
                    <a:pt x="2556" y="5556"/>
                    <a:pt x="2599" y="5577"/>
                  </a:cubicBezTo>
                  <a:cubicBezTo>
                    <a:pt x="2620" y="5598"/>
                    <a:pt x="2620" y="5598"/>
                    <a:pt x="2641" y="5598"/>
                  </a:cubicBezTo>
                  <a:cubicBezTo>
                    <a:pt x="2810" y="5682"/>
                    <a:pt x="2979" y="5746"/>
                    <a:pt x="3169" y="5809"/>
                  </a:cubicBezTo>
                  <a:lnTo>
                    <a:pt x="3190" y="5809"/>
                  </a:lnTo>
                  <a:cubicBezTo>
                    <a:pt x="3359" y="5873"/>
                    <a:pt x="3549" y="5936"/>
                    <a:pt x="3718" y="5978"/>
                  </a:cubicBezTo>
                  <a:lnTo>
                    <a:pt x="3782" y="5978"/>
                  </a:lnTo>
                  <a:cubicBezTo>
                    <a:pt x="3803" y="5999"/>
                    <a:pt x="3824" y="5999"/>
                    <a:pt x="3866" y="5999"/>
                  </a:cubicBezTo>
                  <a:cubicBezTo>
                    <a:pt x="4077" y="6063"/>
                    <a:pt x="4331" y="6105"/>
                    <a:pt x="4563" y="6126"/>
                  </a:cubicBezTo>
                  <a:cubicBezTo>
                    <a:pt x="4584" y="6126"/>
                    <a:pt x="4606" y="6147"/>
                    <a:pt x="4648" y="6147"/>
                  </a:cubicBezTo>
                  <a:lnTo>
                    <a:pt x="4690" y="6147"/>
                  </a:lnTo>
                  <a:cubicBezTo>
                    <a:pt x="4901" y="6168"/>
                    <a:pt x="5155" y="6189"/>
                    <a:pt x="5387" y="6189"/>
                  </a:cubicBezTo>
                  <a:lnTo>
                    <a:pt x="5873" y="6189"/>
                  </a:lnTo>
                  <a:cubicBezTo>
                    <a:pt x="6000" y="6189"/>
                    <a:pt x="6105" y="6189"/>
                    <a:pt x="6232" y="6168"/>
                  </a:cubicBezTo>
                  <a:lnTo>
                    <a:pt x="6317" y="6168"/>
                  </a:lnTo>
                  <a:cubicBezTo>
                    <a:pt x="6549" y="6147"/>
                    <a:pt x="6802" y="6105"/>
                    <a:pt x="7035" y="6063"/>
                  </a:cubicBezTo>
                  <a:cubicBezTo>
                    <a:pt x="7204" y="6041"/>
                    <a:pt x="7373" y="5999"/>
                    <a:pt x="7542" y="5957"/>
                  </a:cubicBezTo>
                  <a:cubicBezTo>
                    <a:pt x="7584" y="5936"/>
                    <a:pt x="7626" y="5936"/>
                    <a:pt x="7668" y="5915"/>
                  </a:cubicBezTo>
                  <a:cubicBezTo>
                    <a:pt x="7774" y="5894"/>
                    <a:pt x="7880" y="5873"/>
                    <a:pt x="7964" y="5830"/>
                  </a:cubicBezTo>
                  <a:cubicBezTo>
                    <a:pt x="7985" y="5830"/>
                    <a:pt x="8006" y="5809"/>
                    <a:pt x="8028" y="5809"/>
                  </a:cubicBezTo>
                  <a:cubicBezTo>
                    <a:pt x="8070" y="5788"/>
                    <a:pt x="8112" y="5788"/>
                    <a:pt x="8154" y="5767"/>
                  </a:cubicBezTo>
                  <a:cubicBezTo>
                    <a:pt x="8281" y="5725"/>
                    <a:pt x="8387" y="5682"/>
                    <a:pt x="8492" y="5640"/>
                  </a:cubicBezTo>
                  <a:cubicBezTo>
                    <a:pt x="8535" y="5619"/>
                    <a:pt x="8577" y="5598"/>
                    <a:pt x="8619" y="5577"/>
                  </a:cubicBezTo>
                  <a:cubicBezTo>
                    <a:pt x="8746" y="5535"/>
                    <a:pt x="8851" y="5471"/>
                    <a:pt x="8957" y="5429"/>
                  </a:cubicBezTo>
                  <a:cubicBezTo>
                    <a:pt x="8999" y="5408"/>
                    <a:pt x="9020" y="5387"/>
                    <a:pt x="9042" y="5387"/>
                  </a:cubicBezTo>
                  <a:cubicBezTo>
                    <a:pt x="9168" y="5323"/>
                    <a:pt x="9295" y="5239"/>
                    <a:pt x="9422" y="5154"/>
                  </a:cubicBezTo>
                  <a:cubicBezTo>
                    <a:pt x="9464" y="5133"/>
                    <a:pt x="9485" y="5112"/>
                    <a:pt x="9527" y="5091"/>
                  </a:cubicBezTo>
                  <a:cubicBezTo>
                    <a:pt x="9612" y="5028"/>
                    <a:pt x="9696" y="4985"/>
                    <a:pt x="9781" y="4922"/>
                  </a:cubicBezTo>
                  <a:cubicBezTo>
                    <a:pt x="9823" y="4880"/>
                    <a:pt x="9865" y="4859"/>
                    <a:pt x="9887" y="4837"/>
                  </a:cubicBezTo>
                  <a:cubicBezTo>
                    <a:pt x="9992" y="4753"/>
                    <a:pt x="10055" y="4690"/>
                    <a:pt x="10140" y="4626"/>
                  </a:cubicBezTo>
                  <a:cubicBezTo>
                    <a:pt x="10161" y="4605"/>
                    <a:pt x="10203" y="4584"/>
                    <a:pt x="10224" y="4563"/>
                  </a:cubicBezTo>
                  <a:cubicBezTo>
                    <a:pt x="10309" y="4457"/>
                    <a:pt x="10415" y="4373"/>
                    <a:pt x="10499" y="4267"/>
                  </a:cubicBezTo>
                  <a:cubicBezTo>
                    <a:pt x="10520" y="4246"/>
                    <a:pt x="10541" y="4225"/>
                    <a:pt x="10562" y="4204"/>
                  </a:cubicBezTo>
                  <a:cubicBezTo>
                    <a:pt x="10626" y="4119"/>
                    <a:pt x="10689" y="4035"/>
                    <a:pt x="10753" y="3950"/>
                  </a:cubicBezTo>
                  <a:cubicBezTo>
                    <a:pt x="10774" y="3929"/>
                    <a:pt x="10795" y="3887"/>
                    <a:pt x="10816" y="3866"/>
                  </a:cubicBezTo>
                  <a:cubicBezTo>
                    <a:pt x="10879" y="3781"/>
                    <a:pt x="10922" y="3697"/>
                    <a:pt x="10964" y="3612"/>
                  </a:cubicBezTo>
                  <a:cubicBezTo>
                    <a:pt x="10985" y="3591"/>
                    <a:pt x="11006" y="3549"/>
                    <a:pt x="11027" y="3528"/>
                  </a:cubicBezTo>
                  <a:cubicBezTo>
                    <a:pt x="11091" y="3422"/>
                    <a:pt x="11133" y="3295"/>
                    <a:pt x="11196" y="3190"/>
                  </a:cubicBezTo>
                  <a:cubicBezTo>
                    <a:pt x="11196" y="3169"/>
                    <a:pt x="11196" y="3148"/>
                    <a:pt x="11196" y="3126"/>
                  </a:cubicBezTo>
                  <a:cubicBezTo>
                    <a:pt x="11238" y="3042"/>
                    <a:pt x="11281" y="2936"/>
                    <a:pt x="11302" y="2831"/>
                  </a:cubicBezTo>
                  <a:cubicBezTo>
                    <a:pt x="11302" y="2788"/>
                    <a:pt x="11323" y="2767"/>
                    <a:pt x="11323" y="2725"/>
                  </a:cubicBezTo>
                  <a:cubicBezTo>
                    <a:pt x="11344" y="2641"/>
                    <a:pt x="11365" y="2556"/>
                    <a:pt x="11365" y="2450"/>
                  </a:cubicBezTo>
                  <a:cubicBezTo>
                    <a:pt x="11386" y="2429"/>
                    <a:pt x="11386" y="2387"/>
                    <a:pt x="11386" y="2345"/>
                  </a:cubicBezTo>
                  <a:cubicBezTo>
                    <a:pt x="11407" y="2218"/>
                    <a:pt x="11407" y="2091"/>
                    <a:pt x="11407" y="1965"/>
                  </a:cubicBezTo>
                  <a:lnTo>
                    <a:pt x="11331" y="187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78"/>
            <p:cNvSpPr/>
            <p:nvPr/>
          </p:nvSpPr>
          <p:spPr>
            <a:xfrm>
              <a:off x="2851225" y="3469450"/>
              <a:ext cx="287300" cy="200925"/>
            </a:xfrm>
            <a:custGeom>
              <a:avLst/>
              <a:gdLst/>
              <a:ahLst/>
              <a:cxnLst/>
              <a:rect l="l" t="t" r="r" b="b"/>
              <a:pathLst>
                <a:path w="11492" h="8037" extrusionOk="0">
                  <a:moveTo>
                    <a:pt x="5875" y="0"/>
                  </a:moveTo>
                  <a:cubicBezTo>
                    <a:pt x="5783" y="0"/>
                    <a:pt x="5691" y="2"/>
                    <a:pt x="5598" y="5"/>
                  </a:cubicBezTo>
                  <a:cubicBezTo>
                    <a:pt x="2472" y="131"/>
                    <a:pt x="0" y="2011"/>
                    <a:pt x="85" y="4230"/>
                  </a:cubicBezTo>
                  <a:cubicBezTo>
                    <a:pt x="167" y="6362"/>
                    <a:pt x="2617" y="8036"/>
                    <a:pt x="5619" y="8036"/>
                  </a:cubicBezTo>
                  <a:cubicBezTo>
                    <a:pt x="5710" y="8036"/>
                    <a:pt x="5802" y="8035"/>
                    <a:pt x="5894" y="8032"/>
                  </a:cubicBezTo>
                  <a:cubicBezTo>
                    <a:pt x="9020" y="7905"/>
                    <a:pt x="11491" y="6025"/>
                    <a:pt x="11407" y="3807"/>
                  </a:cubicBezTo>
                  <a:cubicBezTo>
                    <a:pt x="11325" y="1655"/>
                    <a:pt x="8876" y="0"/>
                    <a:pt x="5875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78"/>
            <p:cNvSpPr/>
            <p:nvPr/>
          </p:nvSpPr>
          <p:spPr>
            <a:xfrm>
              <a:off x="2886600" y="3504300"/>
              <a:ext cx="216550" cy="131200"/>
            </a:xfrm>
            <a:custGeom>
              <a:avLst/>
              <a:gdLst/>
              <a:ahLst/>
              <a:cxnLst/>
              <a:rect l="l" t="t" r="r" b="b"/>
              <a:pathLst>
                <a:path w="8662" h="5248" extrusionOk="0">
                  <a:moveTo>
                    <a:pt x="4463" y="0"/>
                  </a:moveTo>
                  <a:cubicBezTo>
                    <a:pt x="4384" y="0"/>
                    <a:pt x="4305" y="2"/>
                    <a:pt x="4225" y="5"/>
                  </a:cubicBezTo>
                  <a:cubicBezTo>
                    <a:pt x="1944" y="89"/>
                    <a:pt x="0" y="1378"/>
                    <a:pt x="43" y="2772"/>
                  </a:cubicBezTo>
                  <a:cubicBezTo>
                    <a:pt x="104" y="4118"/>
                    <a:pt x="2016" y="5248"/>
                    <a:pt x="4183" y="5248"/>
                  </a:cubicBezTo>
                  <a:cubicBezTo>
                    <a:pt x="4260" y="5248"/>
                    <a:pt x="4338" y="5247"/>
                    <a:pt x="4415" y="5244"/>
                  </a:cubicBezTo>
                  <a:cubicBezTo>
                    <a:pt x="6697" y="5159"/>
                    <a:pt x="8661" y="3849"/>
                    <a:pt x="8619" y="2455"/>
                  </a:cubicBezTo>
                  <a:cubicBezTo>
                    <a:pt x="8558" y="1110"/>
                    <a:pt x="6647" y="0"/>
                    <a:pt x="4463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78"/>
            <p:cNvSpPr/>
            <p:nvPr/>
          </p:nvSpPr>
          <p:spPr>
            <a:xfrm>
              <a:off x="2887125" y="3521700"/>
              <a:ext cx="216025" cy="113825"/>
            </a:xfrm>
            <a:custGeom>
              <a:avLst/>
              <a:gdLst/>
              <a:ahLst/>
              <a:cxnLst/>
              <a:rect l="l" t="t" r="r" b="b"/>
              <a:pathLst>
                <a:path w="8641" h="4553" extrusionOk="0">
                  <a:moveTo>
                    <a:pt x="4518" y="1"/>
                  </a:moveTo>
                  <a:cubicBezTo>
                    <a:pt x="4428" y="1"/>
                    <a:pt x="4337" y="3"/>
                    <a:pt x="4246" y="6"/>
                  </a:cubicBezTo>
                  <a:cubicBezTo>
                    <a:pt x="1965" y="90"/>
                    <a:pt x="0" y="1231"/>
                    <a:pt x="43" y="2435"/>
                  </a:cubicBezTo>
                  <a:cubicBezTo>
                    <a:pt x="83" y="3591"/>
                    <a:pt x="1974" y="4553"/>
                    <a:pt x="4125" y="4553"/>
                  </a:cubicBezTo>
                  <a:cubicBezTo>
                    <a:pt x="4214" y="4553"/>
                    <a:pt x="4304" y="4551"/>
                    <a:pt x="4394" y="4548"/>
                  </a:cubicBezTo>
                  <a:cubicBezTo>
                    <a:pt x="6676" y="4463"/>
                    <a:pt x="8640" y="3322"/>
                    <a:pt x="8598" y="2118"/>
                  </a:cubicBezTo>
                  <a:cubicBezTo>
                    <a:pt x="8557" y="962"/>
                    <a:pt x="6686" y="1"/>
                    <a:pt x="4518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78"/>
            <p:cNvSpPr/>
            <p:nvPr/>
          </p:nvSpPr>
          <p:spPr>
            <a:xfrm>
              <a:off x="3285300" y="3699800"/>
              <a:ext cx="285200" cy="212550"/>
            </a:xfrm>
            <a:custGeom>
              <a:avLst/>
              <a:gdLst/>
              <a:ahLst/>
              <a:cxnLst/>
              <a:rect l="l" t="t" r="r" b="b"/>
              <a:pathLst>
                <a:path w="11408" h="8502" extrusionOk="0">
                  <a:moveTo>
                    <a:pt x="10309" y="1"/>
                  </a:moveTo>
                  <a:lnTo>
                    <a:pt x="10309" y="1"/>
                  </a:lnTo>
                  <a:cubicBezTo>
                    <a:pt x="10352" y="106"/>
                    <a:pt x="10394" y="212"/>
                    <a:pt x="10436" y="339"/>
                  </a:cubicBezTo>
                  <a:cubicBezTo>
                    <a:pt x="10436" y="381"/>
                    <a:pt x="10457" y="402"/>
                    <a:pt x="10457" y="444"/>
                  </a:cubicBezTo>
                  <a:cubicBezTo>
                    <a:pt x="10478" y="529"/>
                    <a:pt x="10499" y="613"/>
                    <a:pt x="10521" y="698"/>
                  </a:cubicBezTo>
                  <a:cubicBezTo>
                    <a:pt x="10521" y="740"/>
                    <a:pt x="10542" y="782"/>
                    <a:pt x="10542" y="825"/>
                  </a:cubicBezTo>
                  <a:cubicBezTo>
                    <a:pt x="10563" y="930"/>
                    <a:pt x="10563" y="1036"/>
                    <a:pt x="10563" y="1141"/>
                  </a:cubicBezTo>
                  <a:cubicBezTo>
                    <a:pt x="10563" y="1163"/>
                    <a:pt x="10563" y="1163"/>
                    <a:pt x="10563" y="1184"/>
                  </a:cubicBezTo>
                  <a:cubicBezTo>
                    <a:pt x="10563" y="1310"/>
                    <a:pt x="10563" y="1437"/>
                    <a:pt x="10563" y="1564"/>
                  </a:cubicBezTo>
                  <a:cubicBezTo>
                    <a:pt x="10542" y="1606"/>
                    <a:pt x="10542" y="1627"/>
                    <a:pt x="10542" y="1670"/>
                  </a:cubicBezTo>
                  <a:cubicBezTo>
                    <a:pt x="10521" y="1754"/>
                    <a:pt x="10521" y="1860"/>
                    <a:pt x="10499" y="1944"/>
                  </a:cubicBezTo>
                  <a:cubicBezTo>
                    <a:pt x="10478" y="1986"/>
                    <a:pt x="10478" y="2029"/>
                    <a:pt x="10457" y="2071"/>
                  </a:cubicBezTo>
                  <a:cubicBezTo>
                    <a:pt x="10436" y="2177"/>
                    <a:pt x="10415" y="2261"/>
                    <a:pt x="10373" y="2367"/>
                  </a:cubicBezTo>
                  <a:cubicBezTo>
                    <a:pt x="10373" y="2388"/>
                    <a:pt x="10373" y="2430"/>
                    <a:pt x="10352" y="2451"/>
                  </a:cubicBezTo>
                  <a:cubicBezTo>
                    <a:pt x="10309" y="2578"/>
                    <a:pt x="10267" y="2705"/>
                    <a:pt x="10204" y="2831"/>
                  </a:cubicBezTo>
                  <a:cubicBezTo>
                    <a:pt x="10183" y="2853"/>
                    <a:pt x="10183" y="2895"/>
                    <a:pt x="10161" y="2916"/>
                  </a:cubicBezTo>
                  <a:cubicBezTo>
                    <a:pt x="10119" y="3022"/>
                    <a:pt x="10056" y="3106"/>
                    <a:pt x="10014" y="3212"/>
                  </a:cubicBezTo>
                  <a:cubicBezTo>
                    <a:pt x="9993" y="3233"/>
                    <a:pt x="9971" y="3275"/>
                    <a:pt x="9950" y="3317"/>
                  </a:cubicBezTo>
                  <a:cubicBezTo>
                    <a:pt x="9887" y="3423"/>
                    <a:pt x="9824" y="3507"/>
                    <a:pt x="9760" y="3592"/>
                  </a:cubicBezTo>
                  <a:cubicBezTo>
                    <a:pt x="9739" y="3634"/>
                    <a:pt x="9718" y="3655"/>
                    <a:pt x="9697" y="3697"/>
                  </a:cubicBezTo>
                  <a:cubicBezTo>
                    <a:pt x="9612" y="3803"/>
                    <a:pt x="9528" y="3930"/>
                    <a:pt x="9422" y="4035"/>
                  </a:cubicBezTo>
                  <a:cubicBezTo>
                    <a:pt x="9422" y="4057"/>
                    <a:pt x="9401" y="4078"/>
                    <a:pt x="9380" y="4099"/>
                  </a:cubicBezTo>
                  <a:cubicBezTo>
                    <a:pt x="9295" y="4204"/>
                    <a:pt x="9211" y="4289"/>
                    <a:pt x="9126" y="4395"/>
                  </a:cubicBezTo>
                  <a:cubicBezTo>
                    <a:pt x="9084" y="4416"/>
                    <a:pt x="9063" y="4458"/>
                    <a:pt x="9021" y="4500"/>
                  </a:cubicBezTo>
                  <a:cubicBezTo>
                    <a:pt x="8936" y="4585"/>
                    <a:pt x="8852" y="4648"/>
                    <a:pt x="8767" y="4733"/>
                  </a:cubicBezTo>
                  <a:cubicBezTo>
                    <a:pt x="8725" y="4754"/>
                    <a:pt x="8704" y="4796"/>
                    <a:pt x="8662" y="4817"/>
                  </a:cubicBezTo>
                  <a:cubicBezTo>
                    <a:pt x="8577" y="4902"/>
                    <a:pt x="8472" y="4986"/>
                    <a:pt x="8387" y="5049"/>
                  </a:cubicBezTo>
                  <a:cubicBezTo>
                    <a:pt x="8345" y="5092"/>
                    <a:pt x="8303" y="5113"/>
                    <a:pt x="8260" y="5155"/>
                  </a:cubicBezTo>
                  <a:cubicBezTo>
                    <a:pt x="8134" y="5261"/>
                    <a:pt x="7986" y="5345"/>
                    <a:pt x="7838" y="5451"/>
                  </a:cubicBezTo>
                  <a:cubicBezTo>
                    <a:pt x="7648" y="5578"/>
                    <a:pt x="7437" y="5704"/>
                    <a:pt x="7225" y="5810"/>
                  </a:cubicBezTo>
                  <a:cubicBezTo>
                    <a:pt x="7077" y="5873"/>
                    <a:pt x="6972" y="5937"/>
                    <a:pt x="6824" y="6000"/>
                  </a:cubicBezTo>
                  <a:cubicBezTo>
                    <a:pt x="6676" y="6084"/>
                    <a:pt x="6528" y="6148"/>
                    <a:pt x="6359" y="6190"/>
                  </a:cubicBezTo>
                  <a:cubicBezTo>
                    <a:pt x="6148" y="6275"/>
                    <a:pt x="5916" y="6359"/>
                    <a:pt x="5704" y="6422"/>
                  </a:cubicBezTo>
                  <a:cubicBezTo>
                    <a:pt x="5662" y="6444"/>
                    <a:pt x="5620" y="6444"/>
                    <a:pt x="5578" y="6444"/>
                  </a:cubicBezTo>
                  <a:cubicBezTo>
                    <a:pt x="5345" y="6507"/>
                    <a:pt x="5113" y="6570"/>
                    <a:pt x="4881" y="6613"/>
                  </a:cubicBezTo>
                  <a:cubicBezTo>
                    <a:pt x="4838" y="6613"/>
                    <a:pt x="4796" y="6634"/>
                    <a:pt x="4754" y="6634"/>
                  </a:cubicBezTo>
                  <a:cubicBezTo>
                    <a:pt x="4564" y="6655"/>
                    <a:pt x="4374" y="6676"/>
                    <a:pt x="4205" y="6697"/>
                  </a:cubicBezTo>
                  <a:lnTo>
                    <a:pt x="4183" y="6697"/>
                  </a:lnTo>
                  <a:cubicBezTo>
                    <a:pt x="4057" y="6697"/>
                    <a:pt x="3930" y="6706"/>
                    <a:pt x="3803" y="6706"/>
                  </a:cubicBezTo>
                  <a:cubicBezTo>
                    <a:pt x="3740" y="6706"/>
                    <a:pt x="3676" y="6704"/>
                    <a:pt x="3613" y="6697"/>
                  </a:cubicBezTo>
                  <a:lnTo>
                    <a:pt x="3402" y="6697"/>
                  </a:lnTo>
                  <a:cubicBezTo>
                    <a:pt x="3296" y="6697"/>
                    <a:pt x="3212" y="6676"/>
                    <a:pt x="3106" y="6676"/>
                  </a:cubicBezTo>
                  <a:cubicBezTo>
                    <a:pt x="3043" y="6655"/>
                    <a:pt x="2958" y="6655"/>
                    <a:pt x="2895" y="6634"/>
                  </a:cubicBezTo>
                  <a:cubicBezTo>
                    <a:pt x="2810" y="6634"/>
                    <a:pt x="2705" y="6613"/>
                    <a:pt x="2620" y="6591"/>
                  </a:cubicBezTo>
                  <a:cubicBezTo>
                    <a:pt x="2557" y="6591"/>
                    <a:pt x="2472" y="6570"/>
                    <a:pt x="2409" y="6549"/>
                  </a:cubicBezTo>
                  <a:cubicBezTo>
                    <a:pt x="2325" y="6528"/>
                    <a:pt x="2240" y="6507"/>
                    <a:pt x="2156" y="6486"/>
                  </a:cubicBezTo>
                  <a:cubicBezTo>
                    <a:pt x="2092" y="6465"/>
                    <a:pt x="2029" y="6444"/>
                    <a:pt x="1965" y="6401"/>
                  </a:cubicBezTo>
                  <a:cubicBezTo>
                    <a:pt x="1881" y="6380"/>
                    <a:pt x="1796" y="6359"/>
                    <a:pt x="1733" y="6317"/>
                  </a:cubicBezTo>
                  <a:cubicBezTo>
                    <a:pt x="1670" y="6296"/>
                    <a:pt x="1606" y="6275"/>
                    <a:pt x="1543" y="6232"/>
                  </a:cubicBezTo>
                  <a:cubicBezTo>
                    <a:pt x="1458" y="6190"/>
                    <a:pt x="1374" y="6148"/>
                    <a:pt x="1289" y="6106"/>
                  </a:cubicBezTo>
                  <a:cubicBezTo>
                    <a:pt x="1226" y="6063"/>
                    <a:pt x="1184" y="6042"/>
                    <a:pt x="1142" y="6000"/>
                  </a:cubicBezTo>
                  <a:cubicBezTo>
                    <a:pt x="1057" y="5958"/>
                    <a:pt x="973" y="5894"/>
                    <a:pt x="888" y="5831"/>
                  </a:cubicBezTo>
                  <a:cubicBezTo>
                    <a:pt x="846" y="5789"/>
                    <a:pt x="804" y="5768"/>
                    <a:pt x="761" y="5725"/>
                  </a:cubicBezTo>
                  <a:cubicBezTo>
                    <a:pt x="719" y="5704"/>
                    <a:pt x="698" y="5683"/>
                    <a:pt x="677" y="5641"/>
                  </a:cubicBezTo>
                  <a:cubicBezTo>
                    <a:pt x="613" y="5599"/>
                    <a:pt x="550" y="5535"/>
                    <a:pt x="487" y="5472"/>
                  </a:cubicBezTo>
                  <a:cubicBezTo>
                    <a:pt x="466" y="5430"/>
                    <a:pt x="423" y="5387"/>
                    <a:pt x="402" y="5366"/>
                  </a:cubicBezTo>
                  <a:cubicBezTo>
                    <a:pt x="339" y="5282"/>
                    <a:pt x="275" y="5218"/>
                    <a:pt x="233" y="5134"/>
                  </a:cubicBezTo>
                  <a:cubicBezTo>
                    <a:pt x="212" y="5113"/>
                    <a:pt x="212" y="5092"/>
                    <a:pt x="191" y="5071"/>
                  </a:cubicBezTo>
                  <a:cubicBezTo>
                    <a:pt x="128" y="4965"/>
                    <a:pt x="64" y="4859"/>
                    <a:pt x="1" y="4733"/>
                  </a:cubicBezTo>
                  <a:lnTo>
                    <a:pt x="1" y="4733"/>
                  </a:lnTo>
                  <a:lnTo>
                    <a:pt x="825" y="6528"/>
                  </a:lnTo>
                  <a:cubicBezTo>
                    <a:pt x="846" y="6549"/>
                    <a:pt x="846" y="6570"/>
                    <a:pt x="867" y="6591"/>
                  </a:cubicBezTo>
                  <a:cubicBezTo>
                    <a:pt x="909" y="6697"/>
                    <a:pt x="951" y="6782"/>
                    <a:pt x="1015" y="6866"/>
                  </a:cubicBezTo>
                  <a:cubicBezTo>
                    <a:pt x="1036" y="6887"/>
                    <a:pt x="1036" y="6908"/>
                    <a:pt x="1057" y="6929"/>
                  </a:cubicBezTo>
                  <a:cubicBezTo>
                    <a:pt x="1099" y="6972"/>
                    <a:pt x="1120" y="7035"/>
                    <a:pt x="1163" y="7077"/>
                  </a:cubicBezTo>
                  <a:cubicBezTo>
                    <a:pt x="1184" y="7098"/>
                    <a:pt x="1205" y="7141"/>
                    <a:pt x="1226" y="7162"/>
                  </a:cubicBezTo>
                  <a:cubicBezTo>
                    <a:pt x="1268" y="7183"/>
                    <a:pt x="1289" y="7225"/>
                    <a:pt x="1311" y="7267"/>
                  </a:cubicBezTo>
                  <a:cubicBezTo>
                    <a:pt x="1374" y="7331"/>
                    <a:pt x="1437" y="7394"/>
                    <a:pt x="1501" y="7436"/>
                  </a:cubicBezTo>
                  <a:cubicBezTo>
                    <a:pt x="1522" y="7479"/>
                    <a:pt x="1564" y="7500"/>
                    <a:pt x="1585" y="7521"/>
                  </a:cubicBezTo>
                  <a:cubicBezTo>
                    <a:pt x="1606" y="7542"/>
                    <a:pt x="1606" y="7542"/>
                    <a:pt x="1606" y="7563"/>
                  </a:cubicBezTo>
                  <a:cubicBezTo>
                    <a:pt x="1649" y="7584"/>
                    <a:pt x="1670" y="7605"/>
                    <a:pt x="1712" y="7627"/>
                  </a:cubicBezTo>
                  <a:cubicBezTo>
                    <a:pt x="1796" y="7690"/>
                    <a:pt x="1881" y="7753"/>
                    <a:pt x="1965" y="7796"/>
                  </a:cubicBezTo>
                  <a:cubicBezTo>
                    <a:pt x="2008" y="7838"/>
                    <a:pt x="2071" y="7859"/>
                    <a:pt x="2113" y="7901"/>
                  </a:cubicBezTo>
                  <a:cubicBezTo>
                    <a:pt x="2198" y="7943"/>
                    <a:pt x="2282" y="7986"/>
                    <a:pt x="2388" y="8028"/>
                  </a:cubicBezTo>
                  <a:cubicBezTo>
                    <a:pt x="2409" y="8049"/>
                    <a:pt x="2430" y="8070"/>
                    <a:pt x="2472" y="8091"/>
                  </a:cubicBezTo>
                  <a:cubicBezTo>
                    <a:pt x="2494" y="8091"/>
                    <a:pt x="2536" y="8112"/>
                    <a:pt x="2557" y="8112"/>
                  </a:cubicBezTo>
                  <a:cubicBezTo>
                    <a:pt x="2620" y="8155"/>
                    <a:pt x="2705" y="8176"/>
                    <a:pt x="2789" y="8197"/>
                  </a:cubicBezTo>
                  <a:cubicBezTo>
                    <a:pt x="2853" y="8239"/>
                    <a:pt x="2916" y="8260"/>
                    <a:pt x="2979" y="8281"/>
                  </a:cubicBezTo>
                  <a:cubicBezTo>
                    <a:pt x="3064" y="8303"/>
                    <a:pt x="3148" y="8324"/>
                    <a:pt x="3233" y="8345"/>
                  </a:cubicBezTo>
                  <a:cubicBezTo>
                    <a:pt x="3317" y="8366"/>
                    <a:pt x="3381" y="8387"/>
                    <a:pt x="3444" y="8387"/>
                  </a:cubicBezTo>
                  <a:cubicBezTo>
                    <a:pt x="3529" y="8408"/>
                    <a:pt x="3634" y="8429"/>
                    <a:pt x="3719" y="8429"/>
                  </a:cubicBezTo>
                  <a:cubicBezTo>
                    <a:pt x="3782" y="8450"/>
                    <a:pt x="3867" y="8450"/>
                    <a:pt x="3930" y="8471"/>
                  </a:cubicBezTo>
                  <a:cubicBezTo>
                    <a:pt x="4036" y="8471"/>
                    <a:pt x="4120" y="8493"/>
                    <a:pt x="4226" y="8493"/>
                  </a:cubicBezTo>
                  <a:lnTo>
                    <a:pt x="4437" y="8493"/>
                  </a:lnTo>
                  <a:cubicBezTo>
                    <a:pt x="4500" y="8500"/>
                    <a:pt x="4564" y="8502"/>
                    <a:pt x="4627" y="8502"/>
                  </a:cubicBezTo>
                  <a:cubicBezTo>
                    <a:pt x="4754" y="8502"/>
                    <a:pt x="4881" y="8493"/>
                    <a:pt x="5007" y="8493"/>
                  </a:cubicBezTo>
                  <a:lnTo>
                    <a:pt x="5028" y="8493"/>
                  </a:lnTo>
                  <a:cubicBezTo>
                    <a:pt x="5218" y="8471"/>
                    <a:pt x="5387" y="8450"/>
                    <a:pt x="5578" y="8429"/>
                  </a:cubicBezTo>
                  <a:lnTo>
                    <a:pt x="5620" y="8429"/>
                  </a:lnTo>
                  <a:cubicBezTo>
                    <a:pt x="5662" y="8408"/>
                    <a:pt x="5683" y="8408"/>
                    <a:pt x="5704" y="8408"/>
                  </a:cubicBezTo>
                  <a:cubicBezTo>
                    <a:pt x="5937" y="8366"/>
                    <a:pt x="6169" y="8303"/>
                    <a:pt x="6423" y="8239"/>
                  </a:cubicBezTo>
                  <a:lnTo>
                    <a:pt x="6486" y="8239"/>
                  </a:lnTo>
                  <a:cubicBezTo>
                    <a:pt x="6507" y="8218"/>
                    <a:pt x="6507" y="8218"/>
                    <a:pt x="6528" y="8218"/>
                  </a:cubicBezTo>
                  <a:cubicBezTo>
                    <a:pt x="6761" y="8155"/>
                    <a:pt x="6972" y="8070"/>
                    <a:pt x="7204" y="7986"/>
                  </a:cubicBezTo>
                  <a:lnTo>
                    <a:pt x="7246" y="7986"/>
                  </a:lnTo>
                  <a:cubicBezTo>
                    <a:pt x="7394" y="7922"/>
                    <a:pt x="7521" y="7859"/>
                    <a:pt x="7648" y="7796"/>
                  </a:cubicBezTo>
                  <a:cubicBezTo>
                    <a:pt x="7753" y="7753"/>
                    <a:pt x="7859" y="7711"/>
                    <a:pt x="7965" y="7648"/>
                  </a:cubicBezTo>
                  <a:cubicBezTo>
                    <a:pt x="7986" y="7627"/>
                    <a:pt x="8007" y="7627"/>
                    <a:pt x="8049" y="7605"/>
                  </a:cubicBezTo>
                  <a:cubicBezTo>
                    <a:pt x="8260" y="7500"/>
                    <a:pt x="8472" y="7373"/>
                    <a:pt x="8662" y="7246"/>
                  </a:cubicBezTo>
                  <a:lnTo>
                    <a:pt x="8683" y="7246"/>
                  </a:lnTo>
                  <a:cubicBezTo>
                    <a:pt x="8831" y="7141"/>
                    <a:pt x="8957" y="7056"/>
                    <a:pt x="9084" y="6951"/>
                  </a:cubicBezTo>
                  <a:cubicBezTo>
                    <a:pt x="9126" y="6908"/>
                    <a:pt x="9169" y="6887"/>
                    <a:pt x="9211" y="6845"/>
                  </a:cubicBezTo>
                  <a:cubicBezTo>
                    <a:pt x="9295" y="6803"/>
                    <a:pt x="9359" y="6739"/>
                    <a:pt x="9443" y="6676"/>
                  </a:cubicBezTo>
                  <a:cubicBezTo>
                    <a:pt x="9464" y="6655"/>
                    <a:pt x="9464" y="6634"/>
                    <a:pt x="9486" y="6634"/>
                  </a:cubicBezTo>
                  <a:cubicBezTo>
                    <a:pt x="9528" y="6591"/>
                    <a:pt x="9570" y="6549"/>
                    <a:pt x="9591" y="6528"/>
                  </a:cubicBezTo>
                  <a:cubicBezTo>
                    <a:pt x="9676" y="6444"/>
                    <a:pt x="9760" y="6380"/>
                    <a:pt x="9845" y="6296"/>
                  </a:cubicBezTo>
                  <a:cubicBezTo>
                    <a:pt x="9887" y="6253"/>
                    <a:pt x="9908" y="6211"/>
                    <a:pt x="9950" y="6190"/>
                  </a:cubicBezTo>
                  <a:cubicBezTo>
                    <a:pt x="10035" y="6084"/>
                    <a:pt x="10119" y="6000"/>
                    <a:pt x="10204" y="5894"/>
                  </a:cubicBezTo>
                  <a:cubicBezTo>
                    <a:pt x="10225" y="5873"/>
                    <a:pt x="10246" y="5852"/>
                    <a:pt x="10267" y="5852"/>
                  </a:cubicBezTo>
                  <a:cubicBezTo>
                    <a:pt x="10352" y="5725"/>
                    <a:pt x="10436" y="5599"/>
                    <a:pt x="10521" y="5493"/>
                  </a:cubicBezTo>
                  <a:cubicBezTo>
                    <a:pt x="10542" y="5451"/>
                    <a:pt x="10563" y="5430"/>
                    <a:pt x="10605" y="5387"/>
                  </a:cubicBezTo>
                  <a:cubicBezTo>
                    <a:pt x="10647" y="5303"/>
                    <a:pt x="10711" y="5218"/>
                    <a:pt x="10774" y="5113"/>
                  </a:cubicBezTo>
                  <a:cubicBezTo>
                    <a:pt x="10795" y="5071"/>
                    <a:pt x="10816" y="5049"/>
                    <a:pt x="10837" y="5007"/>
                  </a:cubicBezTo>
                  <a:cubicBezTo>
                    <a:pt x="10901" y="4902"/>
                    <a:pt x="10943" y="4817"/>
                    <a:pt x="10985" y="4711"/>
                  </a:cubicBezTo>
                  <a:cubicBezTo>
                    <a:pt x="11006" y="4690"/>
                    <a:pt x="11006" y="4648"/>
                    <a:pt x="11028" y="4627"/>
                  </a:cubicBezTo>
                  <a:cubicBezTo>
                    <a:pt x="11091" y="4500"/>
                    <a:pt x="11133" y="4373"/>
                    <a:pt x="11175" y="4247"/>
                  </a:cubicBezTo>
                  <a:cubicBezTo>
                    <a:pt x="11197" y="4226"/>
                    <a:pt x="11197" y="4183"/>
                    <a:pt x="11218" y="4162"/>
                  </a:cubicBezTo>
                  <a:cubicBezTo>
                    <a:pt x="11239" y="4057"/>
                    <a:pt x="11260" y="3972"/>
                    <a:pt x="11302" y="3866"/>
                  </a:cubicBezTo>
                  <a:cubicBezTo>
                    <a:pt x="11302" y="3824"/>
                    <a:pt x="11302" y="3782"/>
                    <a:pt x="11323" y="3740"/>
                  </a:cubicBezTo>
                  <a:cubicBezTo>
                    <a:pt x="11344" y="3655"/>
                    <a:pt x="11344" y="3550"/>
                    <a:pt x="11366" y="3465"/>
                  </a:cubicBezTo>
                  <a:cubicBezTo>
                    <a:pt x="11366" y="3423"/>
                    <a:pt x="11387" y="3402"/>
                    <a:pt x="11387" y="3359"/>
                  </a:cubicBezTo>
                  <a:cubicBezTo>
                    <a:pt x="11387" y="3233"/>
                    <a:pt x="11408" y="3106"/>
                    <a:pt x="11408" y="2979"/>
                  </a:cubicBezTo>
                  <a:cubicBezTo>
                    <a:pt x="11408" y="2958"/>
                    <a:pt x="11387" y="2958"/>
                    <a:pt x="11387" y="2937"/>
                  </a:cubicBezTo>
                  <a:cubicBezTo>
                    <a:pt x="11387" y="2831"/>
                    <a:pt x="11387" y="2726"/>
                    <a:pt x="11366" y="2620"/>
                  </a:cubicBezTo>
                  <a:cubicBezTo>
                    <a:pt x="11366" y="2578"/>
                    <a:pt x="11366" y="2536"/>
                    <a:pt x="11344" y="2493"/>
                  </a:cubicBezTo>
                  <a:cubicBezTo>
                    <a:pt x="11344" y="2409"/>
                    <a:pt x="11323" y="2324"/>
                    <a:pt x="11302" y="2240"/>
                  </a:cubicBezTo>
                  <a:cubicBezTo>
                    <a:pt x="11281" y="2198"/>
                    <a:pt x="11281" y="2177"/>
                    <a:pt x="11260" y="2134"/>
                  </a:cubicBezTo>
                  <a:cubicBezTo>
                    <a:pt x="11218" y="2008"/>
                    <a:pt x="11175" y="1902"/>
                    <a:pt x="11133" y="1796"/>
                  </a:cubicBezTo>
                  <a:lnTo>
                    <a:pt x="10309" y="1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78"/>
            <p:cNvSpPr/>
            <p:nvPr/>
          </p:nvSpPr>
          <p:spPr>
            <a:xfrm>
              <a:off x="3262075" y="3649975"/>
              <a:ext cx="304200" cy="217450"/>
            </a:xfrm>
            <a:custGeom>
              <a:avLst/>
              <a:gdLst/>
              <a:ahLst/>
              <a:cxnLst/>
              <a:rect l="l" t="t" r="r" b="b"/>
              <a:pathLst>
                <a:path w="12168" h="8698" extrusionOk="0">
                  <a:moveTo>
                    <a:pt x="7479" y="1"/>
                  </a:moveTo>
                  <a:cubicBezTo>
                    <a:pt x="6498" y="1"/>
                    <a:pt x="5432" y="229"/>
                    <a:pt x="4394" y="705"/>
                  </a:cubicBezTo>
                  <a:cubicBezTo>
                    <a:pt x="1564" y="2015"/>
                    <a:pt x="0" y="4719"/>
                    <a:pt x="930" y="6726"/>
                  </a:cubicBezTo>
                  <a:cubicBezTo>
                    <a:pt x="1521" y="8002"/>
                    <a:pt x="2975" y="8697"/>
                    <a:pt x="4684" y="8697"/>
                  </a:cubicBezTo>
                  <a:cubicBezTo>
                    <a:pt x="5662" y="8697"/>
                    <a:pt x="6723" y="8470"/>
                    <a:pt x="7753" y="7993"/>
                  </a:cubicBezTo>
                  <a:cubicBezTo>
                    <a:pt x="10605" y="6683"/>
                    <a:pt x="12168" y="4001"/>
                    <a:pt x="11238" y="1973"/>
                  </a:cubicBezTo>
                  <a:cubicBezTo>
                    <a:pt x="10647" y="696"/>
                    <a:pt x="9193" y="1"/>
                    <a:pt x="7479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78"/>
            <p:cNvSpPr/>
            <p:nvPr/>
          </p:nvSpPr>
          <p:spPr>
            <a:xfrm>
              <a:off x="3302200" y="3685100"/>
              <a:ext cx="223950" cy="147750"/>
            </a:xfrm>
            <a:custGeom>
              <a:avLst/>
              <a:gdLst/>
              <a:ahLst/>
              <a:cxnLst/>
              <a:rect l="l" t="t" r="r" b="b"/>
              <a:pathLst>
                <a:path w="8958" h="5910" extrusionOk="0">
                  <a:moveTo>
                    <a:pt x="5879" y="0"/>
                  </a:moveTo>
                  <a:cubicBezTo>
                    <a:pt x="5092" y="0"/>
                    <a:pt x="4216" y="184"/>
                    <a:pt x="3381" y="568"/>
                  </a:cubicBezTo>
                  <a:cubicBezTo>
                    <a:pt x="1311" y="1518"/>
                    <a:pt x="1" y="3462"/>
                    <a:pt x="592" y="4750"/>
                  </a:cubicBezTo>
                  <a:cubicBezTo>
                    <a:pt x="933" y="5506"/>
                    <a:pt x="1905" y="5909"/>
                    <a:pt x="3073" y="5909"/>
                  </a:cubicBezTo>
                  <a:cubicBezTo>
                    <a:pt x="3863" y="5909"/>
                    <a:pt x="4743" y="5725"/>
                    <a:pt x="5578" y="5342"/>
                  </a:cubicBezTo>
                  <a:cubicBezTo>
                    <a:pt x="7648" y="4370"/>
                    <a:pt x="8957" y="2427"/>
                    <a:pt x="8366" y="1159"/>
                  </a:cubicBezTo>
                  <a:cubicBezTo>
                    <a:pt x="8013" y="403"/>
                    <a:pt x="7044" y="0"/>
                    <a:pt x="5879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78"/>
            <p:cNvSpPr/>
            <p:nvPr/>
          </p:nvSpPr>
          <p:spPr>
            <a:xfrm>
              <a:off x="3308025" y="3699150"/>
              <a:ext cx="219700" cy="135475"/>
            </a:xfrm>
            <a:custGeom>
              <a:avLst/>
              <a:gdLst/>
              <a:ahLst/>
              <a:cxnLst/>
              <a:rect l="l" t="t" r="r" b="b"/>
              <a:pathLst>
                <a:path w="8788" h="5419" extrusionOk="0">
                  <a:moveTo>
                    <a:pt x="6183" y="1"/>
                  </a:moveTo>
                  <a:cubicBezTo>
                    <a:pt x="5350" y="1"/>
                    <a:pt x="4377" y="211"/>
                    <a:pt x="3443" y="639"/>
                  </a:cubicBezTo>
                  <a:cubicBezTo>
                    <a:pt x="1373" y="1590"/>
                    <a:pt x="0" y="3407"/>
                    <a:pt x="507" y="4505"/>
                  </a:cubicBezTo>
                  <a:cubicBezTo>
                    <a:pt x="785" y="5108"/>
                    <a:pt x="1592" y="5418"/>
                    <a:pt x="2605" y="5418"/>
                  </a:cubicBezTo>
                  <a:cubicBezTo>
                    <a:pt x="3438" y="5418"/>
                    <a:pt x="4411" y="5209"/>
                    <a:pt x="5345" y="4780"/>
                  </a:cubicBezTo>
                  <a:cubicBezTo>
                    <a:pt x="7415" y="3808"/>
                    <a:pt x="8788" y="2012"/>
                    <a:pt x="8281" y="914"/>
                  </a:cubicBezTo>
                  <a:cubicBezTo>
                    <a:pt x="8003" y="311"/>
                    <a:pt x="7196" y="1"/>
                    <a:pt x="6183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78"/>
            <p:cNvSpPr/>
            <p:nvPr/>
          </p:nvSpPr>
          <p:spPr>
            <a:xfrm>
              <a:off x="3546200" y="3540850"/>
              <a:ext cx="288875" cy="188550"/>
            </a:xfrm>
            <a:custGeom>
              <a:avLst/>
              <a:gdLst/>
              <a:ahLst/>
              <a:cxnLst/>
              <a:rect l="l" t="t" r="r" b="b"/>
              <a:pathLst>
                <a:path w="11555" h="7542" extrusionOk="0">
                  <a:moveTo>
                    <a:pt x="613" y="0"/>
                  </a:moveTo>
                  <a:cubicBezTo>
                    <a:pt x="597" y="49"/>
                    <a:pt x="584" y="97"/>
                    <a:pt x="572" y="146"/>
                  </a:cubicBezTo>
                  <a:lnTo>
                    <a:pt x="572" y="146"/>
                  </a:lnTo>
                  <a:lnTo>
                    <a:pt x="613" y="0"/>
                  </a:lnTo>
                  <a:close/>
                  <a:moveTo>
                    <a:pt x="572" y="146"/>
                  </a:moveTo>
                  <a:lnTo>
                    <a:pt x="85" y="1902"/>
                  </a:lnTo>
                  <a:cubicBezTo>
                    <a:pt x="85" y="1923"/>
                    <a:pt x="85" y="1965"/>
                    <a:pt x="63" y="1986"/>
                  </a:cubicBezTo>
                  <a:cubicBezTo>
                    <a:pt x="42" y="2092"/>
                    <a:pt x="21" y="2176"/>
                    <a:pt x="21" y="2282"/>
                  </a:cubicBezTo>
                  <a:cubicBezTo>
                    <a:pt x="21" y="2324"/>
                    <a:pt x="21" y="2345"/>
                    <a:pt x="0" y="2366"/>
                  </a:cubicBezTo>
                  <a:cubicBezTo>
                    <a:pt x="0" y="2430"/>
                    <a:pt x="0" y="2493"/>
                    <a:pt x="0" y="2556"/>
                  </a:cubicBezTo>
                  <a:cubicBezTo>
                    <a:pt x="0" y="2578"/>
                    <a:pt x="0" y="2620"/>
                    <a:pt x="0" y="2641"/>
                  </a:cubicBezTo>
                  <a:cubicBezTo>
                    <a:pt x="0" y="2683"/>
                    <a:pt x="0" y="2747"/>
                    <a:pt x="0" y="2789"/>
                  </a:cubicBezTo>
                  <a:cubicBezTo>
                    <a:pt x="0" y="2873"/>
                    <a:pt x="0" y="2958"/>
                    <a:pt x="21" y="3042"/>
                  </a:cubicBezTo>
                  <a:cubicBezTo>
                    <a:pt x="21" y="3085"/>
                    <a:pt x="21" y="3127"/>
                    <a:pt x="21" y="3148"/>
                  </a:cubicBezTo>
                  <a:cubicBezTo>
                    <a:pt x="42" y="3169"/>
                    <a:pt x="42" y="3190"/>
                    <a:pt x="42" y="3190"/>
                  </a:cubicBezTo>
                  <a:cubicBezTo>
                    <a:pt x="42" y="3232"/>
                    <a:pt x="63" y="3275"/>
                    <a:pt x="63" y="3317"/>
                  </a:cubicBezTo>
                  <a:cubicBezTo>
                    <a:pt x="85" y="3423"/>
                    <a:pt x="106" y="3507"/>
                    <a:pt x="148" y="3613"/>
                  </a:cubicBezTo>
                  <a:cubicBezTo>
                    <a:pt x="148" y="3676"/>
                    <a:pt x="169" y="3718"/>
                    <a:pt x="190" y="3782"/>
                  </a:cubicBezTo>
                  <a:cubicBezTo>
                    <a:pt x="232" y="3866"/>
                    <a:pt x="275" y="3972"/>
                    <a:pt x="317" y="4056"/>
                  </a:cubicBezTo>
                  <a:cubicBezTo>
                    <a:pt x="317" y="4099"/>
                    <a:pt x="338" y="4120"/>
                    <a:pt x="338" y="4162"/>
                  </a:cubicBezTo>
                  <a:cubicBezTo>
                    <a:pt x="359" y="4183"/>
                    <a:pt x="380" y="4204"/>
                    <a:pt x="401" y="4225"/>
                  </a:cubicBezTo>
                  <a:cubicBezTo>
                    <a:pt x="423" y="4310"/>
                    <a:pt x="465" y="4373"/>
                    <a:pt x="507" y="4458"/>
                  </a:cubicBezTo>
                  <a:cubicBezTo>
                    <a:pt x="549" y="4521"/>
                    <a:pt x="592" y="4584"/>
                    <a:pt x="634" y="4627"/>
                  </a:cubicBezTo>
                  <a:cubicBezTo>
                    <a:pt x="676" y="4711"/>
                    <a:pt x="718" y="4774"/>
                    <a:pt x="782" y="4838"/>
                  </a:cubicBezTo>
                  <a:cubicBezTo>
                    <a:pt x="824" y="4901"/>
                    <a:pt x="866" y="4965"/>
                    <a:pt x="908" y="5028"/>
                  </a:cubicBezTo>
                  <a:cubicBezTo>
                    <a:pt x="951" y="5091"/>
                    <a:pt x="1014" y="5155"/>
                    <a:pt x="1077" y="5218"/>
                  </a:cubicBezTo>
                  <a:cubicBezTo>
                    <a:pt x="1120" y="5281"/>
                    <a:pt x="1183" y="5345"/>
                    <a:pt x="1225" y="5387"/>
                  </a:cubicBezTo>
                  <a:cubicBezTo>
                    <a:pt x="1289" y="5450"/>
                    <a:pt x="1373" y="5535"/>
                    <a:pt x="1437" y="5598"/>
                  </a:cubicBezTo>
                  <a:cubicBezTo>
                    <a:pt x="1479" y="5641"/>
                    <a:pt x="1521" y="5683"/>
                    <a:pt x="1563" y="5704"/>
                  </a:cubicBezTo>
                  <a:cubicBezTo>
                    <a:pt x="1563" y="5725"/>
                    <a:pt x="1584" y="5725"/>
                    <a:pt x="1584" y="5746"/>
                  </a:cubicBezTo>
                  <a:cubicBezTo>
                    <a:pt x="1732" y="5852"/>
                    <a:pt x="1880" y="5979"/>
                    <a:pt x="2028" y="6084"/>
                  </a:cubicBezTo>
                  <a:cubicBezTo>
                    <a:pt x="2028" y="6105"/>
                    <a:pt x="2049" y="6105"/>
                    <a:pt x="2049" y="6105"/>
                  </a:cubicBezTo>
                  <a:cubicBezTo>
                    <a:pt x="2197" y="6211"/>
                    <a:pt x="2345" y="6317"/>
                    <a:pt x="2514" y="6422"/>
                  </a:cubicBezTo>
                  <a:cubicBezTo>
                    <a:pt x="2535" y="6422"/>
                    <a:pt x="2535" y="6443"/>
                    <a:pt x="2556" y="6443"/>
                  </a:cubicBezTo>
                  <a:cubicBezTo>
                    <a:pt x="2577" y="6464"/>
                    <a:pt x="2598" y="6464"/>
                    <a:pt x="2641" y="6486"/>
                  </a:cubicBezTo>
                  <a:cubicBezTo>
                    <a:pt x="2831" y="6591"/>
                    <a:pt x="3042" y="6718"/>
                    <a:pt x="3274" y="6802"/>
                  </a:cubicBezTo>
                  <a:cubicBezTo>
                    <a:pt x="3295" y="6824"/>
                    <a:pt x="3317" y="6845"/>
                    <a:pt x="3338" y="6845"/>
                  </a:cubicBezTo>
                  <a:cubicBezTo>
                    <a:pt x="3359" y="6866"/>
                    <a:pt x="3359" y="6866"/>
                    <a:pt x="3380" y="6866"/>
                  </a:cubicBezTo>
                  <a:cubicBezTo>
                    <a:pt x="3591" y="6950"/>
                    <a:pt x="3802" y="7035"/>
                    <a:pt x="4035" y="7119"/>
                  </a:cubicBezTo>
                  <a:cubicBezTo>
                    <a:pt x="4056" y="7119"/>
                    <a:pt x="4056" y="7140"/>
                    <a:pt x="4077" y="7140"/>
                  </a:cubicBezTo>
                  <a:cubicBezTo>
                    <a:pt x="4225" y="7183"/>
                    <a:pt x="4373" y="7225"/>
                    <a:pt x="4500" y="7267"/>
                  </a:cubicBezTo>
                  <a:cubicBezTo>
                    <a:pt x="4626" y="7309"/>
                    <a:pt x="4732" y="7330"/>
                    <a:pt x="4837" y="7352"/>
                  </a:cubicBezTo>
                  <a:cubicBezTo>
                    <a:pt x="4880" y="7352"/>
                    <a:pt x="4901" y="7352"/>
                    <a:pt x="4922" y="7373"/>
                  </a:cubicBezTo>
                  <a:cubicBezTo>
                    <a:pt x="5175" y="7415"/>
                    <a:pt x="5408" y="7457"/>
                    <a:pt x="5640" y="7499"/>
                  </a:cubicBezTo>
                  <a:lnTo>
                    <a:pt x="5661" y="7499"/>
                  </a:lnTo>
                  <a:cubicBezTo>
                    <a:pt x="5830" y="7521"/>
                    <a:pt x="5999" y="7521"/>
                    <a:pt x="6147" y="7542"/>
                  </a:cubicBezTo>
                  <a:lnTo>
                    <a:pt x="6802" y="7542"/>
                  </a:lnTo>
                  <a:cubicBezTo>
                    <a:pt x="6929" y="7542"/>
                    <a:pt x="7034" y="7521"/>
                    <a:pt x="7161" y="7521"/>
                  </a:cubicBezTo>
                  <a:cubicBezTo>
                    <a:pt x="7203" y="7521"/>
                    <a:pt x="7246" y="7499"/>
                    <a:pt x="7309" y="7499"/>
                  </a:cubicBezTo>
                  <a:cubicBezTo>
                    <a:pt x="7436" y="7499"/>
                    <a:pt x="7562" y="7478"/>
                    <a:pt x="7689" y="7457"/>
                  </a:cubicBezTo>
                  <a:cubicBezTo>
                    <a:pt x="7710" y="7457"/>
                    <a:pt x="7731" y="7436"/>
                    <a:pt x="7753" y="7436"/>
                  </a:cubicBezTo>
                  <a:cubicBezTo>
                    <a:pt x="7900" y="7415"/>
                    <a:pt x="8048" y="7373"/>
                    <a:pt x="8196" y="7352"/>
                  </a:cubicBezTo>
                  <a:cubicBezTo>
                    <a:pt x="8238" y="7330"/>
                    <a:pt x="8260" y="7330"/>
                    <a:pt x="8302" y="7309"/>
                  </a:cubicBezTo>
                  <a:cubicBezTo>
                    <a:pt x="8407" y="7288"/>
                    <a:pt x="8513" y="7246"/>
                    <a:pt x="8619" y="7204"/>
                  </a:cubicBezTo>
                  <a:cubicBezTo>
                    <a:pt x="8661" y="7204"/>
                    <a:pt x="8703" y="7183"/>
                    <a:pt x="8745" y="7161"/>
                  </a:cubicBezTo>
                  <a:cubicBezTo>
                    <a:pt x="8851" y="7119"/>
                    <a:pt x="8936" y="7077"/>
                    <a:pt x="9041" y="7035"/>
                  </a:cubicBezTo>
                  <a:cubicBezTo>
                    <a:pt x="9062" y="7035"/>
                    <a:pt x="9105" y="7014"/>
                    <a:pt x="9126" y="6992"/>
                  </a:cubicBezTo>
                  <a:cubicBezTo>
                    <a:pt x="9252" y="6950"/>
                    <a:pt x="9379" y="6887"/>
                    <a:pt x="9485" y="6802"/>
                  </a:cubicBezTo>
                  <a:cubicBezTo>
                    <a:pt x="9506" y="6802"/>
                    <a:pt x="9548" y="6781"/>
                    <a:pt x="9569" y="6760"/>
                  </a:cubicBezTo>
                  <a:cubicBezTo>
                    <a:pt x="9654" y="6697"/>
                    <a:pt x="9738" y="6655"/>
                    <a:pt x="9823" y="6591"/>
                  </a:cubicBezTo>
                  <a:cubicBezTo>
                    <a:pt x="9865" y="6570"/>
                    <a:pt x="9886" y="6549"/>
                    <a:pt x="9928" y="6507"/>
                  </a:cubicBezTo>
                  <a:cubicBezTo>
                    <a:pt x="9992" y="6464"/>
                    <a:pt x="10076" y="6401"/>
                    <a:pt x="10140" y="6338"/>
                  </a:cubicBezTo>
                  <a:cubicBezTo>
                    <a:pt x="10161" y="6295"/>
                    <a:pt x="10182" y="6274"/>
                    <a:pt x="10203" y="6253"/>
                  </a:cubicBezTo>
                  <a:cubicBezTo>
                    <a:pt x="10309" y="6169"/>
                    <a:pt x="10393" y="6084"/>
                    <a:pt x="10456" y="5979"/>
                  </a:cubicBezTo>
                  <a:cubicBezTo>
                    <a:pt x="10478" y="5979"/>
                    <a:pt x="10499" y="5957"/>
                    <a:pt x="10499" y="5936"/>
                  </a:cubicBezTo>
                  <a:cubicBezTo>
                    <a:pt x="10562" y="5852"/>
                    <a:pt x="10625" y="5767"/>
                    <a:pt x="10689" y="5683"/>
                  </a:cubicBezTo>
                  <a:cubicBezTo>
                    <a:pt x="10710" y="5641"/>
                    <a:pt x="10731" y="5619"/>
                    <a:pt x="10731" y="5577"/>
                  </a:cubicBezTo>
                  <a:cubicBezTo>
                    <a:pt x="10794" y="5514"/>
                    <a:pt x="10837" y="5429"/>
                    <a:pt x="10858" y="5345"/>
                  </a:cubicBezTo>
                  <a:cubicBezTo>
                    <a:pt x="10879" y="5303"/>
                    <a:pt x="10900" y="5281"/>
                    <a:pt x="10921" y="5239"/>
                  </a:cubicBezTo>
                  <a:cubicBezTo>
                    <a:pt x="10963" y="5134"/>
                    <a:pt x="11006" y="5007"/>
                    <a:pt x="11027" y="4901"/>
                  </a:cubicBezTo>
                  <a:lnTo>
                    <a:pt x="11555" y="2979"/>
                  </a:lnTo>
                  <a:lnTo>
                    <a:pt x="11555" y="2979"/>
                  </a:lnTo>
                  <a:cubicBezTo>
                    <a:pt x="11513" y="3106"/>
                    <a:pt x="11470" y="3211"/>
                    <a:pt x="11428" y="3338"/>
                  </a:cubicBezTo>
                  <a:cubicBezTo>
                    <a:pt x="11407" y="3359"/>
                    <a:pt x="11407" y="3401"/>
                    <a:pt x="11386" y="3444"/>
                  </a:cubicBezTo>
                  <a:cubicBezTo>
                    <a:pt x="11344" y="3507"/>
                    <a:pt x="11301" y="3592"/>
                    <a:pt x="11259" y="3676"/>
                  </a:cubicBezTo>
                  <a:cubicBezTo>
                    <a:pt x="11238" y="3697"/>
                    <a:pt x="11217" y="3739"/>
                    <a:pt x="11196" y="3782"/>
                  </a:cubicBezTo>
                  <a:cubicBezTo>
                    <a:pt x="11154" y="3866"/>
                    <a:pt x="11090" y="3951"/>
                    <a:pt x="11027" y="4035"/>
                  </a:cubicBezTo>
                  <a:cubicBezTo>
                    <a:pt x="11006" y="4035"/>
                    <a:pt x="11006" y="4056"/>
                    <a:pt x="10985" y="4077"/>
                  </a:cubicBezTo>
                  <a:cubicBezTo>
                    <a:pt x="10900" y="4162"/>
                    <a:pt x="10816" y="4267"/>
                    <a:pt x="10731" y="4352"/>
                  </a:cubicBezTo>
                  <a:cubicBezTo>
                    <a:pt x="10710" y="4373"/>
                    <a:pt x="10689" y="4394"/>
                    <a:pt x="10647" y="4415"/>
                  </a:cubicBezTo>
                  <a:cubicBezTo>
                    <a:pt x="10583" y="4479"/>
                    <a:pt x="10520" y="4542"/>
                    <a:pt x="10435" y="4605"/>
                  </a:cubicBezTo>
                  <a:cubicBezTo>
                    <a:pt x="10414" y="4627"/>
                    <a:pt x="10372" y="4648"/>
                    <a:pt x="10351" y="4690"/>
                  </a:cubicBezTo>
                  <a:cubicBezTo>
                    <a:pt x="10266" y="4732"/>
                    <a:pt x="10182" y="4796"/>
                    <a:pt x="10076" y="4859"/>
                  </a:cubicBezTo>
                  <a:cubicBezTo>
                    <a:pt x="10055" y="4880"/>
                    <a:pt x="10034" y="4880"/>
                    <a:pt x="10013" y="4901"/>
                  </a:cubicBezTo>
                  <a:cubicBezTo>
                    <a:pt x="9886" y="4965"/>
                    <a:pt x="9780" y="5028"/>
                    <a:pt x="9654" y="5091"/>
                  </a:cubicBezTo>
                  <a:cubicBezTo>
                    <a:pt x="9633" y="5112"/>
                    <a:pt x="9590" y="5112"/>
                    <a:pt x="9569" y="5134"/>
                  </a:cubicBezTo>
                  <a:cubicBezTo>
                    <a:pt x="9464" y="5176"/>
                    <a:pt x="9358" y="5218"/>
                    <a:pt x="9274" y="5260"/>
                  </a:cubicBezTo>
                  <a:cubicBezTo>
                    <a:pt x="9231" y="5281"/>
                    <a:pt x="9189" y="5281"/>
                    <a:pt x="9126" y="5303"/>
                  </a:cubicBezTo>
                  <a:cubicBezTo>
                    <a:pt x="9041" y="5345"/>
                    <a:pt x="8936" y="5366"/>
                    <a:pt x="8830" y="5408"/>
                  </a:cubicBezTo>
                  <a:cubicBezTo>
                    <a:pt x="8788" y="5408"/>
                    <a:pt x="8745" y="5429"/>
                    <a:pt x="8724" y="5429"/>
                  </a:cubicBezTo>
                  <a:cubicBezTo>
                    <a:pt x="8576" y="5472"/>
                    <a:pt x="8429" y="5514"/>
                    <a:pt x="8281" y="5535"/>
                  </a:cubicBezTo>
                  <a:lnTo>
                    <a:pt x="8196" y="5535"/>
                  </a:lnTo>
                  <a:cubicBezTo>
                    <a:pt x="8069" y="5556"/>
                    <a:pt x="7943" y="5577"/>
                    <a:pt x="7816" y="5598"/>
                  </a:cubicBezTo>
                  <a:cubicBezTo>
                    <a:pt x="7774" y="5598"/>
                    <a:pt x="7731" y="5598"/>
                    <a:pt x="7668" y="5619"/>
                  </a:cubicBezTo>
                  <a:cubicBezTo>
                    <a:pt x="7562" y="5619"/>
                    <a:pt x="7457" y="5619"/>
                    <a:pt x="7330" y="5641"/>
                  </a:cubicBezTo>
                  <a:lnTo>
                    <a:pt x="6823" y="5641"/>
                  </a:lnTo>
                  <a:cubicBezTo>
                    <a:pt x="6781" y="5641"/>
                    <a:pt x="6718" y="5641"/>
                    <a:pt x="6675" y="5619"/>
                  </a:cubicBezTo>
                  <a:cubicBezTo>
                    <a:pt x="6506" y="5619"/>
                    <a:pt x="6337" y="5598"/>
                    <a:pt x="6168" y="5577"/>
                  </a:cubicBezTo>
                  <a:cubicBezTo>
                    <a:pt x="5936" y="5556"/>
                    <a:pt x="5682" y="5514"/>
                    <a:pt x="5450" y="5450"/>
                  </a:cubicBezTo>
                  <a:cubicBezTo>
                    <a:pt x="5302" y="5429"/>
                    <a:pt x="5175" y="5408"/>
                    <a:pt x="5028" y="5366"/>
                  </a:cubicBezTo>
                  <a:cubicBezTo>
                    <a:pt x="4859" y="5324"/>
                    <a:pt x="4711" y="5260"/>
                    <a:pt x="4542" y="5218"/>
                  </a:cubicBezTo>
                  <a:cubicBezTo>
                    <a:pt x="4331" y="5134"/>
                    <a:pt x="4098" y="5049"/>
                    <a:pt x="3887" y="4965"/>
                  </a:cubicBezTo>
                  <a:cubicBezTo>
                    <a:pt x="3866" y="4943"/>
                    <a:pt x="3824" y="4922"/>
                    <a:pt x="3781" y="4901"/>
                  </a:cubicBezTo>
                  <a:cubicBezTo>
                    <a:pt x="3570" y="4796"/>
                    <a:pt x="3359" y="4690"/>
                    <a:pt x="3148" y="4563"/>
                  </a:cubicBezTo>
                  <a:cubicBezTo>
                    <a:pt x="3105" y="4542"/>
                    <a:pt x="3063" y="4521"/>
                    <a:pt x="3042" y="4500"/>
                  </a:cubicBezTo>
                  <a:cubicBezTo>
                    <a:pt x="2873" y="4415"/>
                    <a:pt x="2725" y="4310"/>
                    <a:pt x="2577" y="4204"/>
                  </a:cubicBezTo>
                  <a:cubicBezTo>
                    <a:pt x="2556" y="4204"/>
                    <a:pt x="2556" y="4183"/>
                    <a:pt x="2556" y="4183"/>
                  </a:cubicBezTo>
                  <a:cubicBezTo>
                    <a:pt x="2387" y="4077"/>
                    <a:pt x="2260" y="3951"/>
                    <a:pt x="2112" y="3824"/>
                  </a:cubicBezTo>
                  <a:cubicBezTo>
                    <a:pt x="2049" y="3782"/>
                    <a:pt x="2007" y="3739"/>
                    <a:pt x="1965" y="3676"/>
                  </a:cubicBezTo>
                  <a:cubicBezTo>
                    <a:pt x="1880" y="3613"/>
                    <a:pt x="1817" y="3549"/>
                    <a:pt x="1753" y="3486"/>
                  </a:cubicBezTo>
                  <a:cubicBezTo>
                    <a:pt x="1690" y="3423"/>
                    <a:pt x="1648" y="3380"/>
                    <a:pt x="1606" y="3317"/>
                  </a:cubicBezTo>
                  <a:cubicBezTo>
                    <a:pt x="1542" y="3254"/>
                    <a:pt x="1479" y="3190"/>
                    <a:pt x="1415" y="3106"/>
                  </a:cubicBezTo>
                  <a:cubicBezTo>
                    <a:pt x="1373" y="3063"/>
                    <a:pt x="1331" y="3000"/>
                    <a:pt x="1289" y="2937"/>
                  </a:cubicBezTo>
                  <a:cubicBezTo>
                    <a:pt x="1246" y="2873"/>
                    <a:pt x="1183" y="2789"/>
                    <a:pt x="1141" y="2725"/>
                  </a:cubicBezTo>
                  <a:cubicBezTo>
                    <a:pt x="1099" y="2662"/>
                    <a:pt x="1077" y="2599"/>
                    <a:pt x="1035" y="2556"/>
                  </a:cubicBezTo>
                  <a:cubicBezTo>
                    <a:pt x="993" y="2472"/>
                    <a:pt x="951" y="2409"/>
                    <a:pt x="908" y="2324"/>
                  </a:cubicBezTo>
                  <a:cubicBezTo>
                    <a:pt x="887" y="2261"/>
                    <a:pt x="866" y="2218"/>
                    <a:pt x="824" y="2155"/>
                  </a:cubicBezTo>
                  <a:cubicBezTo>
                    <a:pt x="782" y="2049"/>
                    <a:pt x="761" y="1965"/>
                    <a:pt x="718" y="1880"/>
                  </a:cubicBezTo>
                  <a:cubicBezTo>
                    <a:pt x="697" y="1817"/>
                    <a:pt x="676" y="1754"/>
                    <a:pt x="655" y="1711"/>
                  </a:cubicBezTo>
                  <a:cubicBezTo>
                    <a:pt x="634" y="1606"/>
                    <a:pt x="613" y="1500"/>
                    <a:pt x="592" y="1395"/>
                  </a:cubicBezTo>
                  <a:cubicBezTo>
                    <a:pt x="570" y="1352"/>
                    <a:pt x="570" y="1310"/>
                    <a:pt x="549" y="1247"/>
                  </a:cubicBezTo>
                  <a:cubicBezTo>
                    <a:pt x="549" y="1205"/>
                    <a:pt x="549" y="1183"/>
                    <a:pt x="528" y="1141"/>
                  </a:cubicBezTo>
                  <a:cubicBezTo>
                    <a:pt x="528" y="1057"/>
                    <a:pt x="528" y="951"/>
                    <a:pt x="507" y="867"/>
                  </a:cubicBezTo>
                  <a:cubicBezTo>
                    <a:pt x="507" y="824"/>
                    <a:pt x="507" y="782"/>
                    <a:pt x="507" y="740"/>
                  </a:cubicBezTo>
                  <a:cubicBezTo>
                    <a:pt x="507" y="655"/>
                    <a:pt x="528" y="550"/>
                    <a:pt x="528" y="465"/>
                  </a:cubicBezTo>
                  <a:cubicBezTo>
                    <a:pt x="528" y="423"/>
                    <a:pt x="528" y="402"/>
                    <a:pt x="528" y="381"/>
                  </a:cubicBezTo>
                  <a:cubicBezTo>
                    <a:pt x="541" y="302"/>
                    <a:pt x="554" y="224"/>
                    <a:pt x="572" y="146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78"/>
            <p:cNvSpPr/>
            <p:nvPr/>
          </p:nvSpPr>
          <p:spPr>
            <a:xfrm>
              <a:off x="3546725" y="3474250"/>
              <a:ext cx="303150" cy="207675"/>
            </a:xfrm>
            <a:custGeom>
              <a:avLst/>
              <a:gdLst/>
              <a:ahLst/>
              <a:cxnLst/>
              <a:rect l="l" t="t" r="r" b="b"/>
              <a:pathLst>
                <a:path w="12126" h="8307" extrusionOk="0">
                  <a:moveTo>
                    <a:pt x="5093" y="0"/>
                  </a:moveTo>
                  <a:cubicBezTo>
                    <a:pt x="2889" y="0"/>
                    <a:pt x="1048" y="1018"/>
                    <a:pt x="592" y="2664"/>
                  </a:cubicBezTo>
                  <a:cubicBezTo>
                    <a:pt x="0" y="4798"/>
                    <a:pt x="1986" y="7206"/>
                    <a:pt x="5007" y="8030"/>
                  </a:cubicBezTo>
                  <a:cubicBezTo>
                    <a:pt x="5696" y="8218"/>
                    <a:pt x="6380" y="8307"/>
                    <a:pt x="7032" y="8307"/>
                  </a:cubicBezTo>
                  <a:cubicBezTo>
                    <a:pt x="9237" y="8307"/>
                    <a:pt x="11077" y="7289"/>
                    <a:pt x="11534" y="5643"/>
                  </a:cubicBezTo>
                  <a:cubicBezTo>
                    <a:pt x="12125" y="3509"/>
                    <a:pt x="10140" y="1101"/>
                    <a:pt x="7119" y="277"/>
                  </a:cubicBezTo>
                  <a:cubicBezTo>
                    <a:pt x="6430" y="89"/>
                    <a:pt x="5746" y="0"/>
                    <a:pt x="5093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78"/>
            <p:cNvSpPr/>
            <p:nvPr/>
          </p:nvSpPr>
          <p:spPr>
            <a:xfrm>
              <a:off x="3585800" y="3509200"/>
              <a:ext cx="225000" cy="137775"/>
            </a:xfrm>
            <a:custGeom>
              <a:avLst/>
              <a:gdLst/>
              <a:ahLst/>
              <a:cxnLst/>
              <a:rect l="l" t="t" r="r" b="b"/>
              <a:pathLst>
                <a:path w="9000" h="5511" extrusionOk="0">
                  <a:moveTo>
                    <a:pt x="3518" y="1"/>
                  </a:moveTo>
                  <a:cubicBezTo>
                    <a:pt x="1953" y="1"/>
                    <a:pt x="642" y="620"/>
                    <a:pt x="360" y="1626"/>
                  </a:cubicBezTo>
                  <a:cubicBezTo>
                    <a:pt x="0" y="2977"/>
                    <a:pt x="1606" y="4689"/>
                    <a:pt x="3803" y="5280"/>
                  </a:cubicBezTo>
                  <a:cubicBezTo>
                    <a:pt x="4366" y="5437"/>
                    <a:pt x="4934" y="5511"/>
                    <a:pt x="5473" y="5511"/>
                  </a:cubicBezTo>
                  <a:cubicBezTo>
                    <a:pt x="7035" y="5511"/>
                    <a:pt x="8357" y="4891"/>
                    <a:pt x="8640" y="3886"/>
                  </a:cubicBezTo>
                  <a:cubicBezTo>
                    <a:pt x="8999" y="2534"/>
                    <a:pt x="7394" y="823"/>
                    <a:pt x="5197" y="231"/>
                  </a:cubicBezTo>
                  <a:cubicBezTo>
                    <a:pt x="4628" y="74"/>
                    <a:pt x="4058" y="1"/>
                    <a:pt x="3518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78"/>
            <p:cNvSpPr/>
            <p:nvPr/>
          </p:nvSpPr>
          <p:spPr>
            <a:xfrm>
              <a:off x="3584750" y="3525550"/>
              <a:ext cx="222350" cy="122200"/>
            </a:xfrm>
            <a:custGeom>
              <a:avLst/>
              <a:gdLst/>
              <a:ahLst/>
              <a:cxnLst/>
              <a:rect l="l" t="t" r="r" b="b"/>
              <a:pathLst>
                <a:path w="8894" h="4888" extrusionOk="0">
                  <a:moveTo>
                    <a:pt x="3178" y="1"/>
                  </a:moveTo>
                  <a:cubicBezTo>
                    <a:pt x="1725" y="1"/>
                    <a:pt x="542" y="485"/>
                    <a:pt x="317" y="1310"/>
                  </a:cubicBezTo>
                  <a:cubicBezTo>
                    <a:pt x="0" y="2492"/>
                    <a:pt x="1648" y="4035"/>
                    <a:pt x="3845" y="4626"/>
                  </a:cubicBezTo>
                  <a:cubicBezTo>
                    <a:pt x="4484" y="4804"/>
                    <a:pt x="5126" y="4888"/>
                    <a:pt x="5722" y="4888"/>
                  </a:cubicBezTo>
                  <a:cubicBezTo>
                    <a:pt x="7172" y="4888"/>
                    <a:pt x="8352" y="4393"/>
                    <a:pt x="8576" y="3570"/>
                  </a:cubicBezTo>
                  <a:cubicBezTo>
                    <a:pt x="8893" y="2408"/>
                    <a:pt x="7246" y="845"/>
                    <a:pt x="5049" y="253"/>
                  </a:cubicBezTo>
                  <a:cubicBezTo>
                    <a:pt x="4411" y="82"/>
                    <a:pt x="3772" y="1"/>
                    <a:pt x="3178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78"/>
            <p:cNvSpPr/>
            <p:nvPr/>
          </p:nvSpPr>
          <p:spPr>
            <a:xfrm>
              <a:off x="3915850" y="3710375"/>
              <a:ext cx="288900" cy="188550"/>
            </a:xfrm>
            <a:custGeom>
              <a:avLst/>
              <a:gdLst/>
              <a:ahLst/>
              <a:cxnLst/>
              <a:rect l="l" t="t" r="r" b="b"/>
              <a:pathLst>
                <a:path w="11556" h="7542" extrusionOk="0">
                  <a:moveTo>
                    <a:pt x="11556" y="2979"/>
                  </a:moveTo>
                  <a:lnTo>
                    <a:pt x="11509" y="3153"/>
                  </a:lnTo>
                  <a:lnTo>
                    <a:pt x="11509" y="3153"/>
                  </a:lnTo>
                  <a:cubicBezTo>
                    <a:pt x="11530" y="3098"/>
                    <a:pt x="11545" y="3041"/>
                    <a:pt x="11556" y="2979"/>
                  </a:cubicBezTo>
                  <a:close/>
                  <a:moveTo>
                    <a:pt x="613" y="0"/>
                  </a:moveTo>
                  <a:lnTo>
                    <a:pt x="106" y="1901"/>
                  </a:lnTo>
                  <a:cubicBezTo>
                    <a:pt x="85" y="1923"/>
                    <a:pt x="85" y="1944"/>
                    <a:pt x="85" y="1965"/>
                  </a:cubicBezTo>
                  <a:cubicBezTo>
                    <a:pt x="43" y="2070"/>
                    <a:pt x="43" y="2176"/>
                    <a:pt x="22" y="2282"/>
                  </a:cubicBezTo>
                  <a:cubicBezTo>
                    <a:pt x="22" y="2303"/>
                    <a:pt x="22" y="2324"/>
                    <a:pt x="22" y="2345"/>
                  </a:cubicBezTo>
                  <a:cubicBezTo>
                    <a:pt x="1" y="2408"/>
                    <a:pt x="1" y="2472"/>
                    <a:pt x="1" y="2535"/>
                  </a:cubicBezTo>
                  <a:cubicBezTo>
                    <a:pt x="1" y="2577"/>
                    <a:pt x="1" y="2599"/>
                    <a:pt x="1" y="2641"/>
                  </a:cubicBezTo>
                  <a:cubicBezTo>
                    <a:pt x="1" y="2683"/>
                    <a:pt x="1" y="2725"/>
                    <a:pt x="1" y="2767"/>
                  </a:cubicBezTo>
                  <a:cubicBezTo>
                    <a:pt x="1" y="2852"/>
                    <a:pt x="22" y="2958"/>
                    <a:pt x="22" y="3042"/>
                  </a:cubicBezTo>
                  <a:cubicBezTo>
                    <a:pt x="22" y="3063"/>
                    <a:pt x="22" y="3105"/>
                    <a:pt x="43" y="3148"/>
                  </a:cubicBezTo>
                  <a:cubicBezTo>
                    <a:pt x="43" y="3169"/>
                    <a:pt x="43" y="3169"/>
                    <a:pt x="43" y="3190"/>
                  </a:cubicBezTo>
                  <a:cubicBezTo>
                    <a:pt x="43" y="3232"/>
                    <a:pt x="64" y="3274"/>
                    <a:pt x="64" y="3296"/>
                  </a:cubicBezTo>
                  <a:cubicBezTo>
                    <a:pt x="85" y="3401"/>
                    <a:pt x="106" y="3507"/>
                    <a:pt x="149" y="3612"/>
                  </a:cubicBezTo>
                  <a:cubicBezTo>
                    <a:pt x="170" y="3655"/>
                    <a:pt x="191" y="3718"/>
                    <a:pt x="212" y="3781"/>
                  </a:cubicBezTo>
                  <a:cubicBezTo>
                    <a:pt x="233" y="3866"/>
                    <a:pt x="275" y="3950"/>
                    <a:pt x="318" y="4056"/>
                  </a:cubicBezTo>
                  <a:cubicBezTo>
                    <a:pt x="339" y="4077"/>
                    <a:pt x="339" y="4119"/>
                    <a:pt x="360" y="4141"/>
                  </a:cubicBezTo>
                  <a:cubicBezTo>
                    <a:pt x="360" y="4162"/>
                    <a:pt x="381" y="4204"/>
                    <a:pt x="402" y="4225"/>
                  </a:cubicBezTo>
                  <a:cubicBezTo>
                    <a:pt x="444" y="4310"/>
                    <a:pt x="487" y="4373"/>
                    <a:pt x="529" y="4436"/>
                  </a:cubicBezTo>
                  <a:cubicBezTo>
                    <a:pt x="550" y="4500"/>
                    <a:pt x="592" y="4563"/>
                    <a:pt x="635" y="4626"/>
                  </a:cubicBezTo>
                  <a:cubicBezTo>
                    <a:pt x="677" y="4690"/>
                    <a:pt x="719" y="4774"/>
                    <a:pt x="782" y="4838"/>
                  </a:cubicBezTo>
                  <a:cubicBezTo>
                    <a:pt x="825" y="4901"/>
                    <a:pt x="867" y="4964"/>
                    <a:pt x="909" y="5007"/>
                  </a:cubicBezTo>
                  <a:cubicBezTo>
                    <a:pt x="973" y="5091"/>
                    <a:pt x="1036" y="5155"/>
                    <a:pt x="1078" y="5218"/>
                  </a:cubicBezTo>
                  <a:cubicBezTo>
                    <a:pt x="1142" y="5281"/>
                    <a:pt x="1184" y="5324"/>
                    <a:pt x="1226" y="5387"/>
                  </a:cubicBezTo>
                  <a:cubicBezTo>
                    <a:pt x="1289" y="5450"/>
                    <a:pt x="1374" y="5514"/>
                    <a:pt x="1437" y="5577"/>
                  </a:cubicBezTo>
                  <a:cubicBezTo>
                    <a:pt x="1480" y="5619"/>
                    <a:pt x="1522" y="5661"/>
                    <a:pt x="1564" y="5704"/>
                  </a:cubicBezTo>
                  <a:cubicBezTo>
                    <a:pt x="1564" y="5704"/>
                    <a:pt x="1585" y="5725"/>
                    <a:pt x="1606" y="5725"/>
                  </a:cubicBezTo>
                  <a:cubicBezTo>
                    <a:pt x="1733" y="5852"/>
                    <a:pt x="1881" y="5978"/>
                    <a:pt x="2029" y="6084"/>
                  </a:cubicBezTo>
                  <a:cubicBezTo>
                    <a:pt x="2050" y="6084"/>
                    <a:pt x="2050" y="6084"/>
                    <a:pt x="2050" y="6105"/>
                  </a:cubicBezTo>
                  <a:cubicBezTo>
                    <a:pt x="2198" y="6211"/>
                    <a:pt x="2367" y="6316"/>
                    <a:pt x="2515" y="6401"/>
                  </a:cubicBezTo>
                  <a:cubicBezTo>
                    <a:pt x="2536" y="6422"/>
                    <a:pt x="2557" y="6422"/>
                    <a:pt x="2557" y="6443"/>
                  </a:cubicBezTo>
                  <a:cubicBezTo>
                    <a:pt x="2578" y="6443"/>
                    <a:pt x="2620" y="6464"/>
                    <a:pt x="2641" y="6464"/>
                  </a:cubicBezTo>
                  <a:cubicBezTo>
                    <a:pt x="2831" y="6591"/>
                    <a:pt x="3043" y="6697"/>
                    <a:pt x="3275" y="6802"/>
                  </a:cubicBezTo>
                  <a:cubicBezTo>
                    <a:pt x="3296" y="6823"/>
                    <a:pt x="3317" y="6823"/>
                    <a:pt x="3338" y="6844"/>
                  </a:cubicBezTo>
                  <a:cubicBezTo>
                    <a:pt x="3360" y="6844"/>
                    <a:pt x="3360" y="6844"/>
                    <a:pt x="3381" y="6866"/>
                  </a:cubicBezTo>
                  <a:cubicBezTo>
                    <a:pt x="3592" y="6950"/>
                    <a:pt x="3803" y="7035"/>
                    <a:pt x="4036" y="7119"/>
                  </a:cubicBezTo>
                  <a:cubicBezTo>
                    <a:pt x="4057" y="7119"/>
                    <a:pt x="4078" y="7119"/>
                    <a:pt x="4078" y="7140"/>
                  </a:cubicBezTo>
                  <a:cubicBezTo>
                    <a:pt x="4226" y="7182"/>
                    <a:pt x="4374" y="7225"/>
                    <a:pt x="4500" y="7267"/>
                  </a:cubicBezTo>
                  <a:cubicBezTo>
                    <a:pt x="4627" y="7288"/>
                    <a:pt x="4733" y="7309"/>
                    <a:pt x="4838" y="7351"/>
                  </a:cubicBezTo>
                  <a:lnTo>
                    <a:pt x="4923" y="7351"/>
                  </a:lnTo>
                  <a:cubicBezTo>
                    <a:pt x="5176" y="7415"/>
                    <a:pt x="5409" y="7457"/>
                    <a:pt x="5641" y="7478"/>
                  </a:cubicBezTo>
                  <a:lnTo>
                    <a:pt x="5662" y="7478"/>
                  </a:lnTo>
                  <a:cubicBezTo>
                    <a:pt x="5831" y="7499"/>
                    <a:pt x="6000" y="7520"/>
                    <a:pt x="6169" y="7520"/>
                  </a:cubicBezTo>
                  <a:cubicBezTo>
                    <a:pt x="6211" y="7520"/>
                    <a:pt x="6254" y="7520"/>
                    <a:pt x="6317" y="7542"/>
                  </a:cubicBezTo>
                  <a:lnTo>
                    <a:pt x="6824" y="7542"/>
                  </a:lnTo>
                  <a:cubicBezTo>
                    <a:pt x="6930" y="7520"/>
                    <a:pt x="7056" y="7520"/>
                    <a:pt x="7162" y="7520"/>
                  </a:cubicBezTo>
                  <a:cubicBezTo>
                    <a:pt x="7204" y="7499"/>
                    <a:pt x="7267" y="7499"/>
                    <a:pt x="7310" y="7499"/>
                  </a:cubicBezTo>
                  <a:cubicBezTo>
                    <a:pt x="7436" y="7478"/>
                    <a:pt x="7563" y="7457"/>
                    <a:pt x="7690" y="7436"/>
                  </a:cubicBezTo>
                  <a:lnTo>
                    <a:pt x="7774" y="7436"/>
                  </a:lnTo>
                  <a:cubicBezTo>
                    <a:pt x="7922" y="7394"/>
                    <a:pt x="8049" y="7373"/>
                    <a:pt x="8197" y="7330"/>
                  </a:cubicBezTo>
                  <a:cubicBezTo>
                    <a:pt x="8239" y="7330"/>
                    <a:pt x="8281" y="7309"/>
                    <a:pt x="8303" y="7309"/>
                  </a:cubicBezTo>
                  <a:cubicBezTo>
                    <a:pt x="8408" y="7267"/>
                    <a:pt x="8514" y="7246"/>
                    <a:pt x="8619" y="7204"/>
                  </a:cubicBezTo>
                  <a:cubicBezTo>
                    <a:pt x="8662" y="7182"/>
                    <a:pt x="8704" y="7182"/>
                    <a:pt x="8746" y="7161"/>
                  </a:cubicBezTo>
                  <a:cubicBezTo>
                    <a:pt x="8852" y="7119"/>
                    <a:pt x="8957" y="7077"/>
                    <a:pt x="9042" y="7035"/>
                  </a:cubicBezTo>
                  <a:cubicBezTo>
                    <a:pt x="9084" y="7013"/>
                    <a:pt x="9105" y="7013"/>
                    <a:pt x="9148" y="6992"/>
                  </a:cubicBezTo>
                  <a:cubicBezTo>
                    <a:pt x="9253" y="6929"/>
                    <a:pt x="9380" y="6866"/>
                    <a:pt x="9486" y="6802"/>
                  </a:cubicBezTo>
                  <a:cubicBezTo>
                    <a:pt x="9528" y="6781"/>
                    <a:pt x="9549" y="6760"/>
                    <a:pt x="9570" y="6760"/>
                  </a:cubicBezTo>
                  <a:cubicBezTo>
                    <a:pt x="9654" y="6697"/>
                    <a:pt x="9739" y="6633"/>
                    <a:pt x="9823" y="6570"/>
                  </a:cubicBezTo>
                  <a:cubicBezTo>
                    <a:pt x="9866" y="6549"/>
                    <a:pt x="9887" y="6528"/>
                    <a:pt x="9929" y="6506"/>
                  </a:cubicBezTo>
                  <a:cubicBezTo>
                    <a:pt x="9992" y="6443"/>
                    <a:pt x="10077" y="6380"/>
                    <a:pt x="10140" y="6316"/>
                  </a:cubicBezTo>
                  <a:cubicBezTo>
                    <a:pt x="10161" y="6295"/>
                    <a:pt x="10204" y="6274"/>
                    <a:pt x="10225" y="6253"/>
                  </a:cubicBezTo>
                  <a:cubicBezTo>
                    <a:pt x="10309" y="6168"/>
                    <a:pt x="10394" y="6063"/>
                    <a:pt x="10478" y="5978"/>
                  </a:cubicBezTo>
                  <a:cubicBezTo>
                    <a:pt x="10478" y="5957"/>
                    <a:pt x="10499" y="5936"/>
                    <a:pt x="10499" y="5936"/>
                  </a:cubicBezTo>
                  <a:cubicBezTo>
                    <a:pt x="10563" y="5852"/>
                    <a:pt x="10626" y="5767"/>
                    <a:pt x="10690" y="5683"/>
                  </a:cubicBezTo>
                  <a:cubicBezTo>
                    <a:pt x="10711" y="5640"/>
                    <a:pt x="10732" y="5598"/>
                    <a:pt x="10753" y="5577"/>
                  </a:cubicBezTo>
                  <a:cubicBezTo>
                    <a:pt x="10795" y="5492"/>
                    <a:pt x="10837" y="5408"/>
                    <a:pt x="10880" y="5345"/>
                  </a:cubicBezTo>
                  <a:cubicBezTo>
                    <a:pt x="10880" y="5302"/>
                    <a:pt x="10901" y="5260"/>
                    <a:pt x="10922" y="5239"/>
                  </a:cubicBezTo>
                  <a:cubicBezTo>
                    <a:pt x="10964" y="5112"/>
                    <a:pt x="11006" y="5007"/>
                    <a:pt x="11049" y="4880"/>
                  </a:cubicBezTo>
                  <a:lnTo>
                    <a:pt x="11509" y="3153"/>
                  </a:lnTo>
                  <a:lnTo>
                    <a:pt x="11509" y="3153"/>
                  </a:lnTo>
                  <a:cubicBezTo>
                    <a:pt x="11488" y="3209"/>
                    <a:pt x="11461" y="3263"/>
                    <a:pt x="11429" y="3317"/>
                  </a:cubicBezTo>
                  <a:cubicBezTo>
                    <a:pt x="11429" y="3359"/>
                    <a:pt x="11408" y="3401"/>
                    <a:pt x="11387" y="3422"/>
                  </a:cubicBezTo>
                  <a:cubicBezTo>
                    <a:pt x="11344" y="3507"/>
                    <a:pt x="11302" y="3591"/>
                    <a:pt x="11260" y="3655"/>
                  </a:cubicBezTo>
                  <a:cubicBezTo>
                    <a:pt x="11239" y="3697"/>
                    <a:pt x="11218" y="3739"/>
                    <a:pt x="11197" y="3760"/>
                  </a:cubicBezTo>
                  <a:cubicBezTo>
                    <a:pt x="11154" y="3845"/>
                    <a:pt x="11091" y="3929"/>
                    <a:pt x="11028" y="4014"/>
                  </a:cubicBezTo>
                  <a:cubicBezTo>
                    <a:pt x="11006" y="4035"/>
                    <a:pt x="11006" y="4056"/>
                    <a:pt x="10985" y="4056"/>
                  </a:cubicBezTo>
                  <a:cubicBezTo>
                    <a:pt x="10922" y="4162"/>
                    <a:pt x="10837" y="4246"/>
                    <a:pt x="10732" y="4352"/>
                  </a:cubicBezTo>
                  <a:cubicBezTo>
                    <a:pt x="10711" y="4373"/>
                    <a:pt x="10690" y="4394"/>
                    <a:pt x="10668" y="4415"/>
                  </a:cubicBezTo>
                  <a:cubicBezTo>
                    <a:pt x="10584" y="4479"/>
                    <a:pt x="10521" y="4542"/>
                    <a:pt x="10436" y="4605"/>
                  </a:cubicBezTo>
                  <a:cubicBezTo>
                    <a:pt x="10415" y="4626"/>
                    <a:pt x="10373" y="4648"/>
                    <a:pt x="10352" y="4669"/>
                  </a:cubicBezTo>
                  <a:cubicBezTo>
                    <a:pt x="10267" y="4732"/>
                    <a:pt x="10183" y="4795"/>
                    <a:pt x="10098" y="4838"/>
                  </a:cubicBezTo>
                  <a:cubicBezTo>
                    <a:pt x="10056" y="4859"/>
                    <a:pt x="10035" y="4880"/>
                    <a:pt x="10014" y="4901"/>
                  </a:cubicBezTo>
                  <a:cubicBezTo>
                    <a:pt x="9908" y="4964"/>
                    <a:pt x="9781" y="5028"/>
                    <a:pt x="9654" y="5091"/>
                  </a:cubicBezTo>
                  <a:cubicBezTo>
                    <a:pt x="9633" y="5091"/>
                    <a:pt x="9591" y="5112"/>
                    <a:pt x="9570" y="5133"/>
                  </a:cubicBezTo>
                  <a:cubicBezTo>
                    <a:pt x="9464" y="5176"/>
                    <a:pt x="9380" y="5218"/>
                    <a:pt x="9274" y="5260"/>
                  </a:cubicBezTo>
                  <a:cubicBezTo>
                    <a:pt x="9232" y="5260"/>
                    <a:pt x="9190" y="5281"/>
                    <a:pt x="9148" y="5302"/>
                  </a:cubicBezTo>
                  <a:cubicBezTo>
                    <a:pt x="9042" y="5324"/>
                    <a:pt x="8936" y="5366"/>
                    <a:pt x="8831" y="5387"/>
                  </a:cubicBezTo>
                  <a:cubicBezTo>
                    <a:pt x="8788" y="5408"/>
                    <a:pt x="8767" y="5408"/>
                    <a:pt x="8725" y="5429"/>
                  </a:cubicBezTo>
                  <a:cubicBezTo>
                    <a:pt x="8577" y="5471"/>
                    <a:pt x="8429" y="5492"/>
                    <a:pt x="8281" y="5514"/>
                  </a:cubicBezTo>
                  <a:cubicBezTo>
                    <a:pt x="8260" y="5535"/>
                    <a:pt x="8239" y="5535"/>
                    <a:pt x="8197" y="5535"/>
                  </a:cubicBezTo>
                  <a:cubicBezTo>
                    <a:pt x="8091" y="5556"/>
                    <a:pt x="7965" y="5577"/>
                    <a:pt x="7838" y="5598"/>
                  </a:cubicBezTo>
                  <a:lnTo>
                    <a:pt x="7690" y="5598"/>
                  </a:lnTo>
                  <a:cubicBezTo>
                    <a:pt x="7563" y="5619"/>
                    <a:pt x="7458" y="5619"/>
                    <a:pt x="7331" y="5619"/>
                  </a:cubicBezTo>
                  <a:lnTo>
                    <a:pt x="7204" y="5619"/>
                  </a:lnTo>
                  <a:cubicBezTo>
                    <a:pt x="7162" y="5626"/>
                    <a:pt x="7120" y="5629"/>
                    <a:pt x="7077" y="5629"/>
                  </a:cubicBezTo>
                  <a:cubicBezTo>
                    <a:pt x="6993" y="5629"/>
                    <a:pt x="6908" y="5619"/>
                    <a:pt x="6824" y="5619"/>
                  </a:cubicBezTo>
                  <a:lnTo>
                    <a:pt x="6676" y="5619"/>
                  </a:lnTo>
                  <a:cubicBezTo>
                    <a:pt x="6507" y="5619"/>
                    <a:pt x="6338" y="5598"/>
                    <a:pt x="6169" y="5577"/>
                  </a:cubicBezTo>
                  <a:cubicBezTo>
                    <a:pt x="5937" y="5556"/>
                    <a:pt x="5683" y="5514"/>
                    <a:pt x="5451" y="5450"/>
                  </a:cubicBezTo>
                  <a:cubicBezTo>
                    <a:pt x="5303" y="5429"/>
                    <a:pt x="5176" y="5387"/>
                    <a:pt x="5028" y="5345"/>
                  </a:cubicBezTo>
                  <a:cubicBezTo>
                    <a:pt x="4859" y="5302"/>
                    <a:pt x="4711" y="5260"/>
                    <a:pt x="4564" y="5197"/>
                  </a:cubicBezTo>
                  <a:cubicBezTo>
                    <a:pt x="4331" y="5133"/>
                    <a:pt x="4120" y="5049"/>
                    <a:pt x="3909" y="4943"/>
                  </a:cubicBezTo>
                  <a:cubicBezTo>
                    <a:pt x="3867" y="4922"/>
                    <a:pt x="3824" y="4922"/>
                    <a:pt x="3782" y="4901"/>
                  </a:cubicBezTo>
                  <a:cubicBezTo>
                    <a:pt x="3571" y="4795"/>
                    <a:pt x="3360" y="4690"/>
                    <a:pt x="3148" y="4563"/>
                  </a:cubicBezTo>
                  <a:cubicBezTo>
                    <a:pt x="3127" y="4542"/>
                    <a:pt x="3085" y="4521"/>
                    <a:pt x="3043" y="4500"/>
                  </a:cubicBezTo>
                  <a:cubicBezTo>
                    <a:pt x="2874" y="4394"/>
                    <a:pt x="2726" y="4288"/>
                    <a:pt x="2578" y="4183"/>
                  </a:cubicBezTo>
                  <a:lnTo>
                    <a:pt x="2557" y="4183"/>
                  </a:lnTo>
                  <a:cubicBezTo>
                    <a:pt x="2409" y="4056"/>
                    <a:pt x="2261" y="3950"/>
                    <a:pt x="2113" y="3824"/>
                  </a:cubicBezTo>
                  <a:cubicBezTo>
                    <a:pt x="2071" y="3781"/>
                    <a:pt x="2008" y="3718"/>
                    <a:pt x="1965" y="3676"/>
                  </a:cubicBezTo>
                  <a:cubicBezTo>
                    <a:pt x="1881" y="3612"/>
                    <a:pt x="1818" y="3549"/>
                    <a:pt x="1754" y="3465"/>
                  </a:cubicBezTo>
                  <a:cubicBezTo>
                    <a:pt x="1691" y="3422"/>
                    <a:pt x="1649" y="3359"/>
                    <a:pt x="1606" y="3317"/>
                  </a:cubicBezTo>
                  <a:cubicBezTo>
                    <a:pt x="1543" y="3232"/>
                    <a:pt x="1480" y="3169"/>
                    <a:pt x="1437" y="3105"/>
                  </a:cubicBezTo>
                  <a:cubicBezTo>
                    <a:pt x="1374" y="3042"/>
                    <a:pt x="1332" y="3000"/>
                    <a:pt x="1289" y="2936"/>
                  </a:cubicBezTo>
                  <a:cubicBezTo>
                    <a:pt x="1247" y="2852"/>
                    <a:pt x="1205" y="2789"/>
                    <a:pt x="1142" y="2725"/>
                  </a:cubicBezTo>
                  <a:cubicBezTo>
                    <a:pt x="1120" y="2662"/>
                    <a:pt x="1078" y="2599"/>
                    <a:pt x="1036" y="2535"/>
                  </a:cubicBezTo>
                  <a:cubicBezTo>
                    <a:pt x="994" y="2472"/>
                    <a:pt x="951" y="2387"/>
                    <a:pt x="909" y="2324"/>
                  </a:cubicBezTo>
                  <a:cubicBezTo>
                    <a:pt x="888" y="2261"/>
                    <a:pt x="867" y="2197"/>
                    <a:pt x="846" y="2155"/>
                  </a:cubicBezTo>
                  <a:cubicBezTo>
                    <a:pt x="804" y="2049"/>
                    <a:pt x="761" y="1965"/>
                    <a:pt x="719" y="1859"/>
                  </a:cubicBezTo>
                  <a:cubicBezTo>
                    <a:pt x="698" y="1817"/>
                    <a:pt x="677" y="1754"/>
                    <a:pt x="656" y="1690"/>
                  </a:cubicBezTo>
                  <a:cubicBezTo>
                    <a:pt x="635" y="1606"/>
                    <a:pt x="613" y="1500"/>
                    <a:pt x="592" y="1394"/>
                  </a:cubicBezTo>
                  <a:cubicBezTo>
                    <a:pt x="571" y="1352"/>
                    <a:pt x="571" y="1289"/>
                    <a:pt x="550" y="1247"/>
                  </a:cubicBezTo>
                  <a:cubicBezTo>
                    <a:pt x="550" y="1204"/>
                    <a:pt x="550" y="1162"/>
                    <a:pt x="550" y="1120"/>
                  </a:cubicBezTo>
                  <a:cubicBezTo>
                    <a:pt x="529" y="1035"/>
                    <a:pt x="529" y="951"/>
                    <a:pt x="529" y="866"/>
                  </a:cubicBezTo>
                  <a:cubicBezTo>
                    <a:pt x="529" y="824"/>
                    <a:pt x="529" y="782"/>
                    <a:pt x="529" y="740"/>
                  </a:cubicBezTo>
                  <a:cubicBezTo>
                    <a:pt x="529" y="634"/>
                    <a:pt x="529" y="549"/>
                    <a:pt x="529" y="444"/>
                  </a:cubicBezTo>
                  <a:cubicBezTo>
                    <a:pt x="529" y="423"/>
                    <a:pt x="529" y="402"/>
                    <a:pt x="550" y="380"/>
                  </a:cubicBezTo>
                  <a:cubicBezTo>
                    <a:pt x="550" y="254"/>
                    <a:pt x="592" y="127"/>
                    <a:pt x="613" y="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78"/>
            <p:cNvSpPr/>
            <p:nvPr/>
          </p:nvSpPr>
          <p:spPr>
            <a:xfrm>
              <a:off x="3916925" y="3643700"/>
              <a:ext cx="302625" cy="207300"/>
            </a:xfrm>
            <a:custGeom>
              <a:avLst/>
              <a:gdLst/>
              <a:ahLst/>
              <a:cxnLst/>
              <a:rect l="l" t="t" r="r" b="b"/>
              <a:pathLst>
                <a:path w="12105" h="8292" extrusionOk="0">
                  <a:moveTo>
                    <a:pt x="5056" y="1"/>
                  </a:moveTo>
                  <a:cubicBezTo>
                    <a:pt x="2858" y="1"/>
                    <a:pt x="1026" y="1008"/>
                    <a:pt x="570" y="2667"/>
                  </a:cubicBezTo>
                  <a:cubicBezTo>
                    <a:pt x="0" y="4801"/>
                    <a:pt x="1965" y="7188"/>
                    <a:pt x="4985" y="8012"/>
                  </a:cubicBezTo>
                  <a:cubicBezTo>
                    <a:pt x="5681" y="8201"/>
                    <a:pt x="6373" y="8291"/>
                    <a:pt x="7032" y="8291"/>
                  </a:cubicBezTo>
                  <a:cubicBezTo>
                    <a:pt x="9234" y="8291"/>
                    <a:pt x="11074" y="7288"/>
                    <a:pt x="11513" y="5646"/>
                  </a:cubicBezTo>
                  <a:cubicBezTo>
                    <a:pt x="12104" y="3512"/>
                    <a:pt x="10118" y="1104"/>
                    <a:pt x="7098" y="280"/>
                  </a:cubicBezTo>
                  <a:cubicBezTo>
                    <a:pt x="6403" y="91"/>
                    <a:pt x="5713" y="1"/>
                    <a:pt x="5056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78"/>
            <p:cNvSpPr/>
            <p:nvPr/>
          </p:nvSpPr>
          <p:spPr>
            <a:xfrm>
              <a:off x="3955475" y="3678500"/>
              <a:ext cx="224975" cy="137700"/>
            </a:xfrm>
            <a:custGeom>
              <a:avLst/>
              <a:gdLst/>
              <a:ahLst/>
              <a:cxnLst/>
              <a:rect l="l" t="t" r="r" b="b"/>
              <a:pathLst>
                <a:path w="8999" h="5508" extrusionOk="0">
                  <a:moveTo>
                    <a:pt x="3560" y="1"/>
                  </a:moveTo>
                  <a:cubicBezTo>
                    <a:pt x="1984" y="1"/>
                    <a:pt x="649" y="622"/>
                    <a:pt x="380" y="1634"/>
                  </a:cubicBezTo>
                  <a:cubicBezTo>
                    <a:pt x="0" y="2986"/>
                    <a:pt x="1606" y="4697"/>
                    <a:pt x="3802" y="5289"/>
                  </a:cubicBezTo>
                  <a:cubicBezTo>
                    <a:pt x="4361" y="5438"/>
                    <a:pt x="4921" y="5508"/>
                    <a:pt x="5452" y="5508"/>
                  </a:cubicBezTo>
                  <a:cubicBezTo>
                    <a:pt x="7030" y="5508"/>
                    <a:pt x="8355" y="4890"/>
                    <a:pt x="8640" y="3895"/>
                  </a:cubicBezTo>
                  <a:cubicBezTo>
                    <a:pt x="8999" y="2543"/>
                    <a:pt x="7394" y="832"/>
                    <a:pt x="5197" y="219"/>
                  </a:cubicBezTo>
                  <a:cubicBezTo>
                    <a:pt x="4645" y="70"/>
                    <a:pt x="4089" y="1"/>
                    <a:pt x="3560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78"/>
            <p:cNvSpPr/>
            <p:nvPr/>
          </p:nvSpPr>
          <p:spPr>
            <a:xfrm>
              <a:off x="3954400" y="3694850"/>
              <a:ext cx="222375" cy="122200"/>
            </a:xfrm>
            <a:custGeom>
              <a:avLst/>
              <a:gdLst/>
              <a:ahLst/>
              <a:cxnLst/>
              <a:rect l="l" t="t" r="r" b="b"/>
              <a:pathLst>
                <a:path w="8895" h="4888" extrusionOk="0">
                  <a:moveTo>
                    <a:pt x="3173" y="0"/>
                  </a:moveTo>
                  <a:cubicBezTo>
                    <a:pt x="1722" y="0"/>
                    <a:pt x="542" y="495"/>
                    <a:pt x="318" y="1318"/>
                  </a:cubicBezTo>
                  <a:cubicBezTo>
                    <a:pt x="1" y="2480"/>
                    <a:pt x="1649" y="4043"/>
                    <a:pt x="3845" y="4635"/>
                  </a:cubicBezTo>
                  <a:cubicBezTo>
                    <a:pt x="4489" y="4806"/>
                    <a:pt x="5131" y="4887"/>
                    <a:pt x="5726" y="4887"/>
                  </a:cubicBezTo>
                  <a:cubicBezTo>
                    <a:pt x="7180" y="4887"/>
                    <a:pt x="8352" y="4403"/>
                    <a:pt x="8577" y="3579"/>
                  </a:cubicBezTo>
                  <a:cubicBezTo>
                    <a:pt x="8894" y="2417"/>
                    <a:pt x="7246" y="854"/>
                    <a:pt x="5050" y="262"/>
                  </a:cubicBezTo>
                  <a:cubicBezTo>
                    <a:pt x="4410" y="84"/>
                    <a:pt x="3768" y="0"/>
                    <a:pt x="3173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78"/>
            <p:cNvSpPr/>
            <p:nvPr/>
          </p:nvSpPr>
          <p:spPr>
            <a:xfrm>
              <a:off x="3782775" y="3545075"/>
              <a:ext cx="289425" cy="189075"/>
            </a:xfrm>
            <a:custGeom>
              <a:avLst/>
              <a:gdLst/>
              <a:ahLst/>
              <a:cxnLst/>
              <a:rect l="l" t="t" r="r" b="b"/>
              <a:pathLst>
                <a:path w="11577" h="7563" extrusionOk="0">
                  <a:moveTo>
                    <a:pt x="634" y="0"/>
                  </a:moveTo>
                  <a:cubicBezTo>
                    <a:pt x="621" y="41"/>
                    <a:pt x="610" y="83"/>
                    <a:pt x="600" y="126"/>
                  </a:cubicBezTo>
                  <a:lnTo>
                    <a:pt x="600" y="126"/>
                  </a:lnTo>
                  <a:lnTo>
                    <a:pt x="634" y="0"/>
                  </a:lnTo>
                  <a:close/>
                  <a:moveTo>
                    <a:pt x="600" y="126"/>
                  </a:moveTo>
                  <a:lnTo>
                    <a:pt x="106" y="1923"/>
                  </a:lnTo>
                  <a:cubicBezTo>
                    <a:pt x="106" y="1944"/>
                    <a:pt x="85" y="1965"/>
                    <a:pt x="85" y="1986"/>
                  </a:cubicBezTo>
                  <a:cubicBezTo>
                    <a:pt x="64" y="2092"/>
                    <a:pt x="43" y="2197"/>
                    <a:pt x="22" y="2303"/>
                  </a:cubicBezTo>
                  <a:cubicBezTo>
                    <a:pt x="22" y="2324"/>
                    <a:pt x="22" y="2345"/>
                    <a:pt x="22" y="2366"/>
                  </a:cubicBezTo>
                  <a:cubicBezTo>
                    <a:pt x="22" y="2430"/>
                    <a:pt x="1" y="2493"/>
                    <a:pt x="1" y="2556"/>
                  </a:cubicBezTo>
                  <a:cubicBezTo>
                    <a:pt x="1" y="2599"/>
                    <a:pt x="1" y="2620"/>
                    <a:pt x="1" y="2662"/>
                  </a:cubicBezTo>
                  <a:cubicBezTo>
                    <a:pt x="1" y="2704"/>
                    <a:pt x="1" y="2747"/>
                    <a:pt x="1" y="2789"/>
                  </a:cubicBezTo>
                  <a:cubicBezTo>
                    <a:pt x="22" y="2873"/>
                    <a:pt x="22" y="2958"/>
                    <a:pt x="43" y="3063"/>
                  </a:cubicBezTo>
                  <a:cubicBezTo>
                    <a:pt x="43" y="3085"/>
                    <a:pt x="43" y="3127"/>
                    <a:pt x="43" y="3169"/>
                  </a:cubicBezTo>
                  <a:cubicBezTo>
                    <a:pt x="43" y="3190"/>
                    <a:pt x="43" y="3190"/>
                    <a:pt x="43" y="3211"/>
                  </a:cubicBezTo>
                  <a:cubicBezTo>
                    <a:pt x="64" y="3254"/>
                    <a:pt x="64" y="3275"/>
                    <a:pt x="85" y="3317"/>
                  </a:cubicBezTo>
                  <a:cubicBezTo>
                    <a:pt x="106" y="3423"/>
                    <a:pt x="127" y="3528"/>
                    <a:pt x="148" y="3634"/>
                  </a:cubicBezTo>
                  <a:cubicBezTo>
                    <a:pt x="170" y="3676"/>
                    <a:pt x="191" y="3739"/>
                    <a:pt x="212" y="3782"/>
                  </a:cubicBezTo>
                  <a:cubicBezTo>
                    <a:pt x="254" y="3887"/>
                    <a:pt x="275" y="3972"/>
                    <a:pt x="317" y="4077"/>
                  </a:cubicBezTo>
                  <a:cubicBezTo>
                    <a:pt x="339" y="4098"/>
                    <a:pt x="339" y="4141"/>
                    <a:pt x="360" y="4162"/>
                  </a:cubicBezTo>
                  <a:cubicBezTo>
                    <a:pt x="381" y="4183"/>
                    <a:pt x="402" y="4225"/>
                    <a:pt x="402" y="4246"/>
                  </a:cubicBezTo>
                  <a:cubicBezTo>
                    <a:pt x="444" y="4310"/>
                    <a:pt x="486" y="4394"/>
                    <a:pt x="529" y="4458"/>
                  </a:cubicBezTo>
                  <a:cubicBezTo>
                    <a:pt x="571" y="4521"/>
                    <a:pt x="592" y="4584"/>
                    <a:pt x="634" y="4648"/>
                  </a:cubicBezTo>
                  <a:cubicBezTo>
                    <a:pt x="677" y="4711"/>
                    <a:pt x="740" y="4796"/>
                    <a:pt x="782" y="4859"/>
                  </a:cubicBezTo>
                  <a:cubicBezTo>
                    <a:pt x="824" y="4922"/>
                    <a:pt x="867" y="4965"/>
                    <a:pt x="909" y="5028"/>
                  </a:cubicBezTo>
                  <a:cubicBezTo>
                    <a:pt x="972" y="5091"/>
                    <a:pt x="1036" y="5176"/>
                    <a:pt x="1099" y="5239"/>
                  </a:cubicBezTo>
                  <a:cubicBezTo>
                    <a:pt x="1141" y="5303"/>
                    <a:pt x="1184" y="5345"/>
                    <a:pt x="1247" y="5408"/>
                  </a:cubicBezTo>
                  <a:cubicBezTo>
                    <a:pt x="1310" y="5472"/>
                    <a:pt x="1374" y="5535"/>
                    <a:pt x="1458" y="5598"/>
                  </a:cubicBezTo>
                  <a:cubicBezTo>
                    <a:pt x="1500" y="5641"/>
                    <a:pt x="1522" y="5683"/>
                    <a:pt x="1564" y="5725"/>
                  </a:cubicBezTo>
                  <a:cubicBezTo>
                    <a:pt x="1585" y="5725"/>
                    <a:pt x="1606" y="5746"/>
                    <a:pt x="1606" y="5746"/>
                  </a:cubicBezTo>
                  <a:cubicBezTo>
                    <a:pt x="1754" y="5873"/>
                    <a:pt x="1881" y="6000"/>
                    <a:pt x="2050" y="6105"/>
                  </a:cubicBezTo>
                  <a:cubicBezTo>
                    <a:pt x="2050" y="6105"/>
                    <a:pt x="2071" y="6105"/>
                    <a:pt x="2071" y="6126"/>
                  </a:cubicBezTo>
                  <a:cubicBezTo>
                    <a:pt x="2219" y="6232"/>
                    <a:pt x="2367" y="6338"/>
                    <a:pt x="2535" y="6422"/>
                  </a:cubicBezTo>
                  <a:cubicBezTo>
                    <a:pt x="2535" y="6443"/>
                    <a:pt x="2557" y="6443"/>
                    <a:pt x="2578" y="6443"/>
                  </a:cubicBezTo>
                  <a:cubicBezTo>
                    <a:pt x="2599" y="6464"/>
                    <a:pt x="2620" y="6486"/>
                    <a:pt x="2641" y="6486"/>
                  </a:cubicBezTo>
                  <a:cubicBezTo>
                    <a:pt x="2852" y="6612"/>
                    <a:pt x="3064" y="6718"/>
                    <a:pt x="3275" y="6823"/>
                  </a:cubicBezTo>
                  <a:cubicBezTo>
                    <a:pt x="3296" y="6845"/>
                    <a:pt x="3338" y="6845"/>
                    <a:pt x="3359" y="6866"/>
                  </a:cubicBezTo>
                  <a:lnTo>
                    <a:pt x="3380" y="6866"/>
                  </a:lnTo>
                  <a:cubicBezTo>
                    <a:pt x="3592" y="6971"/>
                    <a:pt x="3824" y="7056"/>
                    <a:pt x="4056" y="7140"/>
                  </a:cubicBezTo>
                  <a:lnTo>
                    <a:pt x="4099" y="7140"/>
                  </a:lnTo>
                  <a:cubicBezTo>
                    <a:pt x="4225" y="7204"/>
                    <a:pt x="4373" y="7246"/>
                    <a:pt x="4521" y="7288"/>
                  </a:cubicBezTo>
                  <a:cubicBezTo>
                    <a:pt x="4627" y="7309"/>
                    <a:pt x="4754" y="7330"/>
                    <a:pt x="4859" y="7373"/>
                  </a:cubicBezTo>
                  <a:lnTo>
                    <a:pt x="4944" y="7373"/>
                  </a:lnTo>
                  <a:cubicBezTo>
                    <a:pt x="5176" y="7436"/>
                    <a:pt x="5429" y="7478"/>
                    <a:pt x="5662" y="7499"/>
                  </a:cubicBezTo>
                  <a:cubicBezTo>
                    <a:pt x="5831" y="7521"/>
                    <a:pt x="6000" y="7542"/>
                    <a:pt x="6169" y="7542"/>
                  </a:cubicBezTo>
                  <a:lnTo>
                    <a:pt x="6317" y="7542"/>
                  </a:lnTo>
                  <a:cubicBezTo>
                    <a:pt x="6422" y="7563"/>
                    <a:pt x="6507" y="7563"/>
                    <a:pt x="6612" y="7563"/>
                  </a:cubicBezTo>
                  <a:lnTo>
                    <a:pt x="6676" y="7563"/>
                  </a:lnTo>
                  <a:cubicBezTo>
                    <a:pt x="6739" y="7563"/>
                    <a:pt x="6781" y="7542"/>
                    <a:pt x="6824" y="7542"/>
                  </a:cubicBezTo>
                  <a:cubicBezTo>
                    <a:pt x="6950" y="7542"/>
                    <a:pt x="7056" y="7542"/>
                    <a:pt x="7162" y="7521"/>
                  </a:cubicBezTo>
                  <a:lnTo>
                    <a:pt x="7310" y="7521"/>
                  </a:lnTo>
                  <a:cubicBezTo>
                    <a:pt x="7436" y="7499"/>
                    <a:pt x="7563" y="7478"/>
                    <a:pt x="7690" y="7457"/>
                  </a:cubicBezTo>
                  <a:lnTo>
                    <a:pt x="7774" y="7457"/>
                  </a:lnTo>
                  <a:cubicBezTo>
                    <a:pt x="7922" y="7415"/>
                    <a:pt x="8070" y="7394"/>
                    <a:pt x="8218" y="7352"/>
                  </a:cubicBezTo>
                  <a:cubicBezTo>
                    <a:pt x="8239" y="7352"/>
                    <a:pt x="8281" y="7330"/>
                    <a:pt x="8323" y="7309"/>
                  </a:cubicBezTo>
                  <a:cubicBezTo>
                    <a:pt x="8429" y="7288"/>
                    <a:pt x="8535" y="7267"/>
                    <a:pt x="8640" y="7225"/>
                  </a:cubicBezTo>
                  <a:cubicBezTo>
                    <a:pt x="8683" y="7204"/>
                    <a:pt x="8725" y="7183"/>
                    <a:pt x="8767" y="7183"/>
                  </a:cubicBezTo>
                  <a:cubicBezTo>
                    <a:pt x="8852" y="7140"/>
                    <a:pt x="8957" y="7098"/>
                    <a:pt x="9063" y="7056"/>
                  </a:cubicBezTo>
                  <a:cubicBezTo>
                    <a:pt x="9084" y="7035"/>
                    <a:pt x="9126" y="7035"/>
                    <a:pt x="9147" y="7014"/>
                  </a:cubicBezTo>
                  <a:cubicBezTo>
                    <a:pt x="9274" y="6950"/>
                    <a:pt x="9401" y="6887"/>
                    <a:pt x="9506" y="6823"/>
                  </a:cubicBezTo>
                  <a:cubicBezTo>
                    <a:pt x="9528" y="6802"/>
                    <a:pt x="9549" y="6781"/>
                    <a:pt x="9591" y="6781"/>
                  </a:cubicBezTo>
                  <a:cubicBezTo>
                    <a:pt x="9675" y="6718"/>
                    <a:pt x="9760" y="6655"/>
                    <a:pt x="9844" y="6591"/>
                  </a:cubicBezTo>
                  <a:cubicBezTo>
                    <a:pt x="9866" y="6570"/>
                    <a:pt x="9908" y="6549"/>
                    <a:pt x="9929" y="6528"/>
                  </a:cubicBezTo>
                  <a:cubicBezTo>
                    <a:pt x="10013" y="6464"/>
                    <a:pt x="10077" y="6401"/>
                    <a:pt x="10161" y="6338"/>
                  </a:cubicBezTo>
                  <a:cubicBezTo>
                    <a:pt x="10182" y="6317"/>
                    <a:pt x="10203" y="6295"/>
                    <a:pt x="10225" y="6274"/>
                  </a:cubicBezTo>
                  <a:cubicBezTo>
                    <a:pt x="10309" y="6190"/>
                    <a:pt x="10394" y="6084"/>
                    <a:pt x="10478" y="6000"/>
                  </a:cubicBezTo>
                  <a:cubicBezTo>
                    <a:pt x="10499" y="5979"/>
                    <a:pt x="10499" y="5957"/>
                    <a:pt x="10520" y="5957"/>
                  </a:cubicBezTo>
                  <a:cubicBezTo>
                    <a:pt x="10584" y="5873"/>
                    <a:pt x="10647" y="5788"/>
                    <a:pt x="10689" y="5683"/>
                  </a:cubicBezTo>
                  <a:cubicBezTo>
                    <a:pt x="10710" y="5662"/>
                    <a:pt x="10732" y="5619"/>
                    <a:pt x="10753" y="5598"/>
                  </a:cubicBezTo>
                  <a:cubicBezTo>
                    <a:pt x="10795" y="5514"/>
                    <a:pt x="10837" y="5429"/>
                    <a:pt x="10879" y="5345"/>
                  </a:cubicBezTo>
                  <a:cubicBezTo>
                    <a:pt x="10901" y="5324"/>
                    <a:pt x="10922" y="5281"/>
                    <a:pt x="10922" y="5260"/>
                  </a:cubicBezTo>
                  <a:cubicBezTo>
                    <a:pt x="10964" y="5134"/>
                    <a:pt x="11006" y="5028"/>
                    <a:pt x="11048" y="4901"/>
                  </a:cubicBezTo>
                  <a:lnTo>
                    <a:pt x="11577" y="3000"/>
                  </a:lnTo>
                  <a:lnTo>
                    <a:pt x="11577" y="3000"/>
                  </a:lnTo>
                  <a:cubicBezTo>
                    <a:pt x="11534" y="3106"/>
                    <a:pt x="11492" y="3232"/>
                    <a:pt x="11450" y="3338"/>
                  </a:cubicBezTo>
                  <a:cubicBezTo>
                    <a:pt x="11429" y="3380"/>
                    <a:pt x="11408" y="3423"/>
                    <a:pt x="11408" y="3444"/>
                  </a:cubicBezTo>
                  <a:cubicBezTo>
                    <a:pt x="11365" y="3528"/>
                    <a:pt x="11323" y="3613"/>
                    <a:pt x="11281" y="3676"/>
                  </a:cubicBezTo>
                  <a:cubicBezTo>
                    <a:pt x="11260" y="3718"/>
                    <a:pt x="11239" y="3761"/>
                    <a:pt x="11217" y="3782"/>
                  </a:cubicBezTo>
                  <a:cubicBezTo>
                    <a:pt x="11154" y="3866"/>
                    <a:pt x="11091" y="3951"/>
                    <a:pt x="11027" y="4035"/>
                  </a:cubicBezTo>
                  <a:cubicBezTo>
                    <a:pt x="11027" y="4056"/>
                    <a:pt x="11006" y="4077"/>
                    <a:pt x="11006" y="4077"/>
                  </a:cubicBezTo>
                  <a:cubicBezTo>
                    <a:pt x="10922" y="4183"/>
                    <a:pt x="10837" y="4267"/>
                    <a:pt x="10753" y="4352"/>
                  </a:cubicBezTo>
                  <a:cubicBezTo>
                    <a:pt x="10732" y="4394"/>
                    <a:pt x="10689" y="4415"/>
                    <a:pt x="10668" y="4436"/>
                  </a:cubicBezTo>
                  <a:cubicBezTo>
                    <a:pt x="10605" y="4500"/>
                    <a:pt x="10520" y="4563"/>
                    <a:pt x="10457" y="4627"/>
                  </a:cubicBezTo>
                  <a:cubicBezTo>
                    <a:pt x="10415" y="4648"/>
                    <a:pt x="10394" y="4669"/>
                    <a:pt x="10351" y="4690"/>
                  </a:cubicBezTo>
                  <a:cubicBezTo>
                    <a:pt x="10267" y="4753"/>
                    <a:pt x="10182" y="4817"/>
                    <a:pt x="10098" y="4859"/>
                  </a:cubicBezTo>
                  <a:cubicBezTo>
                    <a:pt x="10077" y="4880"/>
                    <a:pt x="10056" y="4901"/>
                    <a:pt x="10034" y="4922"/>
                  </a:cubicBezTo>
                  <a:cubicBezTo>
                    <a:pt x="9908" y="4986"/>
                    <a:pt x="9802" y="5049"/>
                    <a:pt x="9675" y="5112"/>
                  </a:cubicBezTo>
                  <a:cubicBezTo>
                    <a:pt x="9633" y="5112"/>
                    <a:pt x="9612" y="5134"/>
                    <a:pt x="9570" y="5155"/>
                  </a:cubicBezTo>
                  <a:cubicBezTo>
                    <a:pt x="9485" y="5197"/>
                    <a:pt x="9380" y="5239"/>
                    <a:pt x="9274" y="5260"/>
                  </a:cubicBezTo>
                  <a:cubicBezTo>
                    <a:pt x="9232" y="5281"/>
                    <a:pt x="9190" y="5303"/>
                    <a:pt x="9147" y="5324"/>
                  </a:cubicBezTo>
                  <a:cubicBezTo>
                    <a:pt x="9042" y="5345"/>
                    <a:pt x="8957" y="5387"/>
                    <a:pt x="8852" y="5408"/>
                  </a:cubicBezTo>
                  <a:cubicBezTo>
                    <a:pt x="8809" y="5429"/>
                    <a:pt x="8767" y="5429"/>
                    <a:pt x="8725" y="5450"/>
                  </a:cubicBezTo>
                  <a:cubicBezTo>
                    <a:pt x="8598" y="5472"/>
                    <a:pt x="8450" y="5514"/>
                    <a:pt x="8302" y="5535"/>
                  </a:cubicBezTo>
                  <a:cubicBezTo>
                    <a:pt x="8260" y="5556"/>
                    <a:pt x="8239" y="5556"/>
                    <a:pt x="8218" y="5556"/>
                  </a:cubicBezTo>
                  <a:cubicBezTo>
                    <a:pt x="8091" y="5577"/>
                    <a:pt x="7964" y="5598"/>
                    <a:pt x="7838" y="5598"/>
                  </a:cubicBezTo>
                  <a:cubicBezTo>
                    <a:pt x="7795" y="5619"/>
                    <a:pt x="7732" y="5619"/>
                    <a:pt x="7690" y="5619"/>
                  </a:cubicBezTo>
                  <a:cubicBezTo>
                    <a:pt x="7584" y="5641"/>
                    <a:pt x="7457" y="5641"/>
                    <a:pt x="7352" y="5641"/>
                  </a:cubicBezTo>
                  <a:lnTo>
                    <a:pt x="6697" y="5641"/>
                  </a:lnTo>
                  <a:cubicBezTo>
                    <a:pt x="6528" y="5641"/>
                    <a:pt x="6359" y="5619"/>
                    <a:pt x="6169" y="5598"/>
                  </a:cubicBezTo>
                  <a:cubicBezTo>
                    <a:pt x="5936" y="5556"/>
                    <a:pt x="5704" y="5514"/>
                    <a:pt x="5472" y="5472"/>
                  </a:cubicBezTo>
                  <a:cubicBezTo>
                    <a:pt x="5324" y="5450"/>
                    <a:pt x="5176" y="5408"/>
                    <a:pt x="5049" y="5366"/>
                  </a:cubicBezTo>
                  <a:cubicBezTo>
                    <a:pt x="4880" y="5324"/>
                    <a:pt x="4732" y="5281"/>
                    <a:pt x="4563" y="5218"/>
                  </a:cubicBezTo>
                  <a:cubicBezTo>
                    <a:pt x="4331" y="5155"/>
                    <a:pt x="4120" y="5070"/>
                    <a:pt x="3909" y="4965"/>
                  </a:cubicBezTo>
                  <a:cubicBezTo>
                    <a:pt x="3866" y="4943"/>
                    <a:pt x="3845" y="4922"/>
                    <a:pt x="3803" y="4922"/>
                  </a:cubicBezTo>
                  <a:cubicBezTo>
                    <a:pt x="3571" y="4817"/>
                    <a:pt x="3359" y="4711"/>
                    <a:pt x="3169" y="4584"/>
                  </a:cubicBezTo>
                  <a:cubicBezTo>
                    <a:pt x="3127" y="4563"/>
                    <a:pt x="3085" y="4542"/>
                    <a:pt x="3042" y="4521"/>
                  </a:cubicBezTo>
                  <a:cubicBezTo>
                    <a:pt x="2895" y="4415"/>
                    <a:pt x="2726" y="4310"/>
                    <a:pt x="2578" y="4204"/>
                  </a:cubicBezTo>
                  <a:lnTo>
                    <a:pt x="2557" y="4204"/>
                  </a:lnTo>
                  <a:cubicBezTo>
                    <a:pt x="2409" y="4077"/>
                    <a:pt x="2261" y="3972"/>
                    <a:pt x="2134" y="3845"/>
                  </a:cubicBezTo>
                  <a:cubicBezTo>
                    <a:pt x="2071" y="3803"/>
                    <a:pt x="2029" y="3739"/>
                    <a:pt x="1965" y="3697"/>
                  </a:cubicBezTo>
                  <a:cubicBezTo>
                    <a:pt x="1902" y="3634"/>
                    <a:pt x="1838" y="3570"/>
                    <a:pt x="1754" y="3486"/>
                  </a:cubicBezTo>
                  <a:cubicBezTo>
                    <a:pt x="1712" y="3444"/>
                    <a:pt x="1669" y="3380"/>
                    <a:pt x="1606" y="3338"/>
                  </a:cubicBezTo>
                  <a:cubicBezTo>
                    <a:pt x="1564" y="3254"/>
                    <a:pt x="1500" y="3190"/>
                    <a:pt x="1437" y="3127"/>
                  </a:cubicBezTo>
                  <a:cubicBezTo>
                    <a:pt x="1395" y="3063"/>
                    <a:pt x="1353" y="3000"/>
                    <a:pt x="1310" y="2958"/>
                  </a:cubicBezTo>
                  <a:cubicBezTo>
                    <a:pt x="1247" y="2873"/>
                    <a:pt x="1205" y="2810"/>
                    <a:pt x="1162" y="2725"/>
                  </a:cubicBezTo>
                  <a:cubicBezTo>
                    <a:pt x="1120" y="2683"/>
                    <a:pt x="1078" y="2620"/>
                    <a:pt x="1057" y="2556"/>
                  </a:cubicBezTo>
                  <a:cubicBezTo>
                    <a:pt x="1015" y="2493"/>
                    <a:pt x="972" y="2409"/>
                    <a:pt x="930" y="2345"/>
                  </a:cubicBezTo>
                  <a:cubicBezTo>
                    <a:pt x="909" y="2282"/>
                    <a:pt x="867" y="2218"/>
                    <a:pt x="846" y="2155"/>
                  </a:cubicBezTo>
                  <a:cubicBezTo>
                    <a:pt x="803" y="2071"/>
                    <a:pt x="761" y="1986"/>
                    <a:pt x="740" y="1880"/>
                  </a:cubicBezTo>
                  <a:cubicBezTo>
                    <a:pt x="719" y="1838"/>
                    <a:pt x="698" y="1775"/>
                    <a:pt x="677" y="1711"/>
                  </a:cubicBezTo>
                  <a:cubicBezTo>
                    <a:pt x="634" y="1627"/>
                    <a:pt x="613" y="1521"/>
                    <a:pt x="592" y="1416"/>
                  </a:cubicBezTo>
                  <a:cubicBezTo>
                    <a:pt x="592" y="1374"/>
                    <a:pt x="571" y="1310"/>
                    <a:pt x="571" y="1268"/>
                  </a:cubicBezTo>
                  <a:cubicBezTo>
                    <a:pt x="550" y="1226"/>
                    <a:pt x="550" y="1183"/>
                    <a:pt x="550" y="1141"/>
                  </a:cubicBezTo>
                  <a:cubicBezTo>
                    <a:pt x="550" y="1057"/>
                    <a:pt x="529" y="972"/>
                    <a:pt x="529" y="888"/>
                  </a:cubicBezTo>
                  <a:cubicBezTo>
                    <a:pt x="529" y="845"/>
                    <a:pt x="529" y="803"/>
                    <a:pt x="529" y="761"/>
                  </a:cubicBezTo>
                  <a:cubicBezTo>
                    <a:pt x="529" y="655"/>
                    <a:pt x="529" y="571"/>
                    <a:pt x="550" y="465"/>
                  </a:cubicBezTo>
                  <a:cubicBezTo>
                    <a:pt x="550" y="444"/>
                    <a:pt x="550" y="423"/>
                    <a:pt x="550" y="402"/>
                  </a:cubicBezTo>
                  <a:cubicBezTo>
                    <a:pt x="564" y="315"/>
                    <a:pt x="579" y="219"/>
                    <a:pt x="600" y="126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78"/>
            <p:cNvSpPr/>
            <p:nvPr/>
          </p:nvSpPr>
          <p:spPr>
            <a:xfrm>
              <a:off x="3783825" y="3478925"/>
              <a:ext cx="302625" cy="207300"/>
            </a:xfrm>
            <a:custGeom>
              <a:avLst/>
              <a:gdLst/>
              <a:ahLst/>
              <a:cxnLst/>
              <a:rect l="l" t="t" r="r" b="b"/>
              <a:pathLst>
                <a:path w="12105" h="8292" extrusionOk="0">
                  <a:moveTo>
                    <a:pt x="5073" y="1"/>
                  </a:moveTo>
                  <a:cubicBezTo>
                    <a:pt x="2871" y="1"/>
                    <a:pt x="1031" y="1005"/>
                    <a:pt x="592" y="2646"/>
                  </a:cubicBezTo>
                  <a:cubicBezTo>
                    <a:pt x="1" y="4801"/>
                    <a:pt x="1987" y="7188"/>
                    <a:pt x="5007" y="8012"/>
                  </a:cubicBezTo>
                  <a:cubicBezTo>
                    <a:pt x="5703" y="8202"/>
                    <a:pt x="6394" y="8292"/>
                    <a:pt x="7052" y="8292"/>
                  </a:cubicBezTo>
                  <a:cubicBezTo>
                    <a:pt x="9248" y="8292"/>
                    <a:pt x="11079" y="7288"/>
                    <a:pt x="11535" y="5646"/>
                  </a:cubicBezTo>
                  <a:cubicBezTo>
                    <a:pt x="12105" y="3513"/>
                    <a:pt x="10140" y="1104"/>
                    <a:pt x="7120" y="281"/>
                  </a:cubicBezTo>
                  <a:cubicBezTo>
                    <a:pt x="6424" y="91"/>
                    <a:pt x="5732" y="1"/>
                    <a:pt x="5073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78"/>
            <p:cNvSpPr/>
            <p:nvPr/>
          </p:nvSpPr>
          <p:spPr>
            <a:xfrm>
              <a:off x="3822925" y="3513725"/>
              <a:ext cx="224975" cy="137700"/>
            </a:xfrm>
            <a:custGeom>
              <a:avLst/>
              <a:gdLst/>
              <a:ahLst/>
              <a:cxnLst/>
              <a:rect l="l" t="t" r="r" b="b"/>
              <a:pathLst>
                <a:path w="8999" h="5508" extrusionOk="0">
                  <a:moveTo>
                    <a:pt x="3539" y="1"/>
                  </a:moveTo>
                  <a:cubicBezTo>
                    <a:pt x="1963" y="1"/>
                    <a:pt x="628" y="622"/>
                    <a:pt x="359" y="1635"/>
                  </a:cubicBezTo>
                  <a:cubicBezTo>
                    <a:pt x="0" y="2987"/>
                    <a:pt x="1605" y="4677"/>
                    <a:pt x="3802" y="5289"/>
                  </a:cubicBezTo>
                  <a:cubicBezTo>
                    <a:pt x="4354" y="5438"/>
                    <a:pt x="4910" y="5508"/>
                    <a:pt x="5439" y="5508"/>
                  </a:cubicBezTo>
                  <a:cubicBezTo>
                    <a:pt x="7015" y="5508"/>
                    <a:pt x="8350" y="4886"/>
                    <a:pt x="8619" y="3874"/>
                  </a:cubicBezTo>
                  <a:cubicBezTo>
                    <a:pt x="8999" y="2543"/>
                    <a:pt x="7393" y="832"/>
                    <a:pt x="5175" y="219"/>
                  </a:cubicBezTo>
                  <a:cubicBezTo>
                    <a:pt x="4624" y="71"/>
                    <a:pt x="4068" y="1"/>
                    <a:pt x="3539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78"/>
            <p:cNvSpPr/>
            <p:nvPr/>
          </p:nvSpPr>
          <p:spPr>
            <a:xfrm>
              <a:off x="3821325" y="3530075"/>
              <a:ext cx="222875" cy="122200"/>
            </a:xfrm>
            <a:custGeom>
              <a:avLst/>
              <a:gdLst/>
              <a:ahLst/>
              <a:cxnLst/>
              <a:rect l="l" t="t" r="r" b="b"/>
              <a:pathLst>
                <a:path w="8915" h="4888" extrusionOk="0">
                  <a:moveTo>
                    <a:pt x="3177" y="1"/>
                  </a:moveTo>
                  <a:cubicBezTo>
                    <a:pt x="1732" y="1"/>
                    <a:pt x="563" y="495"/>
                    <a:pt x="339" y="1319"/>
                  </a:cubicBezTo>
                  <a:cubicBezTo>
                    <a:pt x="1" y="2480"/>
                    <a:pt x="1669" y="4023"/>
                    <a:pt x="3866" y="4635"/>
                  </a:cubicBezTo>
                  <a:cubicBezTo>
                    <a:pt x="4504" y="4807"/>
                    <a:pt x="5143" y="4888"/>
                    <a:pt x="5737" y="4888"/>
                  </a:cubicBezTo>
                  <a:cubicBezTo>
                    <a:pt x="7190" y="4888"/>
                    <a:pt x="8373" y="4404"/>
                    <a:pt x="8598" y="3579"/>
                  </a:cubicBezTo>
                  <a:cubicBezTo>
                    <a:pt x="8915" y="2396"/>
                    <a:pt x="7267" y="854"/>
                    <a:pt x="5049" y="262"/>
                  </a:cubicBezTo>
                  <a:cubicBezTo>
                    <a:pt x="4410" y="84"/>
                    <a:pt x="3770" y="1"/>
                    <a:pt x="3177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78"/>
            <p:cNvSpPr/>
            <p:nvPr/>
          </p:nvSpPr>
          <p:spPr>
            <a:xfrm>
              <a:off x="3678750" y="3417800"/>
              <a:ext cx="289425" cy="188550"/>
            </a:xfrm>
            <a:custGeom>
              <a:avLst/>
              <a:gdLst/>
              <a:ahLst/>
              <a:cxnLst/>
              <a:rect l="l" t="t" r="r" b="b"/>
              <a:pathLst>
                <a:path w="11577" h="7542" extrusionOk="0">
                  <a:moveTo>
                    <a:pt x="10942" y="1"/>
                  </a:moveTo>
                  <a:lnTo>
                    <a:pt x="10983" y="146"/>
                  </a:lnTo>
                  <a:lnTo>
                    <a:pt x="10983" y="146"/>
                  </a:lnTo>
                  <a:cubicBezTo>
                    <a:pt x="10972" y="97"/>
                    <a:pt x="10959" y="49"/>
                    <a:pt x="10942" y="1"/>
                  </a:cubicBezTo>
                  <a:close/>
                  <a:moveTo>
                    <a:pt x="10983" y="146"/>
                  </a:moveTo>
                  <a:cubicBezTo>
                    <a:pt x="11001" y="224"/>
                    <a:pt x="11014" y="302"/>
                    <a:pt x="11027" y="381"/>
                  </a:cubicBezTo>
                  <a:cubicBezTo>
                    <a:pt x="11027" y="402"/>
                    <a:pt x="11027" y="423"/>
                    <a:pt x="11027" y="465"/>
                  </a:cubicBezTo>
                  <a:cubicBezTo>
                    <a:pt x="11048" y="550"/>
                    <a:pt x="11048" y="655"/>
                    <a:pt x="11048" y="740"/>
                  </a:cubicBezTo>
                  <a:cubicBezTo>
                    <a:pt x="11048" y="782"/>
                    <a:pt x="11048" y="824"/>
                    <a:pt x="11048" y="867"/>
                  </a:cubicBezTo>
                  <a:cubicBezTo>
                    <a:pt x="11048" y="951"/>
                    <a:pt x="11027" y="1057"/>
                    <a:pt x="11027" y="1141"/>
                  </a:cubicBezTo>
                  <a:cubicBezTo>
                    <a:pt x="11006" y="1184"/>
                    <a:pt x="11006" y="1205"/>
                    <a:pt x="11006" y="1247"/>
                  </a:cubicBezTo>
                  <a:cubicBezTo>
                    <a:pt x="11006" y="1310"/>
                    <a:pt x="10985" y="1352"/>
                    <a:pt x="10964" y="1395"/>
                  </a:cubicBezTo>
                  <a:cubicBezTo>
                    <a:pt x="10942" y="1500"/>
                    <a:pt x="10921" y="1606"/>
                    <a:pt x="10900" y="1712"/>
                  </a:cubicBezTo>
                  <a:cubicBezTo>
                    <a:pt x="10879" y="1754"/>
                    <a:pt x="10858" y="1817"/>
                    <a:pt x="10837" y="1881"/>
                  </a:cubicBezTo>
                  <a:cubicBezTo>
                    <a:pt x="10816" y="1965"/>
                    <a:pt x="10773" y="2050"/>
                    <a:pt x="10731" y="2155"/>
                  </a:cubicBezTo>
                  <a:cubicBezTo>
                    <a:pt x="10710" y="2219"/>
                    <a:pt x="10668" y="2261"/>
                    <a:pt x="10647" y="2324"/>
                  </a:cubicBezTo>
                  <a:cubicBezTo>
                    <a:pt x="10604" y="2409"/>
                    <a:pt x="10562" y="2472"/>
                    <a:pt x="10520" y="2557"/>
                  </a:cubicBezTo>
                  <a:cubicBezTo>
                    <a:pt x="10478" y="2599"/>
                    <a:pt x="10457" y="2662"/>
                    <a:pt x="10414" y="2726"/>
                  </a:cubicBezTo>
                  <a:cubicBezTo>
                    <a:pt x="10372" y="2789"/>
                    <a:pt x="10309" y="2873"/>
                    <a:pt x="10266" y="2937"/>
                  </a:cubicBezTo>
                  <a:cubicBezTo>
                    <a:pt x="10224" y="3000"/>
                    <a:pt x="10182" y="3064"/>
                    <a:pt x="10140" y="3106"/>
                  </a:cubicBezTo>
                  <a:cubicBezTo>
                    <a:pt x="10076" y="3190"/>
                    <a:pt x="10013" y="3254"/>
                    <a:pt x="9950" y="3317"/>
                  </a:cubicBezTo>
                  <a:cubicBezTo>
                    <a:pt x="9907" y="3380"/>
                    <a:pt x="9865" y="3423"/>
                    <a:pt x="9802" y="3486"/>
                  </a:cubicBezTo>
                  <a:cubicBezTo>
                    <a:pt x="9738" y="3549"/>
                    <a:pt x="9675" y="3613"/>
                    <a:pt x="9612" y="3676"/>
                  </a:cubicBezTo>
                  <a:cubicBezTo>
                    <a:pt x="9548" y="3740"/>
                    <a:pt x="9506" y="3782"/>
                    <a:pt x="9443" y="3824"/>
                  </a:cubicBezTo>
                  <a:cubicBezTo>
                    <a:pt x="9316" y="3951"/>
                    <a:pt x="9168" y="4077"/>
                    <a:pt x="8999" y="4183"/>
                  </a:cubicBezTo>
                  <a:cubicBezTo>
                    <a:pt x="8999" y="4183"/>
                    <a:pt x="8999" y="4183"/>
                    <a:pt x="8978" y="4204"/>
                  </a:cubicBezTo>
                  <a:cubicBezTo>
                    <a:pt x="8830" y="4310"/>
                    <a:pt x="8682" y="4415"/>
                    <a:pt x="8513" y="4500"/>
                  </a:cubicBezTo>
                  <a:cubicBezTo>
                    <a:pt x="8492" y="4521"/>
                    <a:pt x="8450" y="4542"/>
                    <a:pt x="8408" y="4563"/>
                  </a:cubicBezTo>
                  <a:cubicBezTo>
                    <a:pt x="8196" y="4690"/>
                    <a:pt x="7985" y="4796"/>
                    <a:pt x="7774" y="4901"/>
                  </a:cubicBezTo>
                  <a:cubicBezTo>
                    <a:pt x="7732" y="4922"/>
                    <a:pt x="7710" y="4944"/>
                    <a:pt x="7668" y="4965"/>
                  </a:cubicBezTo>
                  <a:cubicBezTo>
                    <a:pt x="7457" y="5049"/>
                    <a:pt x="7225" y="5134"/>
                    <a:pt x="7013" y="5218"/>
                  </a:cubicBezTo>
                  <a:cubicBezTo>
                    <a:pt x="6844" y="5260"/>
                    <a:pt x="6696" y="5324"/>
                    <a:pt x="6528" y="5366"/>
                  </a:cubicBezTo>
                  <a:cubicBezTo>
                    <a:pt x="6401" y="5408"/>
                    <a:pt x="6253" y="5429"/>
                    <a:pt x="6105" y="5451"/>
                  </a:cubicBezTo>
                  <a:cubicBezTo>
                    <a:pt x="5873" y="5514"/>
                    <a:pt x="5640" y="5556"/>
                    <a:pt x="5387" y="5577"/>
                  </a:cubicBezTo>
                  <a:cubicBezTo>
                    <a:pt x="5218" y="5598"/>
                    <a:pt x="5049" y="5620"/>
                    <a:pt x="4880" y="5620"/>
                  </a:cubicBezTo>
                  <a:cubicBezTo>
                    <a:pt x="4838" y="5641"/>
                    <a:pt x="4774" y="5641"/>
                    <a:pt x="4732" y="5641"/>
                  </a:cubicBezTo>
                  <a:lnTo>
                    <a:pt x="4225" y="5641"/>
                  </a:lnTo>
                  <a:cubicBezTo>
                    <a:pt x="4119" y="5620"/>
                    <a:pt x="3993" y="5620"/>
                    <a:pt x="3887" y="5620"/>
                  </a:cubicBezTo>
                  <a:cubicBezTo>
                    <a:pt x="3824" y="5598"/>
                    <a:pt x="3781" y="5598"/>
                    <a:pt x="3739" y="5598"/>
                  </a:cubicBezTo>
                  <a:cubicBezTo>
                    <a:pt x="3612" y="5577"/>
                    <a:pt x="3486" y="5556"/>
                    <a:pt x="3359" y="5535"/>
                  </a:cubicBezTo>
                  <a:lnTo>
                    <a:pt x="3274" y="5535"/>
                  </a:lnTo>
                  <a:cubicBezTo>
                    <a:pt x="3127" y="5514"/>
                    <a:pt x="2979" y="5472"/>
                    <a:pt x="2852" y="5429"/>
                  </a:cubicBezTo>
                  <a:cubicBezTo>
                    <a:pt x="2810" y="5429"/>
                    <a:pt x="2767" y="5408"/>
                    <a:pt x="2725" y="5408"/>
                  </a:cubicBezTo>
                  <a:cubicBezTo>
                    <a:pt x="2620" y="5366"/>
                    <a:pt x="2514" y="5345"/>
                    <a:pt x="2429" y="5303"/>
                  </a:cubicBezTo>
                  <a:cubicBezTo>
                    <a:pt x="2387" y="5282"/>
                    <a:pt x="2345" y="5282"/>
                    <a:pt x="2303" y="5260"/>
                  </a:cubicBezTo>
                  <a:cubicBezTo>
                    <a:pt x="2197" y="5218"/>
                    <a:pt x="2091" y="5176"/>
                    <a:pt x="1986" y="5134"/>
                  </a:cubicBezTo>
                  <a:cubicBezTo>
                    <a:pt x="1965" y="5113"/>
                    <a:pt x="1944" y="5113"/>
                    <a:pt x="1901" y="5091"/>
                  </a:cubicBezTo>
                  <a:cubicBezTo>
                    <a:pt x="1775" y="5028"/>
                    <a:pt x="1669" y="4965"/>
                    <a:pt x="1542" y="4901"/>
                  </a:cubicBezTo>
                  <a:cubicBezTo>
                    <a:pt x="1521" y="4880"/>
                    <a:pt x="1500" y="4859"/>
                    <a:pt x="1479" y="4859"/>
                  </a:cubicBezTo>
                  <a:cubicBezTo>
                    <a:pt x="1373" y="4796"/>
                    <a:pt x="1289" y="4732"/>
                    <a:pt x="1225" y="4690"/>
                  </a:cubicBezTo>
                  <a:cubicBezTo>
                    <a:pt x="1183" y="4648"/>
                    <a:pt x="1141" y="4627"/>
                    <a:pt x="1120" y="4606"/>
                  </a:cubicBezTo>
                  <a:cubicBezTo>
                    <a:pt x="1035" y="4542"/>
                    <a:pt x="972" y="4479"/>
                    <a:pt x="909" y="4415"/>
                  </a:cubicBezTo>
                  <a:cubicBezTo>
                    <a:pt x="866" y="4394"/>
                    <a:pt x="845" y="4373"/>
                    <a:pt x="824" y="4352"/>
                  </a:cubicBezTo>
                  <a:cubicBezTo>
                    <a:pt x="740" y="4268"/>
                    <a:pt x="655" y="4162"/>
                    <a:pt x="571" y="4077"/>
                  </a:cubicBezTo>
                  <a:cubicBezTo>
                    <a:pt x="549" y="4056"/>
                    <a:pt x="549" y="4035"/>
                    <a:pt x="528" y="4035"/>
                  </a:cubicBezTo>
                  <a:cubicBezTo>
                    <a:pt x="465" y="3951"/>
                    <a:pt x="402" y="3866"/>
                    <a:pt x="359" y="3782"/>
                  </a:cubicBezTo>
                  <a:cubicBezTo>
                    <a:pt x="338" y="3740"/>
                    <a:pt x="317" y="3697"/>
                    <a:pt x="296" y="3676"/>
                  </a:cubicBezTo>
                  <a:cubicBezTo>
                    <a:pt x="254" y="3592"/>
                    <a:pt x="211" y="3507"/>
                    <a:pt x="169" y="3444"/>
                  </a:cubicBezTo>
                  <a:cubicBezTo>
                    <a:pt x="148" y="3402"/>
                    <a:pt x="148" y="3359"/>
                    <a:pt x="127" y="3338"/>
                  </a:cubicBezTo>
                  <a:cubicBezTo>
                    <a:pt x="85" y="3211"/>
                    <a:pt x="42" y="3106"/>
                    <a:pt x="0" y="2979"/>
                  </a:cubicBezTo>
                  <a:lnTo>
                    <a:pt x="0" y="2979"/>
                  </a:lnTo>
                  <a:lnTo>
                    <a:pt x="528" y="4901"/>
                  </a:lnTo>
                  <a:cubicBezTo>
                    <a:pt x="549" y="5007"/>
                    <a:pt x="592" y="5134"/>
                    <a:pt x="655" y="5239"/>
                  </a:cubicBezTo>
                  <a:cubicBezTo>
                    <a:pt x="655" y="5282"/>
                    <a:pt x="676" y="5303"/>
                    <a:pt x="697" y="5345"/>
                  </a:cubicBezTo>
                  <a:cubicBezTo>
                    <a:pt x="740" y="5429"/>
                    <a:pt x="782" y="5514"/>
                    <a:pt x="824" y="5577"/>
                  </a:cubicBezTo>
                  <a:cubicBezTo>
                    <a:pt x="845" y="5620"/>
                    <a:pt x="845" y="5641"/>
                    <a:pt x="866" y="5683"/>
                  </a:cubicBezTo>
                  <a:cubicBezTo>
                    <a:pt x="930" y="5767"/>
                    <a:pt x="993" y="5852"/>
                    <a:pt x="1056" y="5936"/>
                  </a:cubicBezTo>
                  <a:cubicBezTo>
                    <a:pt x="1078" y="5958"/>
                    <a:pt x="1078" y="5979"/>
                    <a:pt x="1099" y="5979"/>
                  </a:cubicBezTo>
                  <a:cubicBezTo>
                    <a:pt x="1162" y="6084"/>
                    <a:pt x="1247" y="6169"/>
                    <a:pt x="1352" y="6253"/>
                  </a:cubicBezTo>
                  <a:cubicBezTo>
                    <a:pt x="1373" y="6274"/>
                    <a:pt x="1394" y="6296"/>
                    <a:pt x="1416" y="6338"/>
                  </a:cubicBezTo>
                  <a:cubicBezTo>
                    <a:pt x="1500" y="6401"/>
                    <a:pt x="1563" y="6465"/>
                    <a:pt x="1648" y="6507"/>
                  </a:cubicBezTo>
                  <a:cubicBezTo>
                    <a:pt x="1669" y="6549"/>
                    <a:pt x="1711" y="6570"/>
                    <a:pt x="1732" y="6591"/>
                  </a:cubicBezTo>
                  <a:cubicBezTo>
                    <a:pt x="1817" y="6655"/>
                    <a:pt x="1901" y="6697"/>
                    <a:pt x="1986" y="6760"/>
                  </a:cubicBezTo>
                  <a:cubicBezTo>
                    <a:pt x="2028" y="6781"/>
                    <a:pt x="2049" y="6802"/>
                    <a:pt x="2070" y="6802"/>
                  </a:cubicBezTo>
                  <a:cubicBezTo>
                    <a:pt x="2176" y="6887"/>
                    <a:pt x="2303" y="6950"/>
                    <a:pt x="2429" y="6993"/>
                  </a:cubicBezTo>
                  <a:cubicBezTo>
                    <a:pt x="2451" y="7014"/>
                    <a:pt x="2493" y="7035"/>
                    <a:pt x="2514" y="7035"/>
                  </a:cubicBezTo>
                  <a:cubicBezTo>
                    <a:pt x="2620" y="7077"/>
                    <a:pt x="2704" y="7119"/>
                    <a:pt x="2810" y="7162"/>
                  </a:cubicBezTo>
                  <a:cubicBezTo>
                    <a:pt x="2852" y="7183"/>
                    <a:pt x="2894" y="7204"/>
                    <a:pt x="2936" y="7204"/>
                  </a:cubicBezTo>
                  <a:cubicBezTo>
                    <a:pt x="3042" y="7246"/>
                    <a:pt x="3148" y="7288"/>
                    <a:pt x="3253" y="7309"/>
                  </a:cubicBezTo>
                  <a:cubicBezTo>
                    <a:pt x="3296" y="7331"/>
                    <a:pt x="3317" y="7331"/>
                    <a:pt x="3359" y="7352"/>
                  </a:cubicBezTo>
                  <a:cubicBezTo>
                    <a:pt x="3507" y="7373"/>
                    <a:pt x="3655" y="7415"/>
                    <a:pt x="3803" y="7436"/>
                  </a:cubicBezTo>
                  <a:cubicBezTo>
                    <a:pt x="3824" y="7436"/>
                    <a:pt x="3845" y="7436"/>
                    <a:pt x="3866" y="7457"/>
                  </a:cubicBezTo>
                  <a:cubicBezTo>
                    <a:pt x="3993" y="7478"/>
                    <a:pt x="4119" y="7500"/>
                    <a:pt x="4246" y="7500"/>
                  </a:cubicBezTo>
                  <a:cubicBezTo>
                    <a:pt x="4309" y="7500"/>
                    <a:pt x="4352" y="7521"/>
                    <a:pt x="4394" y="7521"/>
                  </a:cubicBezTo>
                  <a:cubicBezTo>
                    <a:pt x="4521" y="7521"/>
                    <a:pt x="4626" y="7542"/>
                    <a:pt x="4753" y="7542"/>
                  </a:cubicBezTo>
                  <a:lnTo>
                    <a:pt x="5408" y="7542"/>
                  </a:lnTo>
                  <a:cubicBezTo>
                    <a:pt x="5577" y="7521"/>
                    <a:pt x="5725" y="7521"/>
                    <a:pt x="5915" y="7500"/>
                  </a:cubicBezTo>
                  <a:cubicBezTo>
                    <a:pt x="6147" y="7457"/>
                    <a:pt x="6401" y="7415"/>
                    <a:pt x="6633" y="7373"/>
                  </a:cubicBezTo>
                  <a:cubicBezTo>
                    <a:pt x="6654" y="7352"/>
                    <a:pt x="6696" y="7352"/>
                    <a:pt x="6718" y="7352"/>
                  </a:cubicBezTo>
                  <a:cubicBezTo>
                    <a:pt x="6823" y="7331"/>
                    <a:pt x="6929" y="7309"/>
                    <a:pt x="7056" y="7267"/>
                  </a:cubicBezTo>
                  <a:cubicBezTo>
                    <a:pt x="7203" y="7225"/>
                    <a:pt x="7330" y="7183"/>
                    <a:pt x="7478" y="7140"/>
                  </a:cubicBezTo>
                  <a:cubicBezTo>
                    <a:pt x="7499" y="7140"/>
                    <a:pt x="7499" y="7119"/>
                    <a:pt x="7520" y="7119"/>
                  </a:cubicBezTo>
                  <a:cubicBezTo>
                    <a:pt x="7753" y="7035"/>
                    <a:pt x="7964" y="6950"/>
                    <a:pt x="8175" y="6866"/>
                  </a:cubicBezTo>
                  <a:cubicBezTo>
                    <a:pt x="8196" y="6866"/>
                    <a:pt x="8217" y="6866"/>
                    <a:pt x="8217" y="6845"/>
                  </a:cubicBezTo>
                  <a:cubicBezTo>
                    <a:pt x="8239" y="6845"/>
                    <a:pt x="8260" y="6824"/>
                    <a:pt x="8302" y="6802"/>
                  </a:cubicBezTo>
                  <a:cubicBezTo>
                    <a:pt x="8513" y="6718"/>
                    <a:pt x="8724" y="6591"/>
                    <a:pt x="8936" y="6486"/>
                  </a:cubicBezTo>
                  <a:cubicBezTo>
                    <a:pt x="8957" y="6465"/>
                    <a:pt x="8978" y="6465"/>
                    <a:pt x="8999" y="6443"/>
                  </a:cubicBezTo>
                  <a:cubicBezTo>
                    <a:pt x="9020" y="6443"/>
                    <a:pt x="9020" y="6422"/>
                    <a:pt x="9041" y="6422"/>
                  </a:cubicBezTo>
                  <a:cubicBezTo>
                    <a:pt x="9210" y="6317"/>
                    <a:pt x="9358" y="6211"/>
                    <a:pt x="9506" y="6105"/>
                  </a:cubicBezTo>
                  <a:cubicBezTo>
                    <a:pt x="9506" y="6105"/>
                    <a:pt x="9527" y="6105"/>
                    <a:pt x="9527" y="6084"/>
                  </a:cubicBezTo>
                  <a:cubicBezTo>
                    <a:pt x="9675" y="5979"/>
                    <a:pt x="9823" y="5852"/>
                    <a:pt x="9971" y="5746"/>
                  </a:cubicBezTo>
                  <a:cubicBezTo>
                    <a:pt x="9971" y="5725"/>
                    <a:pt x="9992" y="5725"/>
                    <a:pt x="9992" y="5704"/>
                  </a:cubicBezTo>
                  <a:cubicBezTo>
                    <a:pt x="10034" y="5683"/>
                    <a:pt x="10076" y="5641"/>
                    <a:pt x="10119" y="5598"/>
                  </a:cubicBezTo>
                  <a:cubicBezTo>
                    <a:pt x="10203" y="5535"/>
                    <a:pt x="10266" y="5451"/>
                    <a:pt x="10330" y="5387"/>
                  </a:cubicBezTo>
                  <a:cubicBezTo>
                    <a:pt x="10372" y="5345"/>
                    <a:pt x="10435" y="5282"/>
                    <a:pt x="10478" y="5218"/>
                  </a:cubicBezTo>
                  <a:cubicBezTo>
                    <a:pt x="10541" y="5155"/>
                    <a:pt x="10604" y="5091"/>
                    <a:pt x="10647" y="5028"/>
                  </a:cubicBezTo>
                  <a:cubicBezTo>
                    <a:pt x="10710" y="4965"/>
                    <a:pt x="10731" y="4901"/>
                    <a:pt x="10773" y="4838"/>
                  </a:cubicBezTo>
                  <a:cubicBezTo>
                    <a:pt x="10837" y="4775"/>
                    <a:pt x="10879" y="4711"/>
                    <a:pt x="10942" y="4627"/>
                  </a:cubicBezTo>
                  <a:cubicBezTo>
                    <a:pt x="10964" y="4563"/>
                    <a:pt x="11006" y="4521"/>
                    <a:pt x="11048" y="4458"/>
                  </a:cubicBezTo>
                  <a:cubicBezTo>
                    <a:pt x="11090" y="4373"/>
                    <a:pt x="11133" y="4310"/>
                    <a:pt x="11175" y="4225"/>
                  </a:cubicBezTo>
                  <a:cubicBezTo>
                    <a:pt x="11175" y="4204"/>
                    <a:pt x="11196" y="4183"/>
                    <a:pt x="11217" y="4162"/>
                  </a:cubicBezTo>
                  <a:cubicBezTo>
                    <a:pt x="11217" y="4120"/>
                    <a:pt x="11238" y="4099"/>
                    <a:pt x="11238" y="4056"/>
                  </a:cubicBezTo>
                  <a:cubicBezTo>
                    <a:pt x="11280" y="3972"/>
                    <a:pt x="11323" y="3866"/>
                    <a:pt x="11365" y="3782"/>
                  </a:cubicBezTo>
                  <a:cubicBezTo>
                    <a:pt x="11386" y="3718"/>
                    <a:pt x="11407" y="3676"/>
                    <a:pt x="11407" y="3613"/>
                  </a:cubicBezTo>
                  <a:cubicBezTo>
                    <a:pt x="11449" y="3507"/>
                    <a:pt x="11471" y="3423"/>
                    <a:pt x="11492" y="3317"/>
                  </a:cubicBezTo>
                  <a:cubicBezTo>
                    <a:pt x="11492" y="3275"/>
                    <a:pt x="11513" y="3233"/>
                    <a:pt x="11513" y="3190"/>
                  </a:cubicBezTo>
                  <a:cubicBezTo>
                    <a:pt x="11534" y="3190"/>
                    <a:pt x="11534" y="3169"/>
                    <a:pt x="11534" y="3148"/>
                  </a:cubicBezTo>
                  <a:cubicBezTo>
                    <a:pt x="11534" y="3127"/>
                    <a:pt x="11534" y="3085"/>
                    <a:pt x="11534" y="3042"/>
                  </a:cubicBezTo>
                  <a:cubicBezTo>
                    <a:pt x="11555" y="2958"/>
                    <a:pt x="11555" y="2873"/>
                    <a:pt x="11555" y="2789"/>
                  </a:cubicBezTo>
                  <a:cubicBezTo>
                    <a:pt x="11555" y="2747"/>
                    <a:pt x="11555" y="2683"/>
                    <a:pt x="11555" y="2641"/>
                  </a:cubicBezTo>
                  <a:cubicBezTo>
                    <a:pt x="11555" y="2620"/>
                    <a:pt x="11576" y="2578"/>
                    <a:pt x="11555" y="2535"/>
                  </a:cubicBezTo>
                  <a:cubicBezTo>
                    <a:pt x="11555" y="2493"/>
                    <a:pt x="11555" y="2430"/>
                    <a:pt x="11555" y="2366"/>
                  </a:cubicBezTo>
                  <a:cubicBezTo>
                    <a:pt x="11555" y="2345"/>
                    <a:pt x="11555" y="2324"/>
                    <a:pt x="11534" y="2282"/>
                  </a:cubicBezTo>
                  <a:cubicBezTo>
                    <a:pt x="11534" y="2176"/>
                    <a:pt x="11513" y="2092"/>
                    <a:pt x="11492" y="1986"/>
                  </a:cubicBezTo>
                  <a:cubicBezTo>
                    <a:pt x="11471" y="1965"/>
                    <a:pt x="11471" y="1923"/>
                    <a:pt x="11471" y="1902"/>
                  </a:cubicBezTo>
                  <a:lnTo>
                    <a:pt x="10983" y="146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78"/>
            <p:cNvSpPr/>
            <p:nvPr/>
          </p:nvSpPr>
          <p:spPr>
            <a:xfrm>
              <a:off x="3664475" y="3351200"/>
              <a:ext cx="302625" cy="207700"/>
            </a:xfrm>
            <a:custGeom>
              <a:avLst/>
              <a:gdLst/>
              <a:ahLst/>
              <a:cxnLst/>
              <a:rect l="l" t="t" r="r" b="b"/>
              <a:pathLst>
                <a:path w="12105" h="8308" extrusionOk="0">
                  <a:moveTo>
                    <a:pt x="7014" y="1"/>
                  </a:moveTo>
                  <a:cubicBezTo>
                    <a:pt x="6361" y="1"/>
                    <a:pt x="5676" y="90"/>
                    <a:pt x="4986" y="278"/>
                  </a:cubicBezTo>
                  <a:cubicBezTo>
                    <a:pt x="1965" y="1101"/>
                    <a:pt x="1" y="3510"/>
                    <a:pt x="571" y="5643"/>
                  </a:cubicBezTo>
                  <a:cubicBezTo>
                    <a:pt x="1028" y="7290"/>
                    <a:pt x="2868" y="8307"/>
                    <a:pt x="5073" y="8307"/>
                  </a:cubicBezTo>
                  <a:cubicBezTo>
                    <a:pt x="5725" y="8307"/>
                    <a:pt x="6409" y="8218"/>
                    <a:pt x="7099" y="8030"/>
                  </a:cubicBezTo>
                  <a:cubicBezTo>
                    <a:pt x="10119" y="7206"/>
                    <a:pt x="12105" y="4798"/>
                    <a:pt x="11513" y="2665"/>
                  </a:cubicBezTo>
                  <a:cubicBezTo>
                    <a:pt x="11073" y="1018"/>
                    <a:pt x="9224" y="1"/>
                    <a:pt x="7014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78"/>
            <p:cNvSpPr/>
            <p:nvPr/>
          </p:nvSpPr>
          <p:spPr>
            <a:xfrm>
              <a:off x="3703025" y="3386150"/>
              <a:ext cx="225000" cy="137775"/>
            </a:xfrm>
            <a:custGeom>
              <a:avLst/>
              <a:gdLst/>
              <a:ahLst/>
              <a:cxnLst/>
              <a:rect l="l" t="t" r="r" b="b"/>
              <a:pathLst>
                <a:path w="9000" h="5511" extrusionOk="0">
                  <a:moveTo>
                    <a:pt x="5491" y="1"/>
                  </a:moveTo>
                  <a:cubicBezTo>
                    <a:pt x="4954" y="1"/>
                    <a:pt x="4388" y="74"/>
                    <a:pt x="3824" y="231"/>
                  </a:cubicBezTo>
                  <a:cubicBezTo>
                    <a:pt x="1606" y="823"/>
                    <a:pt x="1" y="2534"/>
                    <a:pt x="381" y="3886"/>
                  </a:cubicBezTo>
                  <a:cubicBezTo>
                    <a:pt x="648" y="4891"/>
                    <a:pt x="1966" y="5511"/>
                    <a:pt x="3528" y="5511"/>
                  </a:cubicBezTo>
                  <a:cubicBezTo>
                    <a:pt x="4066" y="5511"/>
                    <a:pt x="4634" y="5437"/>
                    <a:pt x="5197" y="5280"/>
                  </a:cubicBezTo>
                  <a:cubicBezTo>
                    <a:pt x="7394" y="4689"/>
                    <a:pt x="9000" y="2978"/>
                    <a:pt x="8641" y="1626"/>
                  </a:cubicBezTo>
                  <a:cubicBezTo>
                    <a:pt x="8358" y="620"/>
                    <a:pt x="7047" y="1"/>
                    <a:pt x="5491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78"/>
            <p:cNvSpPr/>
            <p:nvPr/>
          </p:nvSpPr>
          <p:spPr>
            <a:xfrm>
              <a:off x="3706725" y="3402500"/>
              <a:ext cx="222350" cy="122200"/>
            </a:xfrm>
            <a:custGeom>
              <a:avLst/>
              <a:gdLst/>
              <a:ahLst/>
              <a:cxnLst/>
              <a:rect l="l" t="t" r="r" b="b"/>
              <a:pathLst>
                <a:path w="8894" h="4888" extrusionOk="0">
                  <a:moveTo>
                    <a:pt x="5726" y="1"/>
                  </a:moveTo>
                  <a:cubicBezTo>
                    <a:pt x="5131" y="1"/>
                    <a:pt x="4489" y="82"/>
                    <a:pt x="3845" y="253"/>
                  </a:cubicBezTo>
                  <a:cubicBezTo>
                    <a:pt x="1648" y="845"/>
                    <a:pt x="1" y="2408"/>
                    <a:pt x="318" y="3570"/>
                  </a:cubicBezTo>
                  <a:cubicBezTo>
                    <a:pt x="542" y="4393"/>
                    <a:pt x="1722" y="4888"/>
                    <a:pt x="3172" y="4888"/>
                  </a:cubicBezTo>
                  <a:cubicBezTo>
                    <a:pt x="3768" y="4888"/>
                    <a:pt x="4410" y="4804"/>
                    <a:pt x="5049" y="4626"/>
                  </a:cubicBezTo>
                  <a:cubicBezTo>
                    <a:pt x="7246" y="4035"/>
                    <a:pt x="8894" y="2493"/>
                    <a:pt x="8577" y="1310"/>
                  </a:cubicBezTo>
                  <a:cubicBezTo>
                    <a:pt x="8352" y="485"/>
                    <a:pt x="7180" y="1"/>
                    <a:pt x="5726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78"/>
            <p:cNvSpPr/>
            <p:nvPr/>
          </p:nvSpPr>
          <p:spPr>
            <a:xfrm>
              <a:off x="3679275" y="3231900"/>
              <a:ext cx="288350" cy="170600"/>
            </a:xfrm>
            <a:custGeom>
              <a:avLst/>
              <a:gdLst/>
              <a:ahLst/>
              <a:cxnLst/>
              <a:rect l="l" t="t" r="r" b="b"/>
              <a:pathLst>
                <a:path w="11534" h="6824" extrusionOk="0">
                  <a:moveTo>
                    <a:pt x="317" y="1"/>
                  </a:moveTo>
                  <a:cubicBezTo>
                    <a:pt x="315" y="14"/>
                    <a:pt x="313" y="27"/>
                    <a:pt x="311" y="41"/>
                  </a:cubicBezTo>
                  <a:lnTo>
                    <a:pt x="311" y="41"/>
                  </a:lnTo>
                  <a:lnTo>
                    <a:pt x="317" y="1"/>
                  </a:lnTo>
                  <a:close/>
                  <a:moveTo>
                    <a:pt x="311" y="41"/>
                  </a:moveTo>
                  <a:lnTo>
                    <a:pt x="21" y="1965"/>
                  </a:lnTo>
                  <a:cubicBezTo>
                    <a:pt x="0" y="2071"/>
                    <a:pt x="0" y="2198"/>
                    <a:pt x="0" y="2325"/>
                  </a:cubicBezTo>
                  <a:cubicBezTo>
                    <a:pt x="0" y="2367"/>
                    <a:pt x="0" y="2409"/>
                    <a:pt x="0" y="2430"/>
                  </a:cubicBezTo>
                  <a:cubicBezTo>
                    <a:pt x="0" y="2536"/>
                    <a:pt x="0" y="2620"/>
                    <a:pt x="21" y="2705"/>
                  </a:cubicBezTo>
                  <a:cubicBezTo>
                    <a:pt x="21" y="2747"/>
                    <a:pt x="21" y="2789"/>
                    <a:pt x="21" y="2810"/>
                  </a:cubicBezTo>
                  <a:cubicBezTo>
                    <a:pt x="43" y="2916"/>
                    <a:pt x="64" y="3022"/>
                    <a:pt x="85" y="3127"/>
                  </a:cubicBezTo>
                  <a:cubicBezTo>
                    <a:pt x="106" y="3148"/>
                    <a:pt x="106" y="3170"/>
                    <a:pt x="106" y="3191"/>
                  </a:cubicBezTo>
                  <a:cubicBezTo>
                    <a:pt x="148" y="3296"/>
                    <a:pt x="190" y="3423"/>
                    <a:pt x="233" y="3529"/>
                  </a:cubicBezTo>
                  <a:cubicBezTo>
                    <a:pt x="233" y="3571"/>
                    <a:pt x="254" y="3592"/>
                    <a:pt x="275" y="3634"/>
                  </a:cubicBezTo>
                  <a:cubicBezTo>
                    <a:pt x="317" y="3719"/>
                    <a:pt x="359" y="3803"/>
                    <a:pt x="402" y="3888"/>
                  </a:cubicBezTo>
                  <a:cubicBezTo>
                    <a:pt x="423" y="3930"/>
                    <a:pt x="444" y="3951"/>
                    <a:pt x="465" y="3993"/>
                  </a:cubicBezTo>
                  <a:cubicBezTo>
                    <a:pt x="507" y="4078"/>
                    <a:pt x="571" y="4162"/>
                    <a:pt x="613" y="4247"/>
                  </a:cubicBezTo>
                  <a:cubicBezTo>
                    <a:pt x="634" y="4289"/>
                    <a:pt x="655" y="4310"/>
                    <a:pt x="676" y="4331"/>
                  </a:cubicBezTo>
                  <a:cubicBezTo>
                    <a:pt x="740" y="4437"/>
                    <a:pt x="824" y="4543"/>
                    <a:pt x="930" y="4648"/>
                  </a:cubicBezTo>
                  <a:cubicBezTo>
                    <a:pt x="951" y="4669"/>
                    <a:pt x="972" y="4690"/>
                    <a:pt x="993" y="4733"/>
                  </a:cubicBezTo>
                  <a:cubicBezTo>
                    <a:pt x="1057" y="4796"/>
                    <a:pt x="1141" y="4881"/>
                    <a:pt x="1204" y="4965"/>
                  </a:cubicBezTo>
                  <a:cubicBezTo>
                    <a:pt x="1247" y="4986"/>
                    <a:pt x="1268" y="5028"/>
                    <a:pt x="1310" y="5050"/>
                  </a:cubicBezTo>
                  <a:cubicBezTo>
                    <a:pt x="1395" y="5113"/>
                    <a:pt x="1479" y="5197"/>
                    <a:pt x="1564" y="5261"/>
                  </a:cubicBezTo>
                  <a:cubicBezTo>
                    <a:pt x="1585" y="5282"/>
                    <a:pt x="1606" y="5303"/>
                    <a:pt x="1648" y="5345"/>
                  </a:cubicBezTo>
                  <a:cubicBezTo>
                    <a:pt x="1754" y="5430"/>
                    <a:pt x="1880" y="5514"/>
                    <a:pt x="2007" y="5599"/>
                  </a:cubicBezTo>
                  <a:cubicBezTo>
                    <a:pt x="2028" y="5620"/>
                    <a:pt x="2049" y="5620"/>
                    <a:pt x="2070" y="5641"/>
                  </a:cubicBezTo>
                  <a:cubicBezTo>
                    <a:pt x="2176" y="5704"/>
                    <a:pt x="2282" y="5789"/>
                    <a:pt x="2387" y="5852"/>
                  </a:cubicBezTo>
                  <a:cubicBezTo>
                    <a:pt x="2430" y="5873"/>
                    <a:pt x="2472" y="5895"/>
                    <a:pt x="2535" y="5916"/>
                  </a:cubicBezTo>
                  <a:cubicBezTo>
                    <a:pt x="2620" y="5979"/>
                    <a:pt x="2725" y="6021"/>
                    <a:pt x="2831" y="6064"/>
                  </a:cubicBezTo>
                  <a:cubicBezTo>
                    <a:pt x="2873" y="6085"/>
                    <a:pt x="2915" y="6106"/>
                    <a:pt x="2958" y="6127"/>
                  </a:cubicBezTo>
                  <a:cubicBezTo>
                    <a:pt x="2979" y="6148"/>
                    <a:pt x="3000" y="6148"/>
                    <a:pt x="3021" y="6169"/>
                  </a:cubicBezTo>
                  <a:cubicBezTo>
                    <a:pt x="3106" y="6211"/>
                    <a:pt x="3211" y="6232"/>
                    <a:pt x="3296" y="6275"/>
                  </a:cubicBezTo>
                  <a:cubicBezTo>
                    <a:pt x="3338" y="6296"/>
                    <a:pt x="3380" y="6317"/>
                    <a:pt x="3422" y="6338"/>
                  </a:cubicBezTo>
                  <a:cubicBezTo>
                    <a:pt x="3591" y="6380"/>
                    <a:pt x="3739" y="6444"/>
                    <a:pt x="3908" y="6486"/>
                  </a:cubicBezTo>
                  <a:lnTo>
                    <a:pt x="3929" y="6486"/>
                  </a:lnTo>
                  <a:cubicBezTo>
                    <a:pt x="4141" y="6570"/>
                    <a:pt x="4394" y="6613"/>
                    <a:pt x="4626" y="6676"/>
                  </a:cubicBezTo>
                  <a:cubicBezTo>
                    <a:pt x="4648" y="6676"/>
                    <a:pt x="4690" y="6676"/>
                    <a:pt x="4711" y="6697"/>
                  </a:cubicBezTo>
                  <a:cubicBezTo>
                    <a:pt x="4817" y="6718"/>
                    <a:pt x="4943" y="6739"/>
                    <a:pt x="5049" y="6739"/>
                  </a:cubicBezTo>
                  <a:cubicBezTo>
                    <a:pt x="5197" y="6761"/>
                    <a:pt x="5345" y="6782"/>
                    <a:pt x="5493" y="6803"/>
                  </a:cubicBezTo>
                  <a:lnTo>
                    <a:pt x="5556" y="6803"/>
                  </a:lnTo>
                  <a:cubicBezTo>
                    <a:pt x="5788" y="6824"/>
                    <a:pt x="6021" y="6824"/>
                    <a:pt x="6253" y="6824"/>
                  </a:cubicBezTo>
                  <a:lnTo>
                    <a:pt x="6380" y="6824"/>
                  </a:lnTo>
                  <a:cubicBezTo>
                    <a:pt x="6612" y="6824"/>
                    <a:pt x="6844" y="6803"/>
                    <a:pt x="7077" y="6782"/>
                  </a:cubicBezTo>
                  <a:lnTo>
                    <a:pt x="7161" y="6782"/>
                  </a:lnTo>
                  <a:cubicBezTo>
                    <a:pt x="7182" y="6761"/>
                    <a:pt x="7204" y="6761"/>
                    <a:pt x="7225" y="6761"/>
                  </a:cubicBezTo>
                  <a:cubicBezTo>
                    <a:pt x="7415" y="6739"/>
                    <a:pt x="7584" y="6697"/>
                    <a:pt x="7774" y="6676"/>
                  </a:cubicBezTo>
                  <a:cubicBezTo>
                    <a:pt x="7774" y="6655"/>
                    <a:pt x="7774" y="6655"/>
                    <a:pt x="7795" y="6655"/>
                  </a:cubicBezTo>
                  <a:cubicBezTo>
                    <a:pt x="7985" y="6613"/>
                    <a:pt x="8154" y="6570"/>
                    <a:pt x="8344" y="6507"/>
                  </a:cubicBezTo>
                  <a:lnTo>
                    <a:pt x="8387" y="6507"/>
                  </a:lnTo>
                  <a:cubicBezTo>
                    <a:pt x="8429" y="6486"/>
                    <a:pt x="8492" y="6465"/>
                    <a:pt x="8534" y="6444"/>
                  </a:cubicBezTo>
                  <a:cubicBezTo>
                    <a:pt x="8640" y="6401"/>
                    <a:pt x="8725" y="6380"/>
                    <a:pt x="8809" y="6338"/>
                  </a:cubicBezTo>
                  <a:cubicBezTo>
                    <a:pt x="8872" y="6317"/>
                    <a:pt x="8936" y="6275"/>
                    <a:pt x="8999" y="6254"/>
                  </a:cubicBezTo>
                  <a:cubicBezTo>
                    <a:pt x="9084" y="6211"/>
                    <a:pt x="9168" y="6169"/>
                    <a:pt x="9253" y="6127"/>
                  </a:cubicBezTo>
                  <a:cubicBezTo>
                    <a:pt x="9316" y="6106"/>
                    <a:pt x="9379" y="6064"/>
                    <a:pt x="9443" y="6021"/>
                  </a:cubicBezTo>
                  <a:cubicBezTo>
                    <a:pt x="9527" y="5979"/>
                    <a:pt x="9591" y="5937"/>
                    <a:pt x="9675" y="5895"/>
                  </a:cubicBezTo>
                  <a:cubicBezTo>
                    <a:pt x="9717" y="5852"/>
                    <a:pt x="9781" y="5810"/>
                    <a:pt x="9844" y="5768"/>
                  </a:cubicBezTo>
                  <a:cubicBezTo>
                    <a:pt x="9907" y="5726"/>
                    <a:pt x="9971" y="5662"/>
                    <a:pt x="10034" y="5620"/>
                  </a:cubicBezTo>
                  <a:cubicBezTo>
                    <a:pt x="10055" y="5599"/>
                    <a:pt x="10098" y="5578"/>
                    <a:pt x="10119" y="5557"/>
                  </a:cubicBezTo>
                  <a:cubicBezTo>
                    <a:pt x="10140" y="5535"/>
                    <a:pt x="10161" y="5514"/>
                    <a:pt x="10182" y="5493"/>
                  </a:cubicBezTo>
                  <a:cubicBezTo>
                    <a:pt x="10267" y="5430"/>
                    <a:pt x="10330" y="5345"/>
                    <a:pt x="10393" y="5282"/>
                  </a:cubicBezTo>
                  <a:cubicBezTo>
                    <a:pt x="10436" y="5240"/>
                    <a:pt x="10478" y="5197"/>
                    <a:pt x="10520" y="5155"/>
                  </a:cubicBezTo>
                  <a:cubicBezTo>
                    <a:pt x="10583" y="5071"/>
                    <a:pt x="10647" y="4986"/>
                    <a:pt x="10710" y="4902"/>
                  </a:cubicBezTo>
                  <a:cubicBezTo>
                    <a:pt x="10731" y="4859"/>
                    <a:pt x="10752" y="4838"/>
                    <a:pt x="10774" y="4817"/>
                  </a:cubicBezTo>
                  <a:cubicBezTo>
                    <a:pt x="10795" y="4796"/>
                    <a:pt x="10795" y="4775"/>
                    <a:pt x="10795" y="4775"/>
                  </a:cubicBezTo>
                  <a:cubicBezTo>
                    <a:pt x="10816" y="4733"/>
                    <a:pt x="10837" y="4712"/>
                    <a:pt x="10858" y="4669"/>
                  </a:cubicBezTo>
                  <a:cubicBezTo>
                    <a:pt x="10900" y="4606"/>
                    <a:pt x="10943" y="4521"/>
                    <a:pt x="10985" y="4437"/>
                  </a:cubicBezTo>
                  <a:cubicBezTo>
                    <a:pt x="11006" y="4395"/>
                    <a:pt x="11027" y="4352"/>
                    <a:pt x="11027" y="4331"/>
                  </a:cubicBezTo>
                  <a:cubicBezTo>
                    <a:pt x="11048" y="4289"/>
                    <a:pt x="11069" y="4268"/>
                    <a:pt x="11090" y="4226"/>
                  </a:cubicBezTo>
                  <a:cubicBezTo>
                    <a:pt x="11112" y="4162"/>
                    <a:pt x="11112" y="4120"/>
                    <a:pt x="11133" y="4057"/>
                  </a:cubicBezTo>
                  <a:cubicBezTo>
                    <a:pt x="11154" y="4036"/>
                    <a:pt x="11154" y="4014"/>
                    <a:pt x="11154" y="3993"/>
                  </a:cubicBezTo>
                  <a:cubicBezTo>
                    <a:pt x="11196" y="3888"/>
                    <a:pt x="11217" y="3782"/>
                    <a:pt x="11238" y="3676"/>
                  </a:cubicBezTo>
                  <a:cubicBezTo>
                    <a:pt x="11238" y="3655"/>
                    <a:pt x="11238" y="3634"/>
                    <a:pt x="11238" y="3613"/>
                  </a:cubicBezTo>
                  <a:lnTo>
                    <a:pt x="11534" y="1649"/>
                  </a:lnTo>
                  <a:lnTo>
                    <a:pt x="11534" y="1649"/>
                  </a:lnTo>
                  <a:cubicBezTo>
                    <a:pt x="11513" y="1775"/>
                    <a:pt x="11492" y="1902"/>
                    <a:pt x="11450" y="2029"/>
                  </a:cubicBezTo>
                  <a:cubicBezTo>
                    <a:pt x="11450" y="2050"/>
                    <a:pt x="11428" y="2071"/>
                    <a:pt x="11428" y="2092"/>
                  </a:cubicBezTo>
                  <a:cubicBezTo>
                    <a:pt x="11407" y="2198"/>
                    <a:pt x="11365" y="2282"/>
                    <a:pt x="11323" y="2367"/>
                  </a:cubicBezTo>
                  <a:cubicBezTo>
                    <a:pt x="11302" y="2409"/>
                    <a:pt x="11281" y="2451"/>
                    <a:pt x="11281" y="2494"/>
                  </a:cubicBezTo>
                  <a:cubicBezTo>
                    <a:pt x="11238" y="2557"/>
                    <a:pt x="11196" y="2641"/>
                    <a:pt x="11154" y="2726"/>
                  </a:cubicBezTo>
                  <a:cubicBezTo>
                    <a:pt x="11133" y="2747"/>
                    <a:pt x="11112" y="2789"/>
                    <a:pt x="11090" y="2810"/>
                  </a:cubicBezTo>
                  <a:cubicBezTo>
                    <a:pt x="11069" y="2853"/>
                    <a:pt x="11027" y="2895"/>
                    <a:pt x="11006" y="2937"/>
                  </a:cubicBezTo>
                  <a:cubicBezTo>
                    <a:pt x="10943" y="3022"/>
                    <a:pt x="10879" y="3106"/>
                    <a:pt x="10795" y="3191"/>
                  </a:cubicBezTo>
                  <a:cubicBezTo>
                    <a:pt x="10774" y="3233"/>
                    <a:pt x="10731" y="3275"/>
                    <a:pt x="10689" y="3317"/>
                  </a:cubicBezTo>
                  <a:cubicBezTo>
                    <a:pt x="10626" y="3402"/>
                    <a:pt x="10541" y="3465"/>
                    <a:pt x="10478" y="3529"/>
                  </a:cubicBezTo>
                  <a:cubicBezTo>
                    <a:pt x="10414" y="3571"/>
                    <a:pt x="10372" y="3613"/>
                    <a:pt x="10330" y="3655"/>
                  </a:cubicBezTo>
                  <a:cubicBezTo>
                    <a:pt x="10267" y="3719"/>
                    <a:pt x="10203" y="3761"/>
                    <a:pt x="10119" y="3803"/>
                  </a:cubicBezTo>
                  <a:cubicBezTo>
                    <a:pt x="10076" y="3845"/>
                    <a:pt x="10013" y="3888"/>
                    <a:pt x="9950" y="3930"/>
                  </a:cubicBezTo>
                  <a:cubicBezTo>
                    <a:pt x="9886" y="3972"/>
                    <a:pt x="9802" y="4014"/>
                    <a:pt x="9738" y="4078"/>
                  </a:cubicBezTo>
                  <a:cubicBezTo>
                    <a:pt x="9675" y="4099"/>
                    <a:pt x="9612" y="4141"/>
                    <a:pt x="9548" y="4162"/>
                  </a:cubicBezTo>
                  <a:cubicBezTo>
                    <a:pt x="9464" y="4205"/>
                    <a:pt x="9379" y="4247"/>
                    <a:pt x="9295" y="4289"/>
                  </a:cubicBezTo>
                  <a:cubicBezTo>
                    <a:pt x="9231" y="4331"/>
                    <a:pt x="9168" y="4352"/>
                    <a:pt x="9105" y="4374"/>
                  </a:cubicBezTo>
                  <a:cubicBezTo>
                    <a:pt x="9020" y="4416"/>
                    <a:pt x="8915" y="4458"/>
                    <a:pt x="8830" y="4479"/>
                  </a:cubicBezTo>
                  <a:cubicBezTo>
                    <a:pt x="8767" y="4500"/>
                    <a:pt x="8703" y="4543"/>
                    <a:pt x="8619" y="4564"/>
                  </a:cubicBezTo>
                  <a:cubicBezTo>
                    <a:pt x="8450" y="4606"/>
                    <a:pt x="8260" y="4669"/>
                    <a:pt x="8091" y="4712"/>
                  </a:cubicBezTo>
                  <a:lnTo>
                    <a:pt x="8049" y="4712"/>
                  </a:lnTo>
                  <a:cubicBezTo>
                    <a:pt x="7880" y="4754"/>
                    <a:pt x="7689" y="4775"/>
                    <a:pt x="7499" y="4796"/>
                  </a:cubicBezTo>
                  <a:cubicBezTo>
                    <a:pt x="7457" y="4817"/>
                    <a:pt x="7415" y="4817"/>
                    <a:pt x="7373" y="4817"/>
                  </a:cubicBezTo>
                  <a:cubicBezTo>
                    <a:pt x="7140" y="4838"/>
                    <a:pt x="6908" y="4859"/>
                    <a:pt x="6654" y="4859"/>
                  </a:cubicBezTo>
                  <a:cubicBezTo>
                    <a:pt x="6612" y="4881"/>
                    <a:pt x="6570" y="4881"/>
                    <a:pt x="6549" y="4881"/>
                  </a:cubicBezTo>
                  <a:cubicBezTo>
                    <a:pt x="6316" y="4881"/>
                    <a:pt x="6063" y="4859"/>
                    <a:pt x="5831" y="4838"/>
                  </a:cubicBezTo>
                  <a:cubicBezTo>
                    <a:pt x="5662" y="4838"/>
                    <a:pt x="5514" y="4817"/>
                    <a:pt x="5345" y="4796"/>
                  </a:cubicBezTo>
                  <a:cubicBezTo>
                    <a:pt x="5197" y="4775"/>
                    <a:pt x="5049" y="4733"/>
                    <a:pt x="4922" y="4712"/>
                  </a:cubicBezTo>
                  <a:cubicBezTo>
                    <a:pt x="4669" y="4669"/>
                    <a:pt x="4436" y="4606"/>
                    <a:pt x="4204" y="4543"/>
                  </a:cubicBezTo>
                  <a:cubicBezTo>
                    <a:pt x="4035" y="4479"/>
                    <a:pt x="3887" y="4437"/>
                    <a:pt x="3718" y="4374"/>
                  </a:cubicBezTo>
                  <a:cubicBezTo>
                    <a:pt x="3676" y="4352"/>
                    <a:pt x="3634" y="4331"/>
                    <a:pt x="3591" y="4310"/>
                  </a:cubicBezTo>
                  <a:cubicBezTo>
                    <a:pt x="3465" y="4268"/>
                    <a:pt x="3359" y="4226"/>
                    <a:pt x="3253" y="4183"/>
                  </a:cubicBezTo>
                  <a:cubicBezTo>
                    <a:pt x="3211" y="4162"/>
                    <a:pt x="3169" y="4141"/>
                    <a:pt x="3127" y="4120"/>
                  </a:cubicBezTo>
                  <a:cubicBezTo>
                    <a:pt x="3021" y="4057"/>
                    <a:pt x="2915" y="4014"/>
                    <a:pt x="2810" y="3951"/>
                  </a:cubicBezTo>
                  <a:cubicBezTo>
                    <a:pt x="2768" y="3930"/>
                    <a:pt x="2725" y="3909"/>
                    <a:pt x="2683" y="3888"/>
                  </a:cubicBezTo>
                  <a:cubicBezTo>
                    <a:pt x="2577" y="3824"/>
                    <a:pt x="2472" y="3761"/>
                    <a:pt x="2366" y="3676"/>
                  </a:cubicBezTo>
                  <a:cubicBezTo>
                    <a:pt x="2345" y="3676"/>
                    <a:pt x="2303" y="3655"/>
                    <a:pt x="2282" y="3634"/>
                  </a:cubicBezTo>
                  <a:cubicBezTo>
                    <a:pt x="2176" y="3550"/>
                    <a:pt x="2049" y="3465"/>
                    <a:pt x="1923" y="3381"/>
                  </a:cubicBezTo>
                  <a:cubicBezTo>
                    <a:pt x="1901" y="3360"/>
                    <a:pt x="1880" y="3339"/>
                    <a:pt x="1838" y="3296"/>
                  </a:cubicBezTo>
                  <a:cubicBezTo>
                    <a:pt x="1754" y="3233"/>
                    <a:pt x="1669" y="3170"/>
                    <a:pt x="1606" y="3085"/>
                  </a:cubicBezTo>
                  <a:cubicBezTo>
                    <a:pt x="1564" y="3064"/>
                    <a:pt x="1521" y="3022"/>
                    <a:pt x="1500" y="3001"/>
                  </a:cubicBezTo>
                  <a:cubicBezTo>
                    <a:pt x="1416" y="2916"/>
                    <a:pt x="1352" y="2853"/>
                    <a:pt x="1268" y="2768"/>
                  </a:cubicBezTo>
                  <a:cubicBezTo>
                    <a:pt x="1247" y="2747"/>
                    <a:pt x="1226" y="2726"/>
                    <a:pt x="1204" y="2684"/>
                  </a:cubicBezTo>
                  <a:cubicBezTo>
                    <a:pt x="1120" y="2578"/>
                    <a:pt x="1035" y="2472"/>
                    <a:pt x="951" y="2367"/>
                  </a:cubicBezTo>
                  <a:cubicBezTo>
                    <a:pt x="951" y="2346"/>
                    <a:pt x="930" y="2325"/>
                    <a:pt x="909" y="2303"/>
                  </a:cubicBezTo>
                  <a:cubicBezTo>
                    <a:pt x="845" y="2219"/>
                    <a:pt x="803" y="2134"/>
                    <a:pt x="740" y="2050"/>
                  </a:cubicBezTo>
                  <a:cubicBezTo>
                    <a:pt x="719" y="2008"/>
                    <a:pt x="697" y="1965"/>
                    <a:pt x="676" y="1923"/>
                  </a:cubicBezTo>
                  <a:cubicBezTo>
                    <a:pt x="634" y="1839"/>
                    <a:pt x="592" y="1754"/>
                    <a:pt x="550" y="1670"/>
                  </a:cubicBezTo>
                  <a:cubicBezTo>
                    <a:pt x="550" y="1649"/>
                    <a:pt x="528" y="1606"/>
                    <a:pt x="507" y="1585"/>
                  </a:cubicBezTo>
                  <a:cubicBezTo>
                    <a:pt x="465" y="1458"/>
                    <a:pt x="423" y="1353"/>
                    <a:pt x="402" y="1226"/>
                  </a:cubicBezTo>
                  <a:cubicBezTo>
                    <a:pt x="381" y="1205"/>
                    <a:pt x="381" y="1184"/>
                    <a:pt x="381" y="1163"/>
                  </a:cubicBezTo>
                  <a:cubicBezTo>
                    <a:pt x="359" y="1078"/>
                    <a:pt x="338" y="973"/>
                    <a:pt x="317" y="867"/>
                  </a:cubicBezTo>
                  <a:cubicBezTo>
                    <a:pt x="317" y="825"/>
                    <a:pt x="317" y="783"/>
                    <a:pt x="296" y="740"/>
                  </a:cubicBezTo>
                  <a:cubicBezTo>
                    <a:pt x="296" y="656"/>
                    <a:pt x="296" y="571"/>
                    <a:pt x="296" y="487"/>
                  </a:cubicBezTo>
                  <a:cubicBezTo>
                    <a:pt x="275" y="445"/>
                    <a:pt x="275" y="402"/>
                    <a:pt x="275" y="360"/>
                  </a:cubicBezTo>
                  <a:cubicBezTo>
                    <a:pt x="294" y="265"/>
                    <a:pt x="296" y="154"/>
                    <a:pt x="311" y="41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78"/>
            <p:cNvSpPr/>
            <p:nvPr/>
          </p:nvSpPr>
          <p:spPr>
            <a:xfrm>
              <a:off x="3679275" y="3151025"/>
              <a:ext cx="296275" cy="202850"/>
            </a:xfrm>
            <a:custGeom>
              <a:avLst/>
              <a:gdLst/>
              <a:ahLst/>
              <a:cxnLst/>
              <a:rect l="l" t="t" r="r" b="b"/>
              <a:pathLst>
                <a:path w="11851" h="8114" extrusionOk="0">
                  <a:moveTo>
                    <a:pt x="5331" y="0"/>
                  </a:moveTo>
                  <a:cubicBezTo>
                    <a:pt x="2731" y="0"/>
                    <a:pt x="593" y="1321"/>
                    <a:pt x="317" y="3236"/>
                  </a:cubicBezTo>
                  <a:cubicBezTo>
                    <a:pt x="0" y="5433"/>
                    <a:pt x="2239" y="7566"/>
                    <a:pt x="5345" y="8031"/>
                  </a:cubicBezTo>
                  <a:cubicBezTo>
                    <a:pt x="5730" y="8087"/>
                    <a:pt x="6112" y="8113"/>
                    <a:pt x="6484" y="8113"/>
                  </a:cubicBezTo>
                  <a:cubicBezTo>
                    <a:pt x="9088" y="8113"/>
                    <a:pt x="11257" y="6806"/>
                    <a:pt x="11534" y="4884"/>
                  </a:cubicBezTo>
                  <a:cubicBezTo>
                    <a:pt x="11851" y="2687"/>
                    <a:pt x="9612" y="553"/>
                    <a:pt x="6507" y="88"/>
                  </a:cubicBezTo>
                  <a:cubicBezTo>
                    <a:pt x="6108" y="29"/>
                    <a:pt x="5715" y="0"/>
                    <a:pt x="5331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78"/>
            <p:cNvSpPr/>
            <p:nvPr/>
          </p:nvSpPr>
          <p:spPr>
            <a:xfrm>
              <a:off x="3716250" y="3185800"/>
              <a:ext cx="222350" cy="133275"/>
            </a:xfrm>
            <a:custGeom>
              <a:avLst/>
              <a:gdLst/>
              <a:ahLst/>
              <a:cxnLst/>
              <a:rect l="l" t="t" r="r" b="b"/>
              <a:pathLst>
                <a:path w="8894" h="5331" extrusionOk="0">
                  <a:moveTo>
                    <a:pt x="3887" y="1"/>
                  </a:moveTo>
                  <a:cubicBezTo>
                    <a:pt x="2008" y="1"/>
                    <a:pt x="375" y="854"/>
                    <a:pt x="211" y="2035"/>
                  </a:cubicBezTo>
                  <a:cubicBezTo>
                    <a:pt x="0" y="3429"/>
                    <a:pt x="1796" y="4929"/>
                    <a:pt x="4056" y="5267"/>
                  </a:cubicBezTo>
                  <a:cubicBezTo>
                    <a:pt x="4360" y="5310"/>
                    <a:pt x="4663" y="5330"/>
                    <a:pt x="4960" y="5330"/>
                  </a:cubicBezTo>
                  <a:cubicBezTo>
                    <a:pt x="6862" y="5330"/>
                    <a:pt x="8499" y="4488"/>
                    <a:pt x="8682" y="3281"/>
                  </a:cubicBezTo>
                  <a:cubicBezTo>
                    <a:pt x="8893" y="1908"/>
                    <a:pt x="7077" y="408"/>
                    <a:pt x="4816" y="70"/>
                  </a:cubicBezTo>
                  <a:cubicBezTo>
                    <a:pt x="4504" y="23"/>
                    <a:pt x="4192" y="1"/>
                    <a:pt x="3887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78"/>
            <p:cNvSpPr/>
            <p:nvPr/>
          </p:nvSpPr>
          <p:spPr>
            <a:xfrm>
              <a:off x="3715700" y="3202975"/>
              <a:ext cx="220775" cy="116350"/>
            </a:xfrm>
            <a:custGeom>
              <a:avLst/>
              <a:gdLst/>
              <a:ahLst/>
              <a:cxnLst/>
              <a:rect l="l" t="t" r="r" b="b"/>
              <a:pathLst>
                <a:path w="8831" h="4654" extrusionOk="0">
                  <a:moveTo>
                    <a:pt x="3675" y="0"/>
                  </a:moveTo>
                  <a:cubicBezTo>
                    <a:pt x="1855" y="0"/>
                    <a:pt x="329" y="698"/>
                    <a:pt x="170" y="1707"/>
                  </a:cubicBezTo>
                  <a:cubicBezTo>
                    <a:pt x="1" y="2911"/>
                    <a:pt x="1818" y="4242"/>
                    <a:pt x="4078" y="4580"/>
                  </a:cubicBezTo>
                  <a:cubicBezTo>
                    <a:pt x="4432" y="4630"/>
                    <a:pt x="4784" y="4653"/>
                    <a:pt x="5125" y="4653"/>
                  </a:cubicBezTo>
                  <a:cubicBezTo>
                    <a:pt x="6960" y="4653"/>
                    <a:pt x="8501" y="3969"/>
                    <a:pt x="8662" y="2953"/>
                  </a:cubicBezTo>
                  <a:cubicBezTo>
                    <a:pt x="8831" y="1749"/>
                    <a:pt x="7014" y="419"/>
                    <a:pt x="4754" y="81"/>
                  </a:cubicBezTo>
                  <a:cubicBezTo>
                    <a:pt x="4388" y="26"/>
                    <a:pt x="4026" y="0"/>
                    <a:pt x="3675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78"/>
            <p:cNvSpPr/>
            <p:nvPr/>
          </p:nvSpPr>
          <p:spPr>
            <a:xfrm>
              <a:off x="3248875" y="3416750"/>
              <a:ext cx="288350" cy="170600"/>
            </a:xfrm>
            <a:custGeom>
              <a:avLst/>
              <a:gdLst/>
              <a:ahLst/>
              <a:cxnLst/>
              <a:rect l="l" t="t" r="r" b="b"/>
              <a:pathLst>
                <a:path w="11534" h="6824" extrusionOk="0">
                  <a:moveTo>
                    <a:pt x="317" y="0"/>
                  </a:moveTo>
                  <a:cubicBezTo>
                    <a:pt x="315" y="12"/>
                    <a:pt x="314" y="23"/>
                    <a:pt x="312" y="35"/>
                  </a:cubicBezTo>
                  <a:lnTo>
                    <a:pt x="312" y="35"/>
                  </a:lnTo>
                  <a:lnTo>
                    <a:pt x="317" y="0"/>
                  </a:lnTo>
                  <a:close/>
                  <a:moveTo>
                    <a:pt x="312" y="35"/>
                  </a:moveTo>
                  <a:lnTo>
                    <a:pt x="21" y="1944"/>
                  </a:lnTo>
                  <a:cubicBezTo>
                    <a:pt x="21" y="2070"/>
                    <a:pt x="0" y="2197"/>
                    <a:pt x="0" y="2324"/>
                  </a:cubicBezTo>
                  <a:cubicBezTo>
                    <a:pt x="0" y="2366"/>
                    <a:pt x="0" y="2387"/>
                    <a:pt x="0" y="2430"/>
                  </a:cubicBezTo>
                  <a:cubicBezTo>
                    <a:pt x="0" y="2514"/>
                    <a:pt x="21" y="2620"/>
                    <a:pt x="21" y="2704"/>
                  </a:cubicBezTo>
                  <a:cubicBezTo>
                    <a:pt x="21" y="2746"/>
                    <a:pt x="21" y="2789"/>
                    <a:pt x="43" y="2810"/>
                  </a:cubicBezTo>
                  <a:cubicBezTo>
                    <a:pt x="43" y="2915"/>
                    <a:pt x="64" y="3021"/>
                    <a:pt x="106" y="3127"/>
                  </a:cubicBezTo>
                  <a:cubicBezTo>
                    <a:pt x="106" y="3148"/>
                    <a:pt x="106" y="3169"/>
                    <a:pt x="106" y="3169"/>
                  </a:cubicBezTo>
                  <a:cubicBezTo>
                    <a:pt x="148" y="3296"/>
                    <a:pt x="190" y="3422"/>
                    <a:pt x="233" y="3528"/>
                  </a:cubicBezTo>
                  <a:cubicBezTo>
                    <a:pt x="254" y="3570"/>
                    <a:pt x="254" y="3591"/>
                    <a:pt x="275" y="3634"/>
                  </a:cubicBezTo>
                  <a:cubicBezTo>
                    <a:pt x="317" y="3718"/>
                    <a:pt x="359" y="3803"/>
                    <a:pt x="402" y="3887"/>
                  </a:cubicBezTo>
                  <a:cubicBezTo>
                    <a:pt x="423" y="3929"/>
                    <a:pt x="444" y="3951"/>
                    <a:pt x="465" y="3993"/>
                  </a:cubicBezTo>
                  <a:cubicBezTo>
                    <a:pt x="507" y="4077"/>
                    <a:pt x="571" y="4162"/>
                    <a:pt x="634" y="4246"/>
                  </a:cubicBezTo>
                  <a:cubicBezTo>
                    <a:pt x="634" y="4288"/>
                    <a:pt x="655" y="4310"/>
                    <a:pt x="676" y="4331"/>
                  </a:cubicBezTo>
                  <a:cubicBezTo>
                    <a:pt x="761" y="4436"/>
                    <a:pt x="845" y="4542"/>
                    <a:pt x="930" y="4648"/>
                  </a:cubicBezTo>
                  <a:cubicBezTo>
                    <a:pt x="951" y="4669"/>
                    <a:pt x="972" y="4690"/>
                    <a:pt x="993" y="4711"/>
                  </a:cubicBezTo>
                  <a:cubicBezTo>
                    <a:pt x="1057" y="4795"/>
                    <a:pt x="1141" y="4880"/>
                    <a:pt x="1226" y="4943"/>
                  </a:cubicBezTo>
                  <a:cubicBezTo>
                    <a:pt x="1247" y="4986"/>
                    <a:pt x="1289" y="5007"/>
                    <a:pt x="1310" y="5049"/>
                  </a:cubicBezTo>
                  <a:cubicBezTo>
                    <a:pt x="1395" y="5112"/>
                    <a:pt x="1479" y="5197"/>
                    <a:pt x="1564" y="5260"/>
                  </a:cubicBezTo>
                  <a:cubicBezTo>
                    <a:pt x="1585" y="5281"/>
                    <a:pt x="1627" y="5302"/>
                    <a:pt x="1648" y="5345"/>
                  </a:cubicBezTo>
                  <a:cubicBezTo>
                    <a:pt x="1775" y="5429"/>
                    <a:pt x="1880" y="5514"/>
                    <a:pt x="2007" y="5598"/>
                  </a:cubicBezTo>
                  <a:cubicBezTo>
                    <a:pt x="2028" y="5619"/>
                    <a:pt x="2049" y="5619"/>
                    <a:pt x="2070" y="5640"/>
                  </a:cubicBezTo>
                  <a:cubicBezTo>
                    <a:pt x="2176" y="5704"/>
                    <a:pt x="2282" y="5767"/>
                    <a:pt x="2408" y="5831"/>
                  </a:cubicBezTo>
                  <a:cubicBezTo>
                    <a:pt x="2451" y="5873"/>
                    <a:pt x="2493" y="5894"/>
                    <a:pt x="2535" y="5915"/>
                  </a:cubicBezTo>
                  <a:cubicBezTo>
                    <a:pt x="2620" y="5957"/>
                    <a:pt x="2725" y="6021"/>
                    <a:pt x="2831" y="6063"/>
                  </a:cubicBezTo>
                  <a:cubicBezTo>
                    <a:pt x="2873" y="6084"/>
                    <a:pt x="2915" y="6105"/>
                    <a:pt x="2958" y="6126"/>
                  </a:cubicBezTo>
                  <a:cubicBezTo>
                    <a:pt x="2979" y="6147"/>
                    <a:pt x="3000" y="6147"/>
                    <a:pt x="3021" y="6169"/>
                  </a:cubicBezTo>
                  <a:cubicBezTo>
                    <a:pt x="3127" y="6211"/>
                    <a:pt x="3211" y="6232"/>
                    <a:pt x="3296" y="6274"/>
                  </a:cubicBezTo>
                  <a:cubicBezTo>
                    <a:pt x="3338" y="6295"/>
                    <a:pt x="3401" y="6316"/>
                    <a:pt x="3444" y="6338"/>
                  </a:cubicBezTo>
                  <a:cubicBezTo>
                    <a:pt x="3591" y="6380"/>
                    <a:pt x="3760" y="6443"/>
                    <a:pt x="3908" y="6485"/>
                  </a:cubicBezTo>
                  <a:lnTo>
                    <a:pt x="3929" y="6485"/>
                  </a:lnTo>
                  <a:cubicBezTo>
                    <a:pt x="4162" y="6570"/>
                    <a:pt x="4394" y="6612"/>
                    <a:pt x="4626" y="6675"/>
                  </a:cubicBezTo>
                  <a:cubicBezTo>
                    <a:pt x="4669" y="6675"/>
                    <a:pt x="4690" y="6675"/>
                    <a:pt x="4711" y="6697"/>
                  </a:cubicBezTo>
                  <a:cubicBezTo>
                    <a:pt x="4838" y="6718"/>
                    <a:pt x="4943" y="6718"/>
                    <a:pt x="5049" y="6739"/>
                  </a:cubicBezTo>
                  <a:cubicBezTo>
                    <a:pt x="5197" y="6760"/>
                    <a:pt x="5345" y="6781"/>
                    <a:pt x="5493" y="6802"/>
                  </a:cubicBezTo>
                  <a:lnTo>
                    <a:pt x="5556" y="6802"/>
                  </a:lnTo>
                  <a:cubicBezTo>
                    <a:pt x="5788" y="6823"/>
                    <a:pt x="6021" y="6823"/>
                    <a:pt x="6253" y="6823"/>
                  </a:cubicBezTo>
                  <a:lnTo>
                    <a:pt x="6380" y="6823"/>
                  </a:lnTo>
                  <a:cubicBezTo>
                    <a:pt x="6612" y="6823"/>
                    <a:pt x="6866" y="6802"/>
                    <a:pt x="7098" y="6781"/>
                  </a:cubicBezTo>
                  <a:cubicBezTo>
                    <a:pt x="7119" y="6781"/>
                    <a:pt x="7140" y="6781"/>
                    <a:pt x="7182" y="6760"/>
                  </a:cubicBezTo>
                  <a:lnTo>
                    <a:pt x="7225" y="6760"/>
                  </a:lnTo>
                  <a:cubicBezTo>
                    <a:pt x="7415" y="6739"/>
                    <a:pt x="7584" y="6697"/>
                    <a:pt x="7774" y="6654"/>
                  </a:cubicBezTo>
                  <a:lnTo>
                    <a:pt x="7795" y="6654"/>
                  </a:lnTo>
                  <a:cubicBezTo>
                    <a:pt x="7985" y="6612"/>
                    <a:pt x="8175" y="6570"/>
                    <a:pt x="8344" y="6507"/>
                  </a:cubicBezTo>
                  <a:lnTo>
                    <a:pt x="8387" y="6507"/>
                  </a:lnTo>
                  <a:cubicBezTo>
                    <a:pt x="8429" y="6485"/>
                    <a:pt x="8492" y="6464"/>
                    <a:pt x="8534" y="6443"/>
                  </a:cubicBezTo>
                  <a:cubicBezTo>
                    <a:pt x="8640" y="6401"/>
                    <a:pt x="8725" y="6380"/>
                    <a:pt x="8809" y="6338"/>
                  </a:cubicBezTo>
                  <a:cubicBezTo>
                    <a:pt x="8894" y="6316"/>
                    <a:pt x="8957" y="6274"/>
                    <a:pt x="9020" y="6253"/>
                  </a:cubicBezTo>
                  <a:cubicBezTo>
                    <a:pt x="9105" y="6211"/>
                    <a:pt x="9189" y="6169"/>
                    <a:pt x="9253" y="6126"/>
                  </a:cubicBezTo>
                  <a:cubicBezTo>
                    <a:pt x="9316" y="6084"/>
                    <a:pt x="9379" y="6063"/>
                    <a:pt x="9443" y="6021"/>
                  </a:cubicBezTo>
                  <a:cubicBezTo>
                    <a:pt x="9527" y="5978"/>
                    <a:pt x="9591" y="5936"/>
                    <a:pt x="9675" y="5894"/>
                  </a:cubicBezTo>
                  <a:cubicBezTo>
                    <a:pt x="9738" y="5852"/>
                    <a:pt x="9781" y="5809"/>
                    <a:pt x="9844" y="5767"/>
                  </a:cubicBezTo>
                  <a:cubicBezTo>
                    <a:pt x="9907" y="5725"/>
                    <a:pt x="9971" y="5662"/>
                    <a:pt x="10034" y="5619"/>
                  </a:cubicBezTo>
                  <a:cubicBezTo>
                    <a:pt x="10055" y="5598"/>
                    <a:pt x="10098" y="5577"/>
                    <a:pt x="10119" y="5556"/>
                  </a:cubicBezTo>
                  <a:cubicBezTo>
                    <a:pt x="10140" y="5535"/>
                    <a:pt x="10161" y="5514"/>
                    <a:pt x="10182" y="5493"/>
                  </a:cubicBezTo>
                  <a:cubicBezTo>
                    <a:pt x="10267" y="5408"/>
                    <a:pt x="10330" y="5345"/>
                    <a:pt x="10393" y="5281"/>
                  </a:cubicBezTo>
                  <a:cubicBezTo>
                    <a:pt x="10436" y="5239"/>
                    <a:pt x="10478" y="5197"/>
                    <a:pt x="10520" y="5155"/>
                  </a:cubicBezTo>
                  <a:cubicBezTo>
                    <a:pt x="10583" y="5070"/>
                    <a:pt x="10647" y="4986"/>
                    <a:pt x="10710" y="4901"/>
                  </a:cubicBezTo>
                  <a:cubicBezTo>
                    <a:pt x="10731" y="4859"/>
                    <a:pt x="10752" y="4838"/>
                    <a:pt x="10774" y="4817"/>
                  </a:cubicBezTo>
                  <a:cubicBezTo>
                    <a:pt x="10795" y="4795"/>
                    <a:pt x="10795" y="4774"/>
                    <a:pt x="10795" y="4774"/>
                  </a:cubicBezTo>
                  <a:cubicBezTo>
                    <a:pt x="10816" y="4732"/>
                    <a:pt x="10837" y="4711"/>
                    <a:pt x="10858" y="4669"/>
                  </a:cubicBezTo>
                  <a:cubicBezTo>
                    <a:pt x="10900" y="4605"/>
                    <a:pt x="10943" y="4521"/>
                    <a:pt x="10985" y="4436"/>
                  </a:cubicBezTo>
                  <a:cubicBezTo>
                    <a:pt x="11006" y="4394"/>
                    <a:pt x="11027" y="4352"/>
                    <a:pt x="11048" y="4331"/>
                  </a:cubicBezTo>
                  <a:cubicBezTo>
                    <a:pt x="11048" y="4288"/>
                    <a:pt x="11069" y="4267"/>
                    <a:pt x="11090" y="4225"/>
                  </a:cubicBezTo>
                  <a:cubicBezTo>
                    <a:pt x="11112" y="4162"/>
                    <a:pt x="11133" y="4119"/>
                    <a:pt x="11133" y="4056"/>
                  </a:cubicBezTo>
                  <a:cubicBezTo>
                    <a:pt x="11154" y="4035"/>
                    <a:pt x="11154" y="4014"/>
                    <a:pt x="11175" y="3993"/>
                  </a:cubicBezTo>
                  <a:cubicBezTo>
                    <a:pt x="11196" y="3887"/>
                    <a:pt x="11217" y="3782"/>
                    <a:pt x="11238" y="3676"/>
                  </a:cubicBezTo>
                  <a:cubicBezTo>
                    <a:pt x="11238" y="3655"/>
                    <a:pt x="11238" y="3634"/>
                    <a:pt x="11259" y="3591"/>
                  </a:cubicBezTo>
                  <a:lnTo>
                    <a:pt x="11534" y="1648"/>
                  </a:lnTo>
                  <a:lnTo>
                    <a:pt x="11534" y="1648"/>
                  </a:lnTo>
                  <a:cubicBezTo>
                    <a:pt x="11513" y="1775"/>
                    <a:pt x="11492" y="1901"/>
                    <a:pt x="11450" y="2028"/>
                  </a:cubicBezTo>
                  <a:cubicBezTo>
                    <a:pt x="11450" y="2049"/>
                    <a:pt x="11428" y="2070"/>
                    <a:pt x="11428" y="2092"/>
                  </a:cubicBezTo>
                  <a:cubicBezTo>
                    <a:pt x="11407" y="2176"/>
                    <a:pt x="11365" y="2282"/>
                    <a:pt x="11323" y="2366"/>
                  </a:cubicBezTo>
                  <a:cubicBezTo>
                    <a:pt x="11323" y="2408"/>
                    <a:pt x="11302" y="2451"/>
                    <a:pt x="11281" y="2472"/>
                  </a:cubicBezTo>
                  <a:cubicBezTo>
                    <a:pt x="11238" y="2556"/>
                    <a:pt x="11196" y="2641"/>
                    <a:pt x="11154" y="2704"/>
                  </a:cubicBezTo>
                  <a:cubicBezTo>
                    <a:pt x="11133" y="2746"/>
                    <a:pt x="11112" y="2789"/>
                    <a:pt x="11090" y="2810"/>
                  </a:cubicBezTo>
                  <a:cubicBezTo>
                    <a:pt x="11069" y="2852"/>
                    <a:pt x="11027" y="2894"/>
                    <a:pt x="11006" y="2937"/>
                  </a:cubicBezTo>
                  <a:cubicBezTo>
                    <a:pt x="10943" y="3021"/>
                    <a:pt x="10879" y="3106"/>
                    <a:pt x="10816" y="3190"/>
                  </a:cubicBezTo>
                  <a:cubicBezTo>
                    <a:pt x="10774" y="3232"/>
                    <a:pt x="10731" y="3275"/>
                    <a:pt x="10689" y="3317"/>
                  </a:cubicBezTo>
                  <a:cubicBezTo>
                    <a:pt x="10626" y="3380"/>
                    <a:pt x="10541" y="3465"/>
                    <a:pt x="10478" y="3528"/>
                  </a:cubicBezTo>
                  <a:cubicBezTo>
                    <a:pt x="10436" y="3570"/>
                    <a:pt x="10372" y="3613"/>
                    <a:pt x="10330" y="3655"/>
                  </a:cubicBezTo>
                  <a:cubicBezTo>
                    <a:pt x="10267" y="3718"/>
                    <a:pt x="10203" y="3760"/>
                    <a:pt x="10140" y="3803"/>
                  </a:cubicBezTo>
                  <a:cubicBezTo>
                    <a:pt x="10076" y="3845"/>
                    <a:pt x="10013" y="3887"/>
                    <a:pt x="9950" y="3929"/>
                  </a:cubicBezTo>
                  <a:cubicBezTo>
                    <a:pt x="9886" y="3972"/>
                    <a:pt x="9802" y="4014"/>
                    <a:pt x="9738" y="4056"/>
                  </a:cubicBezTo>
                  <a:cubicBezTo>
                    <a:pt x="9675" y="4098"/>
                    <a:pt x="9612" y="4141"/>
                    <a:pt x="9548" y="4162"/>
                  </a:cubicBezTo>
                  <a:cubicBezTo>
                    <a:pt x="9464" y="4204"/>
                    <a:pt x="9379" y="4246"/>
                    <a:pt x="9295" y="4288"/>
                  </a:cubicBezTo>
                  <a:cubicBezTo>
                    <a:pt x="9231" y="4331"/>
                    <a:pt x="9168" y="4352"/>
                    <a:pt x="9105" y="4373"/>
                  </a:cubicBezTo>
                  <a:cubicBezTo>
                    <a:pt x="9020" y="4415"/>
                    <a:pt x="8915" y="4457"/>
                    <a:pt x="8830" y="4479"/>
                  </a:cubicBezTo>
                  <a:cubicBezTo>
                    <a:pt x="8767" y="4500"/>
                    <a:pt x="8703" y="4521"/>
                    <a:pt x="8640" y="4563"/>
                  </a:cubicBezTo>
                  <a:cubicBezTo>
                    <a:pt x="8450" y="4605"/>
                    <a:pt x="8281" y="4669"/>
                    <a:pt x="8091" y="4711"/>
                  </a:cubicBezTo>
                  <a:lnTo>
                    <a:pt x="8070" y="4711"/>
                  </a:lnTo>
                  <a:cubicBezTo>
                    <a:pt x="7880" y="4753"/>
                    <a:pt x="7689" y="4774"/>
                    <a:pt x="7520" y="4795"/>
                  </a:cubicBezTo>
                  <a:cubicBezTo>
                    <a:pt x="7478" y="4817"/>
                    <a:pt x="7415" y="4817"/>
                    <a:pt x="7373" y="4817"/>
                  </a:cubicBezTo>
                  <a:cubicBezTo>
                    <a:pt x="7140" y="4838"/>
                    <a:pt x="6908" y="4859"/>
                    <a:pt x="6654" y="4859"/>
                  </a:cubicBezTo>
                  <a:cubicBezTo>
                    <a:pt x="6633" y="4859"/>
                    <a:pt x="6591" y="4880"/>
                    <a:pt x="6549" y="4880"/>
                  </a:cubicBezTo>
                  <a:cubicBezTo>
                    <a:pt x="6316" y="4880"/>
                    <a:pt x="6084" y="4859"/>
                    <a:pt x="5831" y="4838"/>
                  </a:cubicBezTo>
                  <a:cubicBezTo>
                    <a:pt x="5683" y="4838"/>
                    <a:pt x="5514" y="4817"/>
                    <a:pt x="5345" y="4795"/>
                  </a:cubicBezTo>
                  <a:cubicBezTo>
                    <a:pt x="5197" y="4774"/>
                    <a:pt x="5070" y="4732"/>
                    <a:pt x="4922" y="4711"/>
                  </a:cubicBezTo>
                  <a:cubicBezTo>
                    <a:pt x="4669" y="4669"/>
                    <a:pt x="4436" y="4605"/>
                    <a:pt x="4204" y="4542"/>
                  </a:cubicBezTo>
                  <a:cubicBezTo>
                    <a:pt x="4056" y="4479"/>
                    <a:pt x="3887" y="4436"/>
                    <a:pt x="3718" y="4373"/>
                  </a:cubicBezTo>
                  <a:cubicBezTo>
                    <a:pt x="3676" y="4352"/>
                    <a:pt x="3634" y="4331"/>
                    <a:pt x="3591" y="4310"/>
                  </a:cubicBezTo>
                  <a:cubicBezTo>
                    <a:pt x="3486" y="4267"/>
                    <a:pt x="3359" y="4225"/>
                    <a:pt x="3253" y="4183"/>
                  </a:cubicBezTo>
                  <a:cubicBezTo>
                    <a:pt x="3211" y="4162"/>
                    <a:pt x="3169" y="4141"/>
                    <a:pt x="3127" y="4119"/>
                  </a:cubicBezTo>
                  <a:cubicBezTo>
                    <a:pt x="3021" y="4056"/>
                    <a:pt x="2915" y="4014"/>
                    <a:pt x="2810" y="3951"/>
                  </a:cubicBezTo>
                  <a:cubicBezTo>
                    <a:pt x="2768" y="3929"/>
                    <a:pt x="2725" y="3908"/>
                    <a:pt x="2683" y="3887"/>
                  </a:cubicBezTo>
                  <a:cubicBezTo>
                    <a:pt x="2577" y="3824"/>
                    <a:pt x="2472" y="3760"/>
                    <a:pt x="2366" y="3676"/>
                  </a:cubicBezTo>
                  <a:cubicBezTo>
                    <a:pt x="2345" y="3676"/>
                    <a:pt x="2324" y="3655"/>
                    <a:pt x="2303" y="3634"/>
                  </a:cubicBezTo>
                  <a:cubicBezTo>
                    <a:pt x="2176" y="3549"/>
                    <a:pt x="2049" y="3465"/>
                    <a:pt x="1944" y="3380"/>
                  </a:cubicBezTo>
                  <a:cubicBezTo>
                    <a:pt x="1901" y="3359"/>
                    <a:pt x="1880" y="3317"/>
                    <a:pt x="1838" y="3296"/>
                  </a:cubicBezTo>
                  <a:cubicBezTo>
                    <a:pt x="1754" y="3232"/>
                    <a:pt x="1690" y="3169"/>
                    <a:pt x="1606" y="3084"/>
                  </a:cubicBezTo>
                  <a:cubicBezTo>
                    <a:pt x="1564" y="3063"/>
                    <a:pt x="1542" y="3021"/>
                    <a:pt x="1500" y="3000"/>
                  </a:cubicBezTo>
                  <a:cubicBezTo>
                    <a:pt x="1416" y="2915"/>
                    <a:pt x="1352" y="2852"/>
                    <a:pt x="1289" y="2768"/>
                  </a:cubicBezTo>
                  <a:cubicBezTo>
                    <a:pt x="1268" y="2746"/>
                    <a:pt x="1226" y="2704"/>
                    <a:pt x="1204" y="2683"/>
                  </a:cubicBezTo>
                  <a:cubicBezTo>
                    <a:pt x="1120" y="2577"/>
                    <a:pt x="1035" y="2472"/>
                    <a:pt x="972" y="2366"/>
                  </a:cubicBezTo>
                  <a:cubicBezTo>
                    <a:pt x="951" y="2345"/>
                    <a:pt x="930" y="2324"/>
                    <a:pt x="909" y="2303"/>
                  </a:cubicBezTo>
                  <a:cubicBezTo>
                    <a:pt x="845" y="2218"/>
                    <a:pt x="803" y="2134"/>
                    <a:pt x="740" y="2028"/>
                  </a:cubicBezTo>
                  <a:cubicBezTo>
                    <a:pt x="719" y="2007"/>
                    <a:pt x="719" y="1965"/>
                    <a:pt x="697" y="1923"/>
                  </a:cubicBezTo>
                  <a:cubicBezTo>
                    <a:pt x="634" y="1838"/>
                    <a:pt x="592" y="1754"/>
                    <a:pt x="571" y="1669"/>
                  </a:cubicBezTo>
                  <a:cubicBezTo>
                    <a:pt x="550" y="1648"/>
                    <a:pt x="528" y="1606"/>
                    <a:pt x="528" y="1585"/>
                  </a:cubicBezTo>
                  <a:cubicBezTo>
                    <a:pt x="465" y="1458"/>
                    <a:pt x="423" y="1331"/>
                    <a:pt x="402" y="1226"/>
                  </a:cubicBezTo>
                  <a:cubicBezTo>
                    <a:pt x="402" y="1204"/>
                    <a:pt x="402" y="1183"/>
                    <a:pt x="381" y="1162"/>
                  </a:cubicBezTo>
                  <a:cubicBezTo>
                    <a:pt x="359" y="1057"/>
                    <a:pt x="338" y="972"/>
                    <a:pt x="317" y="866"/>
                  </a:cubicBezTo>
                  <a:cubicBezTo>
                    <a:pt x="317" y="824"/>
                    <a:pt x="317" y="782"/>
                    <a:pt x="317" y="740"/>
                  </a:cubicBezTo>
                  <a:cubicBezTo>
                    <a:pt x="296" y="655"/>
                    <a:pt x="296" y="571"/>
                    <a:pt x="296" y="486"/>
                  </a:cubicBezTo>
                  <a:cubicBezTo>
                    <a:pt x="296" y="444"/>
                    <a:pt x="296" y="402"/>
                    <a:pt x="296" y="359"/>
                  </a:cubicBezTo>
                  <a:cubicBezTo>
                    <a:pt x="296" y="263"/>
                    <a:pt x="296" y="150"/>
                    <a:pt x="312" y="35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78"/>
            <p:cNvSpPr/>
            <p:nvPr/>
          </p:nvSpPr>
          <p:spPr>
            <a:xfrm>
              <a:off x="3248875" y="3335850"/>
              <a:ext cx="296275" cy="202850"/>
            </a:xfrm>
            <a:custGeom>
              <a:avLst/>
              <a:gdLst/>
              <a:ahLst/>
              <a:cxnLst/>
              <a:rect l="l" t="t" r="r" b="b"/>
              <a:pathLst>
                <a:path w="11851" h="8114" extrusionOk="0">
                  <a:moveTo>
                    <a:pt x="5338" y="0"/>
                  </a:moveTo>
                  <a:cubicBezTo>
                    <a:pt x="2747" y="0"/>
                    <a:pt x="593" y="1322"/>
                    <a:pt x="317" y="3236"/>
                  </a:cubicBezTo>
                  <a:cubicBezTo>
                    <a:pt x="0" y="5433"/>
                    <a:pt x="2239" y="7567"/>
                    <a:pt x="5345" y="8031"/>
                  </a:cubicBezTo>
                  <a:cubicBezTo>
                    <a:pt x="5733" y="8087"/>
                    <a:pt x="6116" y="8114"/>
                    <a:pt x="6490" y="8114"/>
                  </a:cubicBezTo>
                  <a:cubicBezTo>
                    <a:pt x="9104" y="8114"/>
                    <a:pt x="11257" y="6806"/>
                    <a:pt x="11534" y="4884"/>
                  </a:cubicBezTo>
                  <a:cubicBezTo>
                    <a:pt x="11851" y="2687"/>
                    <a:pt x="9612" y="532"/>
                    <a:pt x="6507" y="89"/>
                  </a:cubicBezTo>
                  <a:cubicBezTo>
                    <a:pt x="6110" y="29"/>
                    <a:pt x="5719" y="0"/>
                    <a:pt x="5338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78"/>
            <p:cNvSpPr/>
            <p:nvPr/>
          </p:nvSpPr>
          <p:spPr>
            <a:xfrm>
              <a:off x="3285850" y="3370650"/>
              <a:ext cx="222350" cy="133250"/>
            </a:xfrm>
            <a:custGeom>
              <a:avLst/>
              <a:gdLst/>
              <a:ahLst/>
              <a:cxnLst/>
              <a:rect l="l" t="t" r="r" b="b"/>
              <a:pathLst>
                <a:path w="8894" h="5330" extrusionOk="0">
                  <a:moveTo>
                    <a:pt x="3901" y="0"/>
                  </a:moveTo>
                  <a:cubicBezTo>
                    <a:pt x="2013" y="0"/>
                    <a:pt x="393" y="853"/>
                    <a:pt x="211" y="2034"/>
                  </a:cubicBezTo>
                  <a:cubicBezTo>
                    <a:pt x="0" y="3429"/>
                    <a:pt x="1817" y="4928"/>
                    <a:pt x="4077" y="5266"/>
                  </a:cubicBezTo>
                  <a:cubicBezTo>
                    <a:pt x="4379" y="5309"/>
                    <a:pt x="4679" y="5330"/>
                    <a:pt x="4974" y="5330"/>
                  </a:cubicBezTo>
                  <a:cubicBezTo>
                    <a:pt x="6867" y="5330"/>
                    <a:pt x="8517" y="4487"/>
                    <a:pt x="8682" y="3281"/>
                  </a:cubicBezTo>
                  <a:cubicBezTo>
                    <a:pt x="8893" y="1908"/>
                    <a:pt x="7098" y="408"/>
                    <a:pt x="4837" y="70"/>
                  </a:cubicBezTo>
                  <a:cubicBezTo>
                    <a:pt x="4522" y="23"/>
                    <a:pt x="4208" y="0"/>
                    <a:pt x="3901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78"/>
            <p:cNvSpPr/>
            <p:nvPr/>
          </p:nvSpPr>
          <p:spPr>
            <a:xfrm>
              <a:off x="3285300" y="3387800"/>
              <a:ext cx="220775" cy="116325"/>
            </a:xfrm>
            <a:custGeom>
              <a:avLst/>
              <a:gdLst/>
              <a:ahLst/>
              <a:cxnLst/>
              <a:rect l="l" t="t" r="r" b="b"/>
              <a:pathLst>
                <a:path w="8831" h="4653" extrusionOk="0">
                  <a:moveTo>
                    <a:pt x="3675" y="0"/>
                  </a:moveTo>
                  <a:cubicBezTo>
                    <a:pt x="1855" y="0"/>
                    <a:pt x="333" y="698"/>
                    <a:pt x="191" y="1708"/>
                  </a:cubicBezTo>
                  <a:cubicBezTo>
                    <a:pt x="1" y="2912"/>
                    <a:pt x="1839" y="4242"/>
                    <a:pt x="4099" y="4580"/>
                  </a:cubicBezTo>
                  <a:cubicBezTo>
                    <a:pt x="4444" y="4629"/>
                    <a:pt x="4788" y="4653"/>
                    <a:pt x="5122" y="4653"/>
                  </a:cubicBezTo>
                  <a:cubicBezTo>
                    <a:pt x="6956" y="4653"/>
                    <a:pt x="8519" y="3954"/>
                    <a:pt x="8662" y="2954"/>
                  </a:cubicBezTo>
                  <a:cubicBezTo>
                    <a:pt x="8831" y="1750"/>
                    <a:pt x="7014" y="419"/>
                    <a:pt x="4754" y="81"/>
                  </a:cubicBezTo>
                  <a:cubicBezTo>
                    <a:pt x="4388" y="26"/>
                    <a:pt x="4026" y="0"/>
                    <a:pt x="3675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78"/>
            <p:cNvSpPr/>
            <p:nvPr/>
          </p:nvSpPr>
          <p:spPr>
            <a:xfrm>
              <a:off x="3491275" y="3330125"/>
              <a:ext cx="289425" cy="188575"/>
            </a:xfrm>
            <a:custGeom>
              <a:avLst/>
              <a:gdLst/>
              <a:ahLst/>
              <a:cxnLst/>
              <a:rect l="l" t="t" r="r" b="b"/>
              <a:pathLst>
                <a:path w="11577" h="7543" extrusionOk="0">
                  <a:moveTo>
                    <a:pt x="10942" y="1"/>
                  </a:moveTo>
                  <a:lnTo>
                    <a:pt x="10983" y="146"/>
                  </a:lnTo>
                  <a:lnTo>
                    <a:pt x="10983" y="146"/>
                  </a:lnTo>
                  <a:cubicBezTo>
                    <a:pt x="10972" y="98"/>
                    <a:pt x="10959" y="49"/>
                    <a:pt x="10942" y="1"/>
                  </a:cubicBezTo>
                  <a:close/>
                  <a:moveTo>
                    <a:pt x="10983" y="146"/>
                  </a:moveTo>
                  <a:cubicBezTo>
                    <a:pt x="11001" y="225"/>
                    <a:pt x="11014" y="303"/>
                    <a:pt x="11027" y="381"/>
                  </a:cubicBezTo>
                  <a:cubicBezTo>
                    <a:pt x="11027" y="402"/>
                    <a:pt x="11027" y="423"/>
                    <a:pt x="11027" y="445"/>
                  </a:cubicBezTo>
                  <a:cubicBezTo>
                    <a:pt x="11048" y="550"/>
                    <a:pt x="11048" y="635"/>
                    <a:pt x="11048" y="740"/>
                  </a:cubicBezTo>
                  <a:cubicBezTo>
                    <a:pt x="11048" y="783"/>
                    <a:pt x="11048" y="825"/>
                    <a:pt x="11048" y="867"/>
                  </a:cubicBezTo>
                  <a:cubicBezTo>
                    <a:pt x="11048" y="952"/>
                    <a:pt x="11027" y="1036"/>
                    <a:pt x="11027" y="1142"/>
                  </a:cubicBezTo>
                  <a:cubicBezTo>
                    <a:pt x="11027" y="1163"/>
                    <a:pt x="11006" y="1205"/>
                    <a:pt x="11006" y="1247"/>
                  </a:cubicBezTo>
                  <a:cubicBezTo>
                    <a:pt x="11006" y="1290"/>
                    <a:pt x="10985" y="1353"/>
                    <a:pt x="10985" y="1395"/>
                  </a:cubicBezTo>
                  <a:cubicBezTo>
                    <a:pt x="10942" y="1501"/>
                    <a:pt x="10921" y="1606"/>
                    <a:pt x="10900" y="1712"/>
                  </a:cubicBezTo>
                  <a:cubicBezTo>
                    <a:pt x="10879" y="1754"/>
                    <a:pt x="10858" y="1818"/>
                    <a:pt x="10837" y="1860"/>
                  </a:cubicBezTo>
                  <a:cubicBezTo>
                    <a:pt x="10816" y="1966"/>
                    <a:pt x="10773" y="2050"/>
                    <a:pt x="10731" y="2156"/>
                  </a:cubicBezTo>
                  <a:cubicBezTo>
                    <a:pt x="10710" y="2198"/>
                    <a:pt x="10668" y="2261"/>
                    <a:pt x="10647" y="2325"/>
                  </a:cubicBezTo>
                  <a:cubicBezTo>
                    <a:pt x="10604" y="2388"/>
                    <a:pt x="10562" y="2472"/>
                    <a:pt x="10520" y="2536"/>
                  </a:cubicBezTo>
                  <a:cubicBezTo>
                    <a:pt x="10499" y="2599"/>
                    <a:pt x="10457" y="2663"/>
                    <a:pt x="10414" y="2726"/>
                  </a:cubicBezTo>
                  <a:cubicBezTo>
                    <a:pt x="10372" y="2789"/>
                    <a:pt x="10309" y="2874"/>
                    <a:pt x="10266" y="2937"/>
                  </a:cubicBezTo>
                  <a:cubicBezTo>
                    <a:pt x="10224" y="3001"/>
                    <a:pt x="10182" y="3043"/>
                    <a:pt x="10140" y="3106"/>
                  </a:cubicBezTo>
                  <a:cubicBezTo>
                    <a:pt x="10076" y="3170"/>
                    <a:pt x="10013" y="3254"/>
                    <a:pt x="9950" y="3317"/>
                  </a:cubicBezTo>
                  <a:cubicBezTo>
                    <a:pt x="9907" y="3360"/>
                    <a:pt x="9865" y="3423"/>
                    <a:pt x="9802" y="3486"/>
                  </a:cubicBezTo>
                  <a:cubicBezTo>
                    <a:pt x="9738" y="3550"/>
                    <a:pt x="9675" y="3613"/>
                    <a:pt x="9612" y="3677"/>
                  </a:cubicBezTo>
                  <a:cubicBezTo>
                    <a:pt x="9548" y="3719"/>
                    <a:pt x="9506" y="3782"/>
                    <a:pt x="9443" y="3824"/>
                  </a:cubicBezTo>
                  <a:cubicBezTo>
                    <a:pt x="9316" y="3951"/>
                    <a:pt x="9168" y="4057"/>
                    <a:pt x="8999" y="4184"/>
                  </a:cubicBezTo>
                  <a:cubicBezTo>
                    <a:pt x="8999" y="4184"/>
                    <a:pt x="8999" y="4184"/>
                    <a:pt x="8978" y="4205"/>
                  </a:cubicBezTo>
                  <a:cubicBezTo>
                    <a:pt x="8830" y="4310"/>
                    <a:pt x="8682" y="4395"/>
                    <a:pt x="8534" y="4500"/>
                  </a:cubicBezTo>
                  <a:cubicBezTo>
                    <a:pt x="8492" y="4522"/>
                    <a:pt x="8450" y="4543"/>
                    <a:pt x="8408" y="4564"/>
                  </a:cubicBezTo>
                  <a:cubicBezTo>
                    <a:pt x="8196" y="4691"/>
                    <a:pt x="7985" y="4796"/>
                    <a:pt x="7774" y="4902"/>
                  </a:cubicBezTo>
                  <a:cubicBezTo>
                    <a:pt x="7732" y="4923"/>
                    <a:pt x="7710" y="4944"/>
                    <a:pt x="7668" y="4944"/>
                  </a:cubicBezTo>
                  <a:cubicBezTo>
                    <a:pt x="7457" y="5050"/>
                    <a:pt x="7225" y="5134"/>
                    <a:pt x="7013" y="5219"/>
                  </a:cubicBezTo>
                  <a:cubicBezTo>
                    <a:pt x="6844" y="5261"/>
                    <a:pt x="6697" y="5303"/>
                    <a:pt x="6528" y="5366"/>
                  </a:cubicBezTo>
                  <a:cubicBezTo>
                    <a:pt x="6401" y="5388"/>
                    <a:pt x="6253" y="5430"/>
                    <a:pt x="6105" y="5451"/>
                  </a:cubicBezTo>
                  <a:cubicBezTo>
                    <a:pt x="5873" y="5514"/>
                    <a:pt x="5640" y="5557"/>
                    <a:pt x="5387" y="5578"/>
                  </a:cubicBezTo>
                  <a:cubicBezTo>
                    <a:pt x="5218" y="5599"/>
                    <a:pt x="5049" y="5620"/>
                    <a:pt x="4880" y="5620"/>
                  </a:cubicBezTo>
                  <a:lnTo>
                    <a:pt x="4732" y="5620"/>
                  </a:lnTo>
                  <a:cubicBezTo>
                    <a:pt x="4605" y="5641"/>
                    <a:pt x="4500" y="5641"/>
                    <a:pt x="4373" y="5641"/>
                  </a:cubicBezTo>
                  <a:cubicBezTo>
                    <a:pt x="4331" y="5641"/>
                    <a:pt x="4267" y="5620"/>
                    <a:pt x="4225" y="5620"/>
                  </a:cubicBezTo>
                  <a:cubicBezTo>
                    <a:pt x="4119" y="5620"/>
                    <a:pt x="3993" y="5620"/>
                    <a:pt x="3887" y="5599"/>
                  </a:cubicBezTo>
                  <a:lnTo>
                    <a:pt x="3739" y="5599"/>
                  </a:lnTo>
                  <a:cubicBezTo>
                    <a:pt x="3612" y="5578"/>
                    <a:pt x="3486" y="5557"/>
                    <a:pt x="3359" y="5535"/>
                  </a:cubicBezTo>
                  <a:lnTo>
                    <a:pt x="3274" y="5535"/>
                  </a:lnTo>
                  <a:cubicBezTo>
                    <a:pt x="3127" y="5493"/>
                    <a:pt x="2979" y="5472"/>
                    <a:pt x="2852" y="5430"/>
                  </a:cubicBezTo>
                  <a:cubicBezTo>
                    <a:pt x="2810" y="5430"/>
                    <a:pt x="2767" y="5409"/>
                    <a:pt x="2725" y="5388"/>
                  </a:cubicBezTo>
                  <a:cubicBezTo>
                    <a:pt x="2620" y="5366"/>
                    <a:pt x="2514" y="5345"/>
                    <a:pt x="2429" y="5303"/>
                  </a:cubicBezTo>
                  <a:cubicBezTo>
                    <a:pt x="2387" y="5282"/>
                    <a:pt x="2345" y="5261"/>
                    <a:pt x="2303" y="5261"/>
                  </a:cubicBezTo>
                  <a:cubicBezTo>
                    <a:pt x="2197" y="5219"/>
                    <a:pt x="2091" y="5176"/>
                    <a:pt x="2007" y="5134"/>
                  </a:cubicBezTo>
                  <a:cubicBezTo>
                    <a:pt x="1965" y="5113"/>
                    <a:pt x="1944" y="5113"/>
                    <a:pt x="1901" y="5092"/>
                  </a:cubicBezTo>
                  <a:cubicBezTo>
                    <a:pt x="1775" y="5028"/>
                    <a:pt x="1669" y="4965"/>
                    <a:pt x="1542" y="4902"/>
                  </a:cubicBezTo>
                  <a:cubicBezTo>
                    <a:pt x="1521" y="4881"/>
                    <a:pt x="1500" y="4859"/>
                    <a:pt x="1479" y="4859"/>
                  </a:cubicBezTo>
                  <a:cubicBezTo>
                    <a:pt x="1394" y="4796"/>
                    <a:pt x="1310" y="4733"/>
                    <a:pt x="1225" y="4669"/>
                  </a:cubicBezTo>
                  <a:cubicBezTo>
                    <a:pt x="1183" y="4648"/>
                    <a:pt x="1141" y="4627"/>
                    <a:pt x="1120" y="4606"/>
                  </a:cubicBezTo>
                  <a:cubicBezTo>
                    <a:pt x="1035" y="4543"/>
                    <a:pt x="972" y="4479"/>
                    <a:pt x="909" y="4416"/>
                  </a:cubicBezTo>
                  <a:cubicBezTo>
                    <a:pt x="887" y="4395"/>
                    <a:pt x="845" y="4374"/>
                    <a:pt x="824" y="4353"/>
                  </a:cubicBezTo>
                  <a:cubicBezTo>
                    <a:pt x="740" y="4268"/>
                    <a:pt x="655" y="4162"/>
                    <a:pt x="571" y="4078"/>
                  </a:cubicBezTo>
                  <a:cubicBezTo>
                    <a:pt x="549" y="4057"/>
                    <a:pt x="549" y="4036"/>
                    <a:pt x="528" y="4036"/>
                  </a:cubicBezTo>
                  <a:cubicBezTo>
                    <a:pt x="465" y="3951"/>
                    <a:pt x="423" y="3867"/>
                    <a:pt x="359" y="3761"/>
                  </a:cubicBezTo>
                  <a:cubicBezTo>
                    <a:pt x="338" y="3740"/>
                    <a:pt x="317" y="3698"/>
                    <a:pt x="296" y="3677"/>
                  </a:cubicBezTo>
                  <a:cubicBezTo>
                    <a:pt x="254" y="3592"/>
                    <a:pt x="211" y="3508"/>
                    <a:pt x="169" y="3423"/>
                  </a:cubicBezTo>
                  <a:cubicBezTo>
                    <a:pt x="169" y="3402"/>
                    <a:pt x="148" y="3360"/>
                    <a:pt x="127" y="3339"/>
                  </a:cubicBezTo>
                  <a:cubicBezTo>
                    <a:pt x="85" y="3212"/>
                    <a:pt x="42" y="3106"/>
                    <a:pt x="0" y="2979"/>
                  </a:cubicBezTo>
                  <a:lnTo>
                    <a:pt x="0" y="2979"/>
                  </a:lnTo>
                  <a:lnTo>
                    <a:pt x="528" y="4881"/>
                  </a:lnTo>
                  <a:cubicBezTo>
                    <a:pt x="549" y="5007"/>
                    <a:pt x="592" y="5134"/>
                    <a:pt x="655" y="5240"/>
                  </a:cubicBezTo>
                  <a:cubicBezTo>
                    <a:pt x="655" y="5282"/>
                    <a:pt x="676" y="5303"/>
                    <a:pt x="697" y="5345"/>
                  </a:cubicBezTo>
                  <a:cubicBezTo>
                    <a:pt x="740" y="5430"/>
                    <a:pt x="782" y="5493"/>
                    <a:pt x="824" y="5578"/>
                  </a:cubicBezTo>
                  <a:cubicBezTo>
                    <a:pt x="845" y="5620"/>
                    <a:pt x="866" y="5641"/>
                    <a:pt x="887" y="5683"/>
                  </a:cubicBezTo>
                  <a:cubicBezTo>
                    <a:pt x="930" y="5768"/>
                    <a:pt x="993" y="5852"/>
                    <a:pt x="1056" y="5937"/>
                  </a:cubicBezTo>
                  <a:cubicBezTo>
                    <a:pt x="1078" y="5958"/>
                    <a:pt x="1078" y="5958"/>
                    <a:pt x="1099" y="5979"/>
                  </a:cubicBezTo>
                  <a:cubicBezTo>
                    <a:pt x="1162" y="6085"/>
                    <a:pt x="1247" y="6169"/>
                    <a:pt x="1352" y="6254"/>
                  </a:cubicBezTo>
                  <a:cubicBezTo>
                    <a:pt x="1373" y="6275"/>
                    <a:pt x="1394" y="6296"/>
                    <a:pt x="1416" y="6317"/>
                  </a:cubicBezTo>
                  <a:cubicBezTo>
                    <a:pt x="1500" y="6380"/>
                    <a:pt x="1563" y="6444"/>
                    <a:pt x="1648" y="6507"/>
                  </a:cubicBezTo>
                  <a:cubicBezTo>
                    <a:pt x="1669" y="6528"/>
                    <a:pt x="1711" y="6571"/>
                    <a:pt x="1732" y="6592"/>
                  </a:cubicBezTo>
                  <a:cubicBezTo>
                    <a:pt x="1817" y="6655"/>
                    <a:pt x="1901" y="6697"/>
                    <a:pt x="1986" y="6761"/>
                  </a:cubicBezTo>
                  <a:cubicBezTo>
                    <a:pt x="2028" y="6782"/>
                    <a:pt x="2049" y="6782"/>
                    <a:pt x="2070" y="6803"/>
                  </a:cubicBezTo>
                  <a:cubicBezTo>
                    <a:pt x="2176" y="6866"/>
                    <a:pt x="2303" y="6930"/>
                    <a:pt x="2429" y="6993"/>
                  </a:cubicBezTo>
                  <a:cubicBezTo>
                    <a:pt x="2451" y="7014"/>
                    <a:pt x="2493" y="7014"/>
                    <a:pt x="2514" y="7035"/>
                  </a:cubicBezTo>
                  <a:cubicBezTo>
                    <a:pt x="2620" y="7078"/>
                    <a:pt x="2704" y="7120"/>
                    <a:pt x="2810" y="7162"/>
                  </a:cubicBezTo>
                  <a:cubicBezTo>
                    <a:pt x="2852" y="7183"/>
                    <a:pt x="2894" y="7183"/>
                    <a:pt x="2936" y="7204"/>
                  </a:cubicBezTo>
                  <a:cubicBezTo>
                    <a:pt x="3042" y="7247"/>
                    <a:pt x="3148" y="7268"/>
                    <a:pt x="3253" y="7310"/>
                  </a:cubicBezTo>
                  <a:cubicBezTo>
                    <a:pt x="3296" y="7310"/>
                    <a:pt x="3317" y="7331"/>
                    <a:pt x="3359" y="7331"/>
                  </a:cubicBezTo>
                  <a:cubicBezTo>
                    <a:pt x="3507" y="7373"/>
                    <a:pt x="3655" y="7416"/>
                    <a:pt x="3803" y="7437"/>
                  </a:cubicBezTo>
                  <a:cubicBezTo>
                    <a:pt x="3824" y="7437"/>
                    <a:pt x="3845" y="7437"/>
                    <a:pt x="3887" y="7458"/>
                  </a:cubicBezTo>
                  <a:cubicBezTo>
                    <a:pt x="3993" y="7479"/>
                    <a:pt x="4119" y="7479"/>
                    <a:pt x="4246" y="7500"/>
                  </a:cubicBezTo>
                  <a:cubicBezTo>
                    <a:pt x="4309" y="7500"/>
                    <a:pt x="4352" y="7500"/>
                    <a:pt x="4394" y="7521"/>
                  </a:cubicBezTo>
                  <a:cubicBezTo>
                    <a:pt x="4521" y="7521"/>
                    <a:pt x="4626" y="7521"/>
                    <a:pt x="4753" y="7542"/>
                  </a:cubicBezTo>
                  <a:lnTo>
                    <a:pt x="5408" y="7542"/>
                  </a:lnTo>
                  <a:cubicBezTo>
                    <a:pt x="5577" y="7521"/>
                    <a:pt x="5746" y="7500"/>
                    <a:pt x="5915" y="7500"/>
                  </a:cubicBezTo>
                  <a:cubicBezTo>
                    <a:pt x="5915" y="7500"/>
                    <a:pt x="5915" y="7479"/>
                    <a:pt x="5915" y="7479"/>
                  </a:cubicBezTo>
                  <a:cubicBezTo>
                    <a:pt x="6147" y="7458"/>
                    <a:pt x="6401" y="7416"/>
                    <a:pt x="6633" y="7373"/>
                  </a:cubicBezTo>
                  <a:cubicBezTo>
                    <a:pt x="6654" y="7352"/>
                    <a:pt x="6697" y="7352"/>
                    <a:pt x="6718" y="7352"/>
                  </a:cubicBezTo>
                  <a:cubicBezTo>
                    <a:pt x="6823" y="7331"/>
                    <a:pt x="6950" y="7289"/>
                    <a:pt x="7056" y="7268"/>
                  </a:cubicBezTo>
                  <a:cubicBezTo>
                    <a:pt x="7203" y="7225"/>
                    <a:pt x="7330" y="7183"/>
                    <a:pt x="7478" y="7141"/>
                  </a:cubicBezTo>
                  <a:cubicBezTo>
                    <a:pt x="7499" y="7141"/>
                    <a:pt x="7520" y="7120"/>
                    <a:pt x="7520" y="7120"/>
                  </a:cubicBezTo>
                  <a:cubicBezTo>
                    <a:pt x="7753" y="7035"/>
                    <a:pt x="7964" y="6951"/>
                    <a:pt x="8175" y="6866"/>
                  </a:cubicBezTo>
                  <a:cubicBezTo>
                    <a:pt x="8196" y="6866"/>
                    <a:pt x="8217" y="6845"/>
                    <a:pt x="8217" y="6845"/>
                  </a:cubicBezTo>
                  <a:cubicBezTo>
                    <a:pt x="8239" y="6845"/>
                    <a:pt x="8260" y="6824"/>
                    <a:pt x="8302" y="6803"/>
                  </a:cubicBezTo>
                  <a:cubicBezTo>
                    <a:pt x="8513" y="6697"/>
                    <a:pt x="8724" y="6592"/>
                    <a:pt x="8936" y="6486"/>
                  </a:cubicBezTo>
                  <a:cubicBezTo>
                    <a:pt x="8957" y="6465"/>
                    <a:pt x="8978" y="6444"/>
                    <a:pt x="8999" y="6444"/>
                  </a:cubicBezTo>
                  <a:cubicBezTo>
                    <a:pt x="9020" y="6423"/>
                    <a:pt x="9020" y="6423"/>
                    <a:pt x="9041" y="6402"/>
                  </a:cubicBezTo>
                  <a:cubicBezTo>
                    <a:pt x="9210" y="6317"/>
                    <a:pt x="9358" y="6211"/>
                    <a:pt x="9506" y="6106"/>
                  </a:cubicBezTo>
                  <a:cubicBezTo>
                    <a:pt x="9506" y="6106"/>
                    <a:pt x="9527" y="6085"/>
                    <a:pt x="9527" y="6085"/>
                  </a:cubicBezTo>
                  <a:cubicBezTo>
                    <a:pt x="9675" y="5979"/>
                    <a:pt x="9823" y="5852"/>
                    <a:pt x="9971" y="5726"/>
                  </a:cubicBezTo>
                  <a:cubicBezTo>
                    <a:pt x="9971" y="5726"/>
                    <a:pt x="9992" y="5726"/>
                    <a:pt x="9992" y="5704"/>
                  </a:cubicBezTo>
                  <a:cubicBezTo>
                    <a:pt x="10034" y="5662"/>
                    <a:pt x="10076" y="5620"/>
                    <a:pt x="10119" y="5599"/>
                  </a:cubicBezTo>
                  <a:cubicBezTo>
                    <a:pt x="10203" y="5514"/>
                    <a:pt x="10266" y="5451"/>
                    <a:pt x="10330" y="5388"/>
                  </a:cubicBezTo>
                  <a:cubicBezTo>
                    <a:pt x="10372" y="5324"/>
                    <a:pt x="10435" y="5282"/>
                    <a:pt x="10478" y="5219"/>
                  </a:cubicBezTo>
                  <a:cubicBezTo>
                    <a:pt x="10541" y="5155"/>
                    <a:pt x="10604" y="5092"/>
                    <a:pt x="10647" y="5007"/>
                  </a:cubicBezTo>
                  <a:cubicBezTo>
                    <a:pt x="10710" y="4965"/>
                    <a:pt x="10752" y="4902"/>
                    <a:pt x="10795" y="4838"/>
                  </a:cubicBezTo>
                  <a:cubicBezTo>
                    <a:pt x="10837" y="4775"/>
                    <a:pt x="10879" y="4712"/>
                    <a:pt x="10942" y="4627"/>
                  </a:cubicBezTo>
                  <a:cubicBezTo>
                    <a:pt x="10964" y="4564"/>
                    <a:pt x="11006" y="4500"/>
                    <a:pt x="11048" y="4458"/>
                  </a:cubicBezTo>
                  <a:cubicBezTo>
                    <a:pt x="11090" y="4374"/>
                    <a:pt x="11133" y="4310"/>
                    <a:pt x="11175" y="4226"/>
                  </a:cubicBezTo>
                  <a:cubicBezTo>
                    <a:pt x="11175" y="4205"/>
                    <a:pt x="11196" y="4184"/>
                    <a:pt x="11217" y="4141"/>
                  </a:cubicBezTo>
                  <a:cubicBezTo>
                    <a:pt x="11217" y="4120"/>
                    <a:pt x="11238" y="4078"/>
                    <a:pt x="11238" y="4057"/>
                  </a:cubicBezTo>
                  <a:cubicBezTo>
                    <a:pt x="11280" y="3972"/>
                    <a:pt x="11323" y="3867"/>
                    <a:pt x="11365" y="3782"/>
                  </a:cubicBezTo>
                  <a:cubicBezTo>
                    <a:pt x="11386" y="3719"/>
                    <a:pt x="11407" y="3677"/>
                    <a:pt x="11428" y="3613"/>
                  </a:cubicBezTo>
                  <a:cubicBezTo>
                    <a:pt x="11449" y="3508"/>
                    <a:pt x="11471" y="3402"/>
                    <a:pt x="11492" y="3317"/>
                  </a:cubicBezTo>
                  <a:cubicBezTo>
                    <a:pt x="11513" y="3275"/>
                    <a:pt x="11513" y="3233"/>
                    <a:pt x="11513" y="3191"/>
                  </a:cubicBezTo>
                  <a:cubicBezTo>
                    <a:pt x="11534" y="3191"/>
                    <a:pt x="11534" y="3170"/>
                    <a:pt x="11534" y="3148"/>
                  </a:cubicBezTo>
                  <a:cubicBezTo>
                    <a:pt x="11534" y="3106"/>
                    <a:pt x="11534" y="3085"/>
                    <a:pt x="11534" y="3043"/>
                  </a:cubicBezTo>
                  <a:cubicBezTo>
                    <a:pt x="11555" y="2958"/>
                    <a:pt x="11555" y="2874"/>
                    <a:pt x="11555" y="2768"/>
                  </a:cubicBezTo>
                  <a:cubicBezTo>
                    <a:pt x="11555" y="2726"/>
                    <a:pt x="11555" y="2684"/>
                    <a:pt x="11555" y="2641"/>
                  </a:cubicBezTo>
                  <a:cubicBezTo>
                    <a:pt x="11555" y="2620"/>
                    <a:pt x="11576" y="2578"/>
                    <a:pt x="11576" y="2536"/>
                  </a:cubicBezTo>
                  <a:cubicBezTo>
                    <a:pt x="11555" y="2472"/>
                    <a:pt x="11555" y="2430"/>
                    <a:pt x="11555" y="2367"/>
                  </a:cubicBezTo>
                  <a:cubicBezTo>
                    <a:pt x="11555" y="2346"/>
                    <a:pt x="11555" y="2303"/>
                    <a:pt x="11534" y="2282"/>
                  </a:cubicBezTo>
                  <a:cubicBezTo>
                    <a:pt x="11534" y="2177"/>
                    <a:pt x="11513" y="2071"/>
                    <a:pt x="11492" y="1987"/>
                  </a:cubicBezTo>
                  <a:cubicBezTo>
                    <a:pt x="11471" y="1944"/>
                    <a:pt x="11471" y="1923"/>
                    <a:pt x="11471" y="1902"/>
                  </a:cubicBezTo>
                  <a:lnTo>
                    <a:pt x="10983" y="146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78"/>
            <p:cNvSpPr/>
            <p:nvPr/>
          </p:nvSpPr>
          <p:spPr>
            <a:xfrm>
              <a:off x="3477000" y="3263525"/>
              <a:ext cx="302625" cy="207700"/>
            </a:xfrm>
            <a:custGeom>
              <a:avLst/>
              <a:gdLst/>
              <a:ahLst/>
              <a:cxnLst/>
              <a:rect l="l" t="t" r="r" b="b"/>
              <a:pathLst>
                <a:path w="12105" h="8308" extrusionOk="0">
                  <a:moveTo>
                    <a:pt x="7014" y="1"/>
                  </a:moveTo>
                  <a:cubicBezTo>
                    <a:pt x="6361" y="1"/>
                    <a:pt x="5676" y="90"/>
                    <a:pt x="4986" y="278"/>
                  </a:cubicBezTo>
                  <a:cubicBezTo>
                    <a:pt x="1965" y="1102"/>
                    <a:pt x="1" y="3510"/>
                    <a:pt x="571" y="5643"/>
                  </a:cubicBezTo>
                  <a:cubicBezTo>
                    <a:pt x="1028" y="7290"/>
                    <a:pt x="2868" y="8308"/>
                    <a:pt x="5073" y="8308"/>
                  </a:cubicBezTo>
                  <a:cubicBezTo>
                    <a:pt x="5725" y="8308"/>
                    <a:pt x="6409" y="8219"/>
                    <a:pt x="7099" y="8030"/>
                  </a:cubicBezTo>
                  <a:cubicBezTo>
                    <a:pt x="10119" y="7207"/>
                    <a:pt x="12105" y="4799"/>
                    <a:pt x="11513" y="2665"/>
                  </a:cubicBezTo>
                  <a:cubicBezTo>
                    <a:pt x="11073" y="1018"/>
                    <a:pt x="9224" y="1"/>
                    <a:pt x="7014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78"/>
            <p:cNvSpPr/>
            <p:nvPr/>
          </p:nvSpPr>
          <p:spPr>
            <a:xfrm>
              <a:off x="3515550" y="3298500"/>
              <a:ext cx="225000" cy="137775"/>
            </a:xfrm>
            <a:custGeom>
              <a:avLst/>
              <a:gdLst/>
              <a:ahLst/>
              <a:cxnLst/>
              <a:rect l="l" t="t" r="r" b="b"/>
              <a:pathLst>
                <a:path w="9000" h="5511" extrusionOk="0">
                  <a:moveTo>
                    <a:pt x="5491" y="0"/>
                  </a:moveTo>
                  <a:cubicBezTo>
                    <a:pt x="4954" y="0"/>
                    <a:pt x="4388" y="74"/>
                    <a:pt x="3824" y="231"/>
                  </a:cubicBezTo>
                  <a:cubicBezTo>
                    <a:pt x="1606" y="822"/>
                    <a:pt x="1" y="2533"/>
                    <a:pt x="381" y="3885"/>
                  </a:cubicBezTo>
                  <a:cubicBezTo>
                    <a:pt x="648" y="4891"/>
                    <a:pt x="1966" y="5510"/>
                    <a:pt x="3528" y="5510"/>
                  </a:cubicBezTo>
                  <a:cubicBezTo>
                    <a:pt x="4066" y="5510"/>
                    <a:pt x="4634" y="5437"/>
                    <a:pt x="5197" y="5280"/>
                  </a:cubicBezTo>
                  <a:cubicBezTo>
                    <a:pt x="7394" y="4688"/>
                    <a:pt x="9000" y="2977"/>
                    <a:pt x="8641" y="1625"/>
                  </a:cubicBezTo>
                  <a:cubicBezTo>
                    <a:pt x="8358" y="620"/>
                    <a:pt x="7047" y="0"/>
                    <a:pt x="5491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78"/>
            <p:cNvSpPr/>
            <p:nvPr/>
          </p:nvSpPr>
          <p:spPr>
            <a:xfrm>
              <a:off x="3519250" y="3314625"/>
              <a:ext cx="222350" cy="122425"/>
            </a:xfrm>
            <a:custGeom>
              <a:avLst/>
              <a:gdLst/>
              <a:ahLst/>
              <a:cxnLst/>
              <a:rect l="l" t="t" r="r" b="b"/>
              <a:pathLst>
                <a:path w="8894" h="4897" extrusionOk="0">
                  <a:moveTo>
                    <a:pt x="5732" y="0"/>
                  </a:moveTo>
                  <a:cubicBezTo>
                    <a:pt x="5135" y="0"/>
                    <a:pt x="4491" y="83"/>
                    <a:pt x="3845" y="262"/>
                  </a:cubicBezTo>
                  <a:cubicBezTo>
                    <a:pt x="1648" y="853"/>
                    <a:pt x="1" y="2417"/>
                    <a:pt x="318" y="3578"/>
                  </a:cubicBezTo>
                  <a:cubicBezTo>
                    <a:pt x="542" y="4402"/>
                    <a:pt x="1722" y="4896"/>
                    <a:pt x="3172" y="4896"/>
                  </a:cubicBezTo>
                  <a:cubicBezTo>
                    <a:pt x="3768" y="4896"/>
                    <a:pt x="4410" y="4813"/>
                    <a:pt x="5049" y="4635"/>
                  </a:cubicBezTo>
                  <a:cubicBezTo>
                    <a:pt x="7246" y="4043"/>
                    <a:pt x="8894" y="2480"/>
                    <a:pt x="8577" y="1318"/>
                  </a:cubicBezTo>
                  <a:cubicBezTo>
                    <a:pt x="8353" y="495"/>
                    <a:pt x="7183" y="0"/>
                    <a:pt x="5732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78"/>
            <p:cNvSpPr/>
            <p:nvPr/>
          </p:nvSpPr>
          <p:spPr>
            <a:xfrm>
              <a:off x="3007000" y="3375025"/>
              <a:ext cx="288900" cy="188550"/>
            </a:xfrm>
            <a:custGeom>
              <a:avLst/>
              <a:gdLst/>
              <a:ahLst/>
              <a:cxnLst/>
              <a:rect l="l" t="t" r="r" b="b"/>
              <a:pathLst>
                <a:path w="11556" h="7542" extrusionOk="0">
                  <a:moveTo>
                    <a:pt x="1" y="2979"/>
                  </a:moveTo>
                  <a:cubicBezTo>
                    <a:pt x="12" y="3049"/>
                    <a:pt x="31" y="3120"/>
                    <a:pt x="55" y="3187"/>
                  </a:cubicBezTo>
                  <a:lnTo>
                    <a:pt x="55" y="3187"/>
                  </a:lnTo>
                  <a:lnTo>
                    <a:pt x="1" y="2979"/>
                  </a:lnTo>
                  <a:close/>
                  <a:moveTo>
                    <a:pt x="10943" y="1"/>
                  </a:moveTo>
                  <a:lnTo>
                    <a:pt x="10943" y="1"/>
                  </a:lnTo>
                  <a:cubicBezTo>
                    <a:pt x="10964" y="127"/>
                    <a:pt x="11006" y="254"/>
                    <a:pt x="11006" y="381"/>
                  </a:cubicBezTo>
                  <a:cubicBezTo>
                    <a:pt x="11027" y="402"/>
                    <a:pt x="11027" y="423"/>
                    <a:pt x="11027" y="465"/>
                  </a:cubicBezTo>
                  <a:cubicBezTo>
                    <a:pt x="11027" y="550"/>
                    <a:pt x="11027" y="655"/>
                    <a:pt x="11027" y="740"/>
                  </a:cubicBezTo>
                  <a:cubicBezTo>
                    <a:pt x="11048" y="782"/>
                    <a:pt x="11027" y="824"/>
                    <a:pt x="11027" y="867"/>
                  </a:cubicBezTo>
                  <a:cubicBezTo>
                    <a:pt x="11027" y="972"/>
                    <a:pt x="11027" y="1057"/>
                    <a:pt x="11006" y="1141"/>
                  </a:cubicBezTo>
                  <a:cubicBezTo>
                    <a:pt x="11006" y="1183"/>
                    <a:pt x="11006" y="1205"/>
                    <a:pt x="11006" y="1247"/>
                  </a:cubicBezTo>
                  <a:cubicBezTo>
                    <a:pt x="10985" y="1310"/>
                    <a:pt x="10985" y="1352"/>
                    <a:pt x="10964" y="1395"/>
                  </a:cubicBezTo>
                  <a:cubicBezTo>
                    <a:pt x="10943" y="1500"/>
                    <a:pt x="10922" y="1606"/>
                    <a:pt x="10901" y="1712"/>
                  </a:cubicBezTo>
                  <a:cubicBezTo>
                    <a:pt x="10879" y="1775"/>
                    <a:pt x="10858" y="1817"/>
                    <a:pt x="10837" y="1881"/>
                  </a:cubicBezTo>
                  <a:cubicBezTo>
                    <a:pt x="10795" y="1965"/>
                    <a:pt x="10753" y="2071"/>
                    <a:pt x="10710" y="2155"/>
                  </a:cubicBezTo>
                  <a:cubicBezTo>
                    <a:pt x="10689" y="2219"/>
                    <a:pt x="10668" y="2261"/>
                    <a:pt x="10647" y="2324"/>
                  </a:cubicBezTo>
                  <a:cubicBezTo>
                    <a:pt x="10605" y="2409"/>
                    <a:pt x="10563" y="2472"/>
                    <a:pt x="10520" y="2557"/>
                  </a:cubicBezTo>
                  <a:cubicBezTo>
                    <a:pt x="10478" y="2599"/>
                    <a:pt x="10436" y="2662"/>
                    <a:pt x="10415" y="2726"/>
                  </a:cubicBezTo>
                  <a:cubicBezTo>
                    <a:pt x="10351" y="2789"/>
                    <a:pt x="10309" y="2873"/>
                    <a:pt x="10267" y="2937"/>
                  </a:cubicBezTo>
                  <a:cubicBezTo>
                    <a:pt x="10225" y="3000"/>
                    <a:pt x="10182" y="3063"/>
                    <a:pt x="10119" y="3106"/>
                  </a:cubicBezTo>
                  <a:cubicBezTo>
                    <a:pt x="10077" y="3190"/>
                    <a:pt x="10013" y="3254"/>
                    <a:pt x="9950" y="3317"/>
                  </a:cubicBezTo>
                  <a:cubicBezTo>
                    <a:pt x="9908" y="3380"/>
                    <a:pt x="9865" y="3423"/>
                    <a:pt x="9802" y="3486"/>
                  </a:cubicBezTo>
                  <a:cubicBezTo>
                    <a:pt x="9739" y="3549"/>
                    <a:pt x="9675" y="3613"/>
                    <a:pt x="9591" y="3676"/>
                  </a:cubicBezTo>
                  <a:cubicBezTo>
                    <a:pt x="9549" y="3739"/>
                    <a:pt x="9485" y="3782"/>
                    <a:pt x="9443" y="3824"/>
                  </a:cubicBezTo>
                  <a:cubicBezTo>
                    <a:pt x="9295" y="3951"/>
                    <a:pt x="9147" y="4077"/>
                    <a:pt x="8999" y="4183"/>
                  </a:cubicBezTo>
                  <a:cubicBezTo>
                    <a:pt x="8999" y="4183"/>
                    <a:pt x="8978" y="4204"/>
                    <a:pt x="8978" y="4204"/>
                  </a:cubicBezTo>
                  <a:cubicBezTo>
                    <a:pt x="8830" y="4310"/>
                    <a:pt x="8683" y="4415"/>
                    <a:pt x="8514" y="4500"/>
                  </a:cubicBezTo>
                  <a:cubicBezTo>
                    <a:pt x="8471" y="4542"/>
                    <a:pt x="8429" y="4542"/>
                    <a:pt x="8408" y="4584"/>
                  </a:cubicBezTo>
                  <a:cubicBezTo>
                    <a:pt x="8197" y="4690"/>
                    <a:pt x="7985" y="4796"/>
                    <a:pt x="7774" y="4901"/>
                  </a:cubicBezTo>
                  <a:cubicBezTo>
                    <a:pt x="7732" y="4922"/>
                    <a:pt x="7690" y="4944"/>
                    <a:pt x="7647" y="4965"/>
                  </a:cubicBezTo>
                  <a:cubicBezTo>
                    <a:pt x="7436" y="5049"/>
                    <a:pt x="7225" y="5134"/>
                    <a:pt x="6993" y="5218"/>
                  </a:cubicBezTo>
                  <a:cubicBezTo>
                    <a:pt x="6845" y="5260"/>
                    <a:pt x="6697" y="5324"/>
                    <a:pt x="6528" y="5366"/>
                  </a:cubicBezTo>
                  <a:cubicBezTo>
                    <a:pt x="6380" y="5408"/>
                    <a:pt x="6253" y="5429"/>
                    <a:pt x="6105" y="5472"/>
                  </a:cubicBezTo>
                  <a:cubicBezTo>
                    <a:pt x="5873" y="5514"/>
                    <a:pt x="5620" y="5556"/>
                    <a:pt x="5387" y="5577"/>
                  </a:cubicBezTo>
                  <a:cubicBezTo>
                    <a:pt x="5218" y="5598"/>
                    <a:pt x="5049" y="5620"/>
                    <a:pt x="4880" y="5620"/>
                  </a:cubicBezTo>
                  <a:cubicBezTo>
                    <a:pt x="4817" y="5641"/>
                    <a:pt x="4775" y="5641"/>
                    <a:pt x="4732" y="5641"/>
                  </a:cubicBezTo>
                  <a:lnTo>
                    <a:pt x="4225" y="5641"/>
                  </a:lnTo>
                  <a:cubicBezTo>
                    <a:pt x="4099" y="5620"/>
                    <a:pt x="3993" y="5620"/>
                    <a:pt x="3866" y="5620"/>
                  </a:cubicBezTo>
                  <a:cubicBezTo>
                    <a:pt x="3824" y="5598"/>
                    <a:pt x="3782" y="5598"/>
                    <a:pt x="3718" y="5598"/>
                  </a:cubicBezTo>
                  <a:cubicBezTo>
                    <a:pt x="3592" y="5577"/>
                    <a:pt x="3465" y="5556"/>
                    <a:pt x="3359" y="5535"/>
                  </a:cubicBezTo>
                  <a:lnTo>
                    <a:pt x="3275" y="5535"/>
                  </a:lnTo>
                  <a:cubicBezTo>
                    <a:pt x="3127" y="5514"/>
                    <a:pt x="2979" y="5472"/>
                    <a:pt x="2831" y="5429"/>
                  </a:cubicBezTo>
                  <a:cubicBezTo>
                    <a:pt x="2789" y="5429"/>
                    <a:pt x="2768" y="5408"/>
                    <a:pt x="2726" y="5408"/>
                  </a:cubicBezTo>
                  <a:cubicBezTo>
                    <a:pt x="2620" y="5366"/>
                    <a:pt x="2514" y="5345"/>
                    <a:pt x="2409" y="5303"/>
                  </a:cubicBezTo>
                  <a:cubicBezTo>
                    <a:pt x="2366" y="5282"/>
                    <a:pt x="2324" y="5282"/>
                    <a:pt x="2282" y="5260"/>
                  </a:cubicBezTo>
                  <a:cubicBezTo>
                    <a:pt x="2176" y="5218"/>
                    <a:pt x="2092" y="5176"/>
                    <a:pt x="1986" y="5134"/>
                  </a:cubicBezTo>
                  <a:cubicBezTo>
                    <a:pt x="1965" y="5113"/>
                    <a:pt x="1923" y="5113"/>
                    <a:pt x="1902" y="5091"/>
                  </a:cubicBezTo>
                  <a:cubicBezTo>
                    <a:pt x="1775" y="5028"/>
                    <a:pt x="1648" y="4965"/>
                    <a:pt x="1543" y="4901"/>
                  </a:cubicBezTo>
                  <a:cubicBezTo>
                    <a:pt x="1521" y="4880"/>
                    <a:pt x="1500" y="4880"/>
                    <a:pt x="1458" y="4859"/>
                  </a:cubicBezTo>
                  <a:cubicBezTo>
                    <a:pt x="1374" y="4796"/>
                    <a:pt x="1289" y="4753"/>
                    <a:pt x="1205" y="4690"/>
                  </a:cubicBezTo>
                  <a:cubicBezTo>
                    <a:pt x="1184" y="4648"/>
                    <a:pt x="1141" y="4627"/>
                    <a:pt x="1120" y="4606"/>
                  </a:cubicBezTo>
                  <a:cubicBezTo>
                    <a:pt x="1036" y="4542"/>
                    <a:pt x="972" y="4479"/>
                    <a:pt x="888" y="4415"/>
                  </a:cubicBezTo>
                  <a:cubicBezTo>
                    <a:pt x="867" y="4394"/>
                    <a:pt x="846" y="4373"/>
                    <a:pt x="824" y="4352"/>
                  </a:cubicBezTo>
                  <a:cubicBezTo>
                    <a:pt x="719" y="4268"/>
                    <a:pt x="634" y="4162"/>
                    <a:pt x="571" y="4077"/>
                  </a:cubicBezTo>
                  <a:cubicBezTo>
                    <a:pt x="550" y="4056"/>
                    <a:pt x="550" y="4056"/>
                    <a:pt x="529" y="4035"/>
                  </a:cubicBezTo>
                  <a:cubicBezTo>
                    <a:pt x="465" y="3951"/>
                    <a:pt x="402" y="3866"/>
                    <a:pt x="360" y="3782"/>
                  </a:cubicBezTo>
                  <a:cubicBezTo>
                    <a:pt x="339" y="3739"/>
                    <a:pt x="317" y="3718"/>
                    <a:pt x="296" y="3676"/>
                  </a:cubicBezTo>
                  <a:cubicBezTo>
                    <a:pt x="254" y="3592"/>
                    <a:pt x="212" y="3528"/>
                    <a:pt x="170" y="3444"/>
                  </a:cubicBezTo>
                  <a:cubicBezTo>
                    <a:pt x="148" y="3401"/>
                    <a:pt x="127" y="3380"/>
                    <a:pt x="127" y="3338"/>
                  </a:cubicBezTo>
                  <a:cubicBezTo>
                    <a:pt x="99" y="3291"/>
                    <a:pt x="75" y="3240"/>
                    <a:pt x="55" y="3187"/>
                  </a:cubicBezTo>
                  <a:lnTo>
                    <a:pt x="55" y="3187"/>
                  </a:lnTo>
                  <a:lnTo>
                    <a:pt x="508" y="4901"/>
                  </a:lnTo>
                  <a:cubicBezTo>
                    <a:pt x="550" y="5007"/>
                    <a:pt x="592" y="5134"/>
                    <a:pt x="634" y="5239"/>
                  </a:cubicBezTo>
                  <a:cubicBezTo>
                    <a:pt x="655" y="5282"/>
                    <a:pt x="677" y="5303"/>
                    <a:pt x="698" y="5345"/>
                  </a:cubicBezTo>
                  <a:cubicBezTo>
                    <a:pt x="719" y="5429"/>
                    <a:pt x="761" y="5514"/>
                    <a:pt x="803" y="5577"/>
                  </a:cubicBezTo>
                  <a:cubicBezTo>
                    <a:pt x="824" y="5620"/>
                    <a:pt x="846" y="5641"/>
                    <a:pt x="867" y="5683"/>
                  </a:cubicBezTo>
                  <a:cubicBezTo>
                    <a:pt x="930" y="5767"/>
                    <a:pt x="993" y="5852"/>
                    <a:pt x="1057" y="5936"/>
                  </a:cubicBezTo>
                  <a:cubicBezTo>
                    <a:pt x="1057" y="5957"/>
                    <a:pt x="1078" y="5979"/>
                    <a:pt x="1078" y="5979"/>
                  </a:cubicBezTo>
                  <a:cubicBezTo>
                    <a:pt x="1162" y="6084"/>
                    <a:pt x="1247" y="6169"/>
                    <a:pt x="1331" y="6253"/>
                  </a:cubicBezTo>
                  <a:cubicBezTo>
                    <a:pt x="1352" y="6274"/>
                    <a:pt x="1395" y="6317"/>
                    <a:pt x="1416" y="6338"/>
                  </a:cubicBezTo>
                  <a:cubicBezTo>
                    <a:pt x="1479" y="6401"/>
                    <a:pt x="1564" y="6464"/>
                    <a:pt x="1627" y="6507"/>
                  </a:cubicBezTo>
                  <a:cubicBezTo>
                    <a:pt x="1669" y="6549"/>
                    <a:pt x="1690" y="6570"/>
                    <a:pt x="1733" y="6591"/>
                  </a:cubicBezTo>
                  <a:cubicBezTo>
                    <a:pt x="1817" y="6655"/>
                    <a:pt x="1902" y="6718"/>
                    <a:pt x="1986" y="6760"/>
                  </a:cubicBezTo>
                  <a:cubicBezTo>
                    <a:pt x="2007" y="6781"/>
                    <a:pt x="2028" y="6802"/>
                    <a:pt x="2071" y="6802"/>
                  </a:cubicBezTo>
                  <a:cubicBezTo>
                    <a:pt x="2176" y="6887"/>
                    <a:pt x="2303" y="6950"/>
                    <a:pt x="2409" y="7014"/>
                  </a:cubicBezTo>
                  <a:cubicBezTo>
                    <a:pt x="2451" y="7014"/>
                    <a:pt x="2472" y="7035"/>
                    <a:pt x="2514" y="7035"/>
                  </a:cubicBezTo>
                  <a:cubicBezTo>
                    <a:pt x="2599" y="7077"/>
                    <a:pt x="2704" y="7119"/>
                    <a:pt x="2810" y="7162"/>
                  </a:cubicBezTo>
                  <a:cubicBezTo>
                    <a:pt x="2852" y="7183"/>
                    <a:pt x="2895" y="7204"/>
                    <a:pt x="2937" y="7204"/>
                  </a:cubicBezTo>
                  <a:cubicBezTo>
                    <a:pt x="3042" y="7246"/>
                    <a:pt x="3148" y="7288"/>
                    <a:pt x="3254" y="7309"/>
                  </a:cubicBezTo>
                  <a:cubicBezTo>
                    <a:pt x="3275" y="7331"/>
                    <a:pt x="3317" y="7331"/>
                    <a:pt x="3359" y="7352"/>
                  </a:cubicBezTo>
                  <a:cubicBezTo>
                    <a:pt x="3507" y="7373"/>
                    <a:pt x="3634" y="7415"/>
                    <a:pt x="3782" y="7436"/>
                  </a:cubicBezTo>
                  <a:cubicBezTo>
                    <a:pt x="3824" y="7436"/>
                    <a:pt x="3845" y="7457"/>
                    <a:pt x="3866" y="7457"/>
                  </a:cubicBezTo>
                  <a:cubicBezTo>
                    <a:pt x="3993" y="7478"/>
                    <a:pt x="4120" y="7500"/>
                    <a:pt x="4246" y="7500"/>
                  </a:cubicBezTo>
                  <a:cubicBezTo>
                    <a:pt x="4289" y="7521"/>
                    <a:pt x="4352" y="7521"/>
                    <a:pt x="4394" y="7521"/>
                  </a:cubicBezTo>
                  <a:cubicBezTo>
                    <a:pt x="4500" y="7521"/>
                    <a:pt x="4627" y="7542"/>
                    <a:pt x="4732" y="7542"/>
                  </a:cubicBezTo>
                  <a:lnTo>
                    <a:pt x="5387" y="7542"/>
                  </a:lnTo>
                  <a:cubicBezTo>
                    <a:pt x="5556" y="7521"/>
                    <a:pt x="5725" y="7521"/>
                    <a:pt x="5894" y="7500"/>
                  </a:cubicBezTo>
                  <a:lnTo>
                    <a:pt x="5915" y="7500"/>
                  </a:lnTo>
                  <a:cubicBezTo>
                    <a:pt x="6148" y="7457"/>
                    <a:pt x="6380" y="7415"/>
                    <a:pt x="6633" y="7373"/>
                  </a:cubicBezTo>
                  <a:cubicBezTo>
                    <a:pt x="6655" y="7373"/>
                    <a:pt x="6676" y="7352"/>
                    <a:pt x="6718" y="7352"/>
                  </a:cubicBezTo>
                  <a:cubicBezTo>
                    <a:pt x="6824" y="7331"/>
                    <a:pt x="6929" y="7309"/>
                    <a:pt x="7056" y="7267"/>
                  </a:cubicBezTo>
                  <a:cubicBezTo>
                    <a:pt x="7183" y="7225"/>
                    <a:pt x="7331" y="7183"/>
                    <a:pt x="7478" y="7140"/>
                  </a:cubicBezTo>
                  <a:cubicBezTo>
                    <a:pt x="7478" y="7140"/>
                    <a:pt x="7500" y="7119"/>
                    <a:pt x="7521" y="7119"/>
                  </a:cubicBezTo>
                  <a:cubicBezTo>
                    <a:pt x="7753" y="7056"/>
                    <a:pt x="7964" y="6971"/>
                    <a:pt x="8176" y="6866"/>
                  </a:cubicBezTo>
                  <a:cubicBezTo>
                    <a:pt x="8197" y="6866"/>
                    <a:pt x="8197" y="6866"/>
                    <a:pt x="8218" y="6845"/>
                  </a:cubicBezTo>
                  <a:cubicBezTo>
                    <a:pt x="8239" y="6845"/>
                    <a:pt x="8260" y="6824"/>
                    <a:pt x="8281" y="6824"/>
                  </a:cubicBezTo>
                  <a:cubicBezTo>
                    <a:pt x="8514" y="6718"/>
                    <a:pt x="8725" y="6612"/>
                    <a:pt x="8915" y="6486"/>
                  </a:cubicBezTo>
                  <a:cubicBezTo>
                    <a:pt x="8936" y="6464"/>
                    <a:pt x="8978" y="6464"/>
                    <a:pt x="8999" y="6443"/>
                  </a:cubicBezTo>
                  <a:cubicBezTo>
                    <a:pt x="8999" y="6443"/>
                    <a:pt x="9020" y="6422"/>
                    <a:pt x="9042" y="6422"/>
                  </a:cubicBezTo>
                  <a:cubicBezTo>
                    <a:pt x="9189" y="6317"/>
                    <a:pt x="9358" y="6211"/>
                    <a:pt x="9506" y="6105"/>
                  </a:cubicBezTo>
                  <a:cubicBezTo>
                    <a:pt x="9506" y="6105"/>
                    <a:pt x="9506" y="6105"/>
                    <a:pt x="9527" y="6084"/>
                  </a:cubicBezTo>
                  <a:cubicBezTo>
                    <a:pt x="9675" y="5979"/>
                    <a:pt x="9823" y="5852"/>
                    <a:pt x="9950" y="5746"/>
                  </a:cubicBezTo>
                  <a:cubicBezTo>
                    <a:pt x="9971" y="5725"/>
                    <a:pt x="9992" y="5725"/>
                    <a:pt x="9992" y="5704"/>
                  </a:cubicBezTo>
                  <a:cubicBezTo>
                    <a:pt x="10034" y="5683"/>
                    <a:pt x="10077" y="5641"/>
                    <a:pt x="10119" y="5598"/>
                  </a:cubicBezTo>
                  <a:cubicBezTo>
                    <a:pt x="10182" y="5535"/>
                    <a:pt x="10267" y="5451"/>
                    <a:pt x="10330" y="5387"/>
                  </a:cubicBezTo>
                  <a:cubicBezTo>
                    <a:pt x="10372" y="5345"/>
                    <a:pt x="10415" y="5282"/>
                    <a:pt x="10478" y="5239"/>
                  </a:cubicBezTo>
                  <a:cubicBezTo>
                    <a:pt x="10541" y="5155"/>
                    <a:pt x="10584" y="5091"/>
                    <a:pt x="10647" y="5028"/>
                  </a:cubicBezTo>
                  <a:cubicBezTo>
                    <a:pt x="10689" y="4965"/>
                    <a:pt x="10732" y="4901"/>
                    <a:pt x="10774" y="4859"/>
                  </a:cubicBezTo>
                  <a:cubicBezTo>
                    <a:pt x="10837" y="4775"/>
                    <a:pt x="10879" y="4711"/>
                    <a:pt x="10922" y="4627"/>
                  </a:cubicBezTo>
                  <a:cubicBezTo>
                    <a:pt x="10964" y="4584"/>
                    <a:pt x="11006" y="4521"/>
                    <a:pt x="11027" y="4458"/>
                  </a:cubicBezTo>
                  <a:cubicBezTo>
                    <a:pt x="11070" y="4373"/>
                    <a:pt x="11112" y="4310"/>
                    <a:pt x="11154" y="4225"/>
                  </a:cubicBezTo>
                  <a:cubicBezTo>
                    <a:pt x="11175" y="4204"/>
                    <a:pt x="11196" y="4183"/>
                    <a:pt x="11196" y="4162"/>
                  </a:cubicBezTo>
                  <a:cubicBezTo>
                    <a:pt x="11217" y="4120"/>
                    <a:pt x="11217" y="4099"/>
                    <a:pt x="11239" y="4056"/>
                  </a:cubicBezTo>
                  <a:cubicBezTo>
                    <a:pt x="11281" y="3972"/>
                    <a:pt x="11323" y="3866"/>
                    <a:pt x="11344" y="3782"/>
                  </a:cubicBezTo>
                  <a:cubicBezTo>
                    <a:pt x="11365" y="3718"/>
                    <a:pt x="11386" y="3676"/>
                    <a:pt x="11407" y="3613"/>
                  </a:cubicBezTo>
                  <a:cubicBezTo>
                    <a:pt x="11450" y="3507"/>
                    <a:pt x="11471" y="3423"/>
                    <a:pt x="11492" y="3317"/>
                  </a:cubicBezTo>
                  <a:cubicBezTo>
                    <a:pt x="11492" y="3275"/>
                    <a:pt x="11513" y="3232"/>
                    <a:pt x="11513" y="3211"/>
                  </a:cubicBezTo>
                  <a:cubicBezTo>
                    <a:pt x="11513" y="3190"/>
                    <a:pt x="11513" y="3169"/>
                    <a:pt x="11513" y="3169"/>
                  </a:cubicBezTo>
                  <a:cubicBezTo>
                    <a:pt x="11534" y="3127"/>
                    <a:pt x="11534" y="3085"/>
                    <a:pt x="11534" y="3042"/>
                  </a:cubicBezTo>
                  <a:cubicBezTo>
                    <a:pt x="11555" y="2958"/>
                    <a:pt x="11555" y="2873"/>
                    <a:pt x="11555" y="2789"/>
                  </a:cubicBezTo>
                  <a:cubicBezTo>
                    <a:pt x="11555" y="2747"/>
                    <a:pt x="11555" y="2704"/>
                    <a:pt x="11555" y="2641"/>
                  </a:cubicBezTo>
                  <a:cubicBezTo>
                    <a:pt x="11555" y="2620"/>
                    <a:pt x="11555" y="2578"/>
                    <a:pt x="11555" y="2557"/>
                  </a:cubicBezTo>
                  <a:cubicBezTo>
                    <a:pt x="11555" y="2493"/>
                    <a:pt x="11555" y="2430"/>
                    <a:pt x="11534" y="2366"/>
                  </a:cubicBezTo>
                  <a:cubicBezTo>
                    <a:pt x="11534" y="2345"/>
                    <a:pt x="11534" y="2324"/>
                    <a:pt x="11534" y="2303"/>
                  </a:cubicBezTo>
                  <a:cubicBezTo>
                    <a:pt x="11513" y="2197"/>
                    <a:pt x="11513" y="2092"/>
                    <a:pt x="11471" y="1986"/>
                  </a:cubicBezTo>
                  <a:cubicBezTo>
                    <a:pt x="11471" y="1965"/>
                    <a:pt x="11471" y="1923"/>
                    <a:pt x="11450" y="1902"/>
                  </a:cubicBezTo>
                  <a:lnTo>
                    <a:pt x="10943" y="1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78"/>
            <p:cNvSpPr/>
            <p:nvPr/>
          </p:nvSpPr>
          <p:spPr>
            <a:xfrm>
              <a:off x="2992225" y="3308425"/>
              <a:ext cx="302625" cy="207700"/>
            </a:xfrm>
            <a:custGeom>
              <a:avLst/>
              <a:gdLst/>
              <a:ahLst/>
              <a:cxnLst/>
              <a:rect l="l" t="t" r="r" b="b"/>
              <a:pathLst>
                <a:path w="12105" h="8308" extrusionOk="0">
                  <a:moveTo>
                    <a:pt x="7032" y="0"/>
                  </a:moveTo>
                  <a:cubicBezTo>
                    <a:pt x="6380" y="0"/>
                    <a:pt x="5696" y="89"/>
                    <a:pt x="5006" y="278"/>
                  </a:cubicBezTo>
                  <a:cubicBezTo>
                    <a:pt x="1986" y="1101"/>
                    <a:pt x="0" y="3509"/>
                    <a:pt x="592" y="5643"/>
                  </a:cubicBezTo>
                  <a:cubicBezTo>
                    <a:pt x="1032" y="7290"/>
                    <a:pt x="2881" y="8307"/>
                    <a:pt x="5091" y="8307"/>
                  </a:cubicBezTo>
                  <a:cubicBezTo>
                    <a:pt x="5744" y="8307"/>
                    <a:pt x="6429" y="8218"/>
                    <a:pt x="7119" y="8030"/>
                  </a:cubicBezTo>
                  <a:cubicBezTo>
                    <a:pt x="10140" y="7206"/>
                    <a:pt x="12104" y="4798"/>
                    <a:pt x="11534" y="2665"/>
                  </a:cubicBezTo>
                  <a:cubicBezTo>
                    <a:pt x="11077" y="1018"/>
                    <a:pt x="9237" y="0"/>
                    <a:pt x="7032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78"/>
            <p:cNvSpPr/>
            <p:nvPr/>
          </p:nvSpPr>
          <p:spPr>
            <a:xfrm>
              <a:off x="3031300" y="3343375"/>
              <a:ext cx="225000" cy="137775"/>
            </a:xfrm>
            <a:custGeom>
              <a:avLst/>
              <a:gdLst/>
              <a:ahLst/>
              <a:cxnLst/>
              <a:rect l="l" t="t" r="r" b="b"/>
              <a:pathLst>
                <a:path w="9000" h="5511" extrusionOk="0">
                  <a:moveTo>
                    <a:pt x="5473" y="1"/>
                  </a:moveTo>
                  <a:cubicBezTo>
                    <a:pt x="4934" y="1"/>
                    <a:pt x="4366" y="74"/>
                    <a:pt x="3803" y="231"/>
                  </a:cubicBezTo>
                  <a:cubicBezTo>
                    <a:pt x="1606" y="823"/>
                    <a:pt x="0" y="2534"/>
                    <a:pt x="359" y="3886"/>
                  </a:cubicBezTo>
                  <a:cubicBezTo>
                    <a:pt x="642" y="4891"/>
                    <a:pt x="1952" y="5511"/>
                    <a:pt x="3518" y="5511"/>
                  </a:cubicBezTo>
                  <a:cubicBezTo>
                    <a:pt x="4058" y="5511"/>
                    <a:pt x="4628" y="5437"/>
                    <a:pt x="5197" y="5280"/>
                  </a:cubicBezTo>
                  <a:cubicBezTo>
                    <a:pt x="7394" y="4689"/>
                    <a:pt x="8999" y="2978"/>
                    <a:pt x="8640" y="1626"/>
                  </a:cubicBezTo>
                  <a:cubicBezTo>
                    <a:pt x="8357" y="620"/>
                    <a:pt x="7035" y="1"/>
                    <a:pt x="5473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78"/>
            <p:cNvSpPr/>
            <p:nvPr/>
          </p:nvSpPr>
          <p:spPr>
            <a:xfrm>
              <a:off x="3035000" y="3359725"/>
              <a:ext cx="222350" cy="122200"/>
            </a:xfrm>
            <a:custGeom>
              <a:avLst/>
              <a:gdLst/>
              <a:ahLst/>
              <a:cxnLst/>
              <a:rect l="l" t="t" r="r" b="b"/>
              <a:pathLst>
                <a:path w="8894" h="4888" extrusionOk="0">
                  <a:moveTo>
                    <a:pt x="5716" y="1"/>
                  </a:moveTo>
                  <a:cubicBezTo>
                    <a:pt x="5122" y="1"/>
                    <a:pt x="4482" y="82"/>
                    <a:pt x="3845" y="253"/>
                  </a:cubicBezTo>
                  <a:cubicBezTo>
                    <a:pt x="1648" y="866"/>
                    <a:pt x="0" y="2408"/>
                    <a:pt x="317" y="3570"/>
                  </a:cubicBezTo>
                  <a:cubicBezTo>
                    <a:pt x="542" y="4393"/>
                    <a:pt x="1711" y="4888"/>
                    <a:pt x="3162" y="4888"/>
                  </a:cubicBezTo>
                  <a:cubicBezTo>
                    <a:pt x="3759" y="4888"/>
                    <a:pt x="4403" y="4804"/>
                    <a:pt x="5049" y="4626"/>
                  </a:cubicBezTo>
                  <a:cubicBezTo>
                    <a:pt x="7246" y="4035"/>
                    <a:pt x="8893" y="2493"/>
                    <a:pt x="8576" y="1310"/>
                  </a:cubicBezTo>
                  <a:cubicBezTo>
                    <a:pt x="8352" y="485"/>
                    <a:pt x="7169" y="1"/>
                    <a:pt x="5716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78"/>
            <p:cNvSpPr/>
            <p:nvPr/>
          </p:nvSpPr>
          <p:spPr>
            <a:xfrm>
              <a:off x="3317000" y="3164850"/>
              <a:ext cx="276225" cy="233425"/>
            </a:xfrm>
            <a:custGeom>
              <a:avLst/>
              <a:gdLst/>
              <a:ahLst/>
              <a:cxnLst/>
              <a:rect l="l" t="t" r="r" b="b"/>
              <a:pathLst>
                <a:path w="11049" h="9337" extrusionOk="0">
                  <a:moveTo>
                    <a:pt x="9464" y="0"/>
                  </a:moveTo>
                  <a:lnTo>
                    <a:pt x="9591" y="191"/>
                  </a:lnTo>
                  <a:lnTo>
                    <a:pt x="9591" y="191"/>
                  </a:lnTo>
                  <a:cubicBezTo>
                    <a:pt x="9556" y="125"/>
                    <a:pt x="9514" y="62"/>
                    <a:pt x="9464" y="0"/>
                  </a:cubicBezTo>
                  <a:close/>
                  <a:moveTo>
                    <a:pt x="9591" y="191"/>
                  </a:moveTo>
                  <a:cubicBezTo>
                    <a:pt x="9616" y="238"/>
                    <a:pt x="9637" y="286"/>
                    <a:pt x="9654" y="338"/>
                  </a:cubicBezTo>
                  <a:cubicBezTo>
                    <a:pt x="9675" y="359"/>
                    <a:pt x="9675" y="380"/>
                    <a:pt x="9696" y="402"/>
                  </a:cubicBezTo>
                  <a:cubicBezTo>
                    <a:pt x="9738" y="486"/>
                    <a:pt x="9760" y="571"/>
                    <a:pt x="9802" y="676"/>
                  </a:cubicBezTo>
                  <a:cubicBezTo>
                    <a:pt x="9802" y="718"/>
                    <a:pt x="9823" y="740"/>
                    <a:pt x="9844" y="782"/>
                  </a:cubicBezTo>
                  <a:cubicBezTo>
                    <a:pt x="9865" y="866"/>
                    <a:pt x="9886" y="972"/>
                    <a:pt x="9886" y="1056"/>
                  </a:cubicBezTo>
                  <a:cubicBezTo>
                    <a:pt x="9907" y="1077"/>
                    <a:pt x="9907" y="1120"/>
                    <a:pt x="9929" y="1162"/>
                  </a:cubicBezTo>
                  <a:cubicBezTo>
                    <a:pt x="9929" y="1204"/>
                    <a:pt x="9929" y="1268"/>
                    <a:pt x="9929" y="1310"/>
                  </a:cubicBezTo>
                  <a:cubicBezTo>
                    <a:pt x="9950" y="1415"/>
                    <a:pt x="9950" y="1521"/>
                    <a:pt x="9950" y="1627"/>
                  </a:cubicBezTo>
                  <a:cubicBezTo>
                    <a:pt x="9950" y="1690"/>
                    <a:pt x="9950" y="1753"/>
                    <a:pt x="9950" y="1796"/>
                  </a:cubicBezTo>
                  <a:cubicBezTo>
                    <a:pt x="9950" y="1901"/>
                    <a:pt x="9950" y="2007"/>
                    <a:pt x="9929" y="2113"/>
                  </a:cubicBezTo>
                  <a:cubicBezTo>
                    <a:pt x="9929" y="2176"/>
                    <a:pt x="9929" y="2239"/>
                    <a:pt x="9907" y="2303"/>
                  </a:cubicBezTo>
                  <a:cubicBezTo>
                    <a:pt x="9907" y="2387"/>
                    <a:pt x="9886" y="2472"/>
                    <a:pt x="9865" y="2535"/>
                  </a:cubicBezTo>
                  <a:cubicBezTo>
                    <a:pt x="9844" y="2620"/>
                    <a:pt x="9823" y="2683"/>
                    <a:pt x="9823" y="2746"/>
                  </a:cubicBezTo>
                  <a:cubicBezTo>
                    <a:pt x="9802" y="2831"/>
                    <a:pt x="9760" y="2915"/>
                    <a:pt x="9738" y="3000"/>
                  </a:cubicBezTo>
                  <a:cubicBezTo>
                    <a:pt x="9717" y="3063"/>
                    <a:pt x="9696" y="3127"/>
                    <a:pt x="9675" y="3211"/>
                  </a:cubicBezTo>
                  <a:cubicBezTo>
                    <a:pt x="9633" y="3296"/>
                    <a:pt x="9612" y="3380"/>
                    <a:pt x="9569" y="3465"/>
                  </a:cubicBezTo>
                  <a:cubicBezTo>
                    <a:pt x="9548" y="3528"/>
                    <a:pt x="9506" y="3591"/>
                    <a:pt x="9485" y="3655"/>
                  </a:cubicBezTo>
                  <a:cubicBezTo>
                    <a:pt x="9443" y="3739"/>
                    <a:pt x="9379" y="3824"/>
                    <a:pt x="9337" y="3908"/>
                  </a:cubicBezTo>
                  <a:cubicBezTo>
                    <a:pt x="9316" y="3971"/>
                    <a:pt x="9274" y="4035"/>
                    <a:pt x="9231" y="4098"/>
                  </a:cubicBezTo>
                  <a:cubicBezTo>
                    <a:pt x="9147" y="4267"/>
                    <a:pt x="9041" y="4415"/>
                    <a:pt x="8936" y="4563"/>
                  </a:cubicBezTo>
                  <a:cubicBezTo>
                    <a:pt x="8936" y="4584"/>
                    <a:pt x="8915" y="4584"/>
                    <a:pt x="8915" y="4584"/>
                  </a:cubicBezTo>
                  <a:cubicBezTo>
                    <a:pt x="8809" y="4732"/>
                    <a:pt x="8703" y="4880"/>
                    <a:pt x="8577" y="5028"/>
                  </a:cubicBezTo>
                  <a:cubicBezTo>
                    <a:pt x="8556" y="5070"/>
                    <a:pt x="8513" y="5091"/>
                    <a:pt x="8492" y="5133"/>
                  </a:cubicBezTo>
                  <a:cubicBezTo>
                    <a:pt x="8323" y="5302"/>
                    <a:pt x="8154" y="5471"/>
                    <a:pt x="7985" y="5640"/>
                  </a:cubicBezTo>
                  <a:cubicBezTo>
                    <a:pt x="7964" y="5661"/>
                    <a:pt x="7922" y="5704"/>
                    <a:pt x="7901" y="5725"/>
                  </a:cubicBezTo>
                  <a:cubicBezTo>
                    <a:pt x="7732" y="5873"/>
                    <a:pt x="7542" y="6021"/>
                    <a:pt x="7351" y="6168"/>
                  </a:cubicBezTo>
                  <a:cubicBezTo>
                    <a:pt x="7225" y="6274"/>
                    <a:pt x="7098" y="6380"/>
                    <a:pt x="6950" y="6464"/>
                  </a:cubicBezTo>
                  <a:cubicBezTo>
                    <a:pt x="6823" y="6549"/>
                    <a:pt x="6697" y="6612"/>
                    <a:pt x="6570" y="6696"/>
                  </a:cubicBezTo>
                  <a:cubicBezTo>
                    <a:pt x="6359" y="6802"/>
                    <a:pt x="6147" y="6929"/>
                    <a:pt x="5936" y="7034"/>
                  </a:cubicBezTo>
                  <a:cubicBezTo>
                    <a:pt x="5788" y="7098"/>
                    <a:pt x="5619" y="7161"/>
                    <a:pt x="5471" y="7225"/>
                  </a:cubicBezTo>
                  <a:cubicBezTo>
                    <a:pt x="5408" y="7246"/>
                    <a:pt x="5366" y="7267"/>
                    <a:pt x="5324" y="7288"/>
                  </a:cubicBezTo>
                  <a:cubicBezTo>
                    <a:pt x="5218" y="7330"/>
                    <a:pt x="5091" y="7372"/>
                    <a:pt x="4986" y="7394"/>
                  </a:cubicBezTo>
                  <a:cubicBezTo>
                    <a:pt x="4943" y="7415"/>
                    <a:pt x="4880" y="7436"/>
                    <a:pt x="4838" y="7436"/>
                  </a:cubicBezTo>
                  <a:cubicBezTo>
                    <a:pt x="4732" y="7478"/>
                    <a:pt x="4626" y="7499"/>
                    <a:pt x="4500" y="7520"/>
                  </a:cubicBezTo>
                  <a:cubicBezTo>
                    <a:pt x="4457" y="7541"/>
                    <a:pt x="4415" y="7541"/>
                    <a:pt x="4373" y="7563"/>
                  </a:cubicBezTo>
                  <a:cubicBezTo>
                    <a:pt x="4246" y="7584"/>
                    <a:pt x="4119" y="7605"/>
                    <a:pt x="3993" y="7626"/>
                  </a:cubicBezTo>
                  <a:cubicBezTo>
                    <a:pt x="3972" y="7626"/>
                    <a:pt x="3929" y="7647"/>
                    <a:pt x="3908" y="7647"/>
                  </a:cubicBezTo>
                  <a:cubicBezTo>
                    <a:pt x="3760" y="7668"/>
                    <a:pt x="3613" y="7668"/>
                    <a:pt x="3465" y="7689"/>
                  </a:cubicBezTo>
                  <a:lnTo>
                    <a:pt x="2894" y="7689"/>
                  </a:lnTo>
                  <a:cubicBezTo>
                    <a:pt x="2789" y="7689"/>
                    <a:pt x="2683" y="7668"/>
                    <a:pt x="2577" y="7668"/>
                  </a:cubicBezTo>
                  <a:cubicBezTo>
                    <a:pt x="2535" y="7668"/>
                    <a:pt x="2493" y="7647"/>
                    <a:pt x="2472" y="7647"/>
                  </a:cubicBezTo>
                  <a:cubicBezTo>
                    <a:pt x="2324" y="7626"/>
                    <a:pt x="2197" y="7605"/>
                    <a:pt x="2070" y="7584"/>
                  </a:cubicBezTo>
                  <a:cubicBezTo>
                    <a:pt x="2049" y="7584"/>
                    <a:pt x="2007" y="7563"/>
                    <a:pt x="1986" y="7563"/>
                  </a:cubicBezTo>
                  <a:cubicBezTo>
                    <a:pt x="1880" y="7541"/>
                    <a:pt x="1775" y="7499"/>
                    <a:pt x="1690" y="7478"/>
                  </a:cubicBezTo>
                  <a:cubicBezTo>
                    <a:pt x="1648" y="7457"/>
                    <a:pt x="1606" y="7457"/>
                    <a:pt x="1563" y="7436"/>
                  </a:cubicBezTo>
                  <a:cubicBezTo>
                    <a:pt x="1479" y="7394"/>
                    <a:pt x="1394" y="7372"/>
                    <a:pt x="1310" y="7330"/>
                  </a:cubicBezTo>
                  <a:cubicBezTo>
                    <a:pt x="1268" y="7309"/>
                    <a:pt x="1247" y="7309"/>
                    <a:pt x="1204" y="7288"/>
                  </a:cubicBezTo>
                  <a:cubicBezTo>
                    <a:pt x="1099" y="7225"/>
                    <a:pt x="993" y="7161"/>
                    <a:pt x="888" y="7098"/>
                  </a:cubicBezTo>
                  <a:cubicBezTo>
                    <a:pt x="866" y="7098"/>
                    <a:pt x="845" y="7077"/>
                    <a:pt x="845" y="7077"/>
                  </a:cubicBezTo>
                  <a:cubicBezTo>
                    <a:pt x="761" y="7013"/>
                    <a:pt x="676" y="6950"/>
                    <a:pt x="592" y="6887"/>
                  </a:cubicBezTo>
                  <a:cubicBezTo>
                    <a:pt x="550" y="6865"/>
                    <a:pt x="528" y="6823"/>
                    <a:pt x="507" y="6802"/>
                  </a:cubicBezTo>
                  <a:cubicBezTo>
                    <a:pt x="423" y="6739"/>
                    <a:pt x="359" y="6675"/>
                    <a:pt x="317" y="6612"/>
                  </a:cubicBezTo>
                  <a:cubicBezTo>
                    <a:pt x="275" y="6591"/>
                    <a:pt x="254" y="6570"/>
                    <a:pt x="233" y="6527"/>
                  </a:cubicBezTo>
                  <a:cubicBezTo>
                    <a:pt x="148" y="6443"/>
                    <a:pt x="85" y="6337"/>
                    <a:pt x="0" y="6232"/>
                  </a:cubicBezTo>
                  <a:lnTo>
                    <a:pt x="0" y="6232"/>
                  </a:lnTo>
                  <a:lnTo>
                    <a:pt x="1099" y="7901"/>
                  </a:lnTo>
                  <a:cubicBezTo>
                    <a:pt x="1162" y="8006"/>
                    <a:pt x="1247" y="8091"/>
                    <a:pt x="1331" y="8196"/>
                  </a:cubicBezTo>
                  <a:cubicBezTo>
                    <a:pt x="1352" y="8217"/>
                    <a:pt x="1373" y="8239"/>
                    <a:pt x="1394" y="8260"/>
                  </a:cubicBezTo>
                  <a:cubicBezTo>
                    <a:pt x="1458" y="8344"/>
                    <a:pt x="1521" y="8386"/>
                    <a:pt x="1585" y="8450"/>
                  </a:cubicBezTo>
                  <a:cubicBezTo>
                    <a:pt x="1627" y="8471"/>
                    <a:pt x="1648" y="8513"/>
                    <a:pt x="1669" y="8534"/>
                  </a:cubicBezTo>
                  <a:cubicBezTo>
                    <a:pt x="1754" y="8598"/>
                    <a:pt x="1838" y="8661"/>
                    <a:pt x="1923" y="8724"/>
                  </a:cubicBezTo>
                  <a:cubicBezTo>
                    <a:pt x="1944" y="8724"/>
                    <a:pt x="1965" y="8746"/>
                    <a:pt x="1965" y="8746"/>
                  </a:cubicBezTo>
                  <a:cubicBezTo>
                    <a:pt x="2070" y="8809"/>
                    <a:pt x="2197" y="8872"/>
                    <a:pt x="2303" y="8936"/>
                  </a:cubicBezTo>
                  <a:cubicBezTo>
                    <a:pt x="2324" y="8957"/>
                    <a:pt x="2366" y="8957"/>
                    <a:pt x="2387" y="8978"/>
                  </a:cubicBezTo>
                  <a:cubicBezTo>
                    <a:pt x="2472" y="9020"/>
                    <a:pt x="2577" y="9041"/>
                    <a:pt x="2662" y="9083"/>
                  </a:cubicBezTo>
                  <a:cubicBezTo>
                    <a:pt x="2704" y="9105"/>
                    <a:pt x="2746" y="9105"/>
                    <a:pt x="2768" y="9126"/>
                  </a:cubicBezTo>
                  <a:cubicBezTo>
                    <a:pt x="2873" y="9147"/>
                    <a:pt x="2979" y="9189"/>
                    <a:pt x="3063" y="9210"/>
                  </a:cubicBezTo>
                  <a:cubicBezTo>
                    <a:pt x="3106" y="9210"/>
                    <a:pt x="3127" y="9231"/>
                    <a:pt x="3169" y="9231"/>
                  </a:cubicBezTo>
                  <a:cubicBezTo>
                    <a:pt x="3296" y="9252"/>
                    <a:pt x="3422" y="9295"/>
                    <a:pt x="3549" y="9295"/>
                  </a:cubicBezTo>
                  <a:cubicBezTo>
                    <a:pt x="3591" y="9316"/>
                    <a:pt x="3634" y="9316"/>
                    <a:pt x="3655" y="9316"/>
                  </a:cubicBezTo>
                  <a:cubicBezTo>
                    <a:pt x="3760" y="9316"/>
                    <a:pt x="3866" y="9337"/>
                    <a:pt x="3972" y="9337"/>
                  </a:cubicBezTo>
                  <a:lnTo>
                    <a:pt x="4563" y="9337"/>
                  </a:lnTo>
                  <a:cubicBezTo>
                    <a:pt x="4711" y="9316"/>
                    <a:pt x="4859" y="9316"/>
                    <a:pt x="5007" y="9295"/>
                  </a:cubicBezTo>
                  <a:cubicBezTo>
                    <a:pt x="5028" y="9295"/>
                    <a:pt x="5049" y="9274"/>
                    <a:pt x="5070" y="9274"/>
                  </a:cubicBezTo>
                  <a:cubicBezTo>
                    <a:pt x="5197" y="9252"/>
                    <a:pt x="5324" y="9231"/>
                    <a:pt x="5450" y="9210"/>
                  </a:cubicBezTo>
                  <a:cubicBezTo>
                    <a:pt x="5493" y="9210"/>
                    <a:pt x="5556" y="9189"/>
                    <a:pt x="5598" y="9168"/>
                  </a:cubicBezTo>
                  <a:cubicBezTo>
                    <a:pt x="5704" y="9147"/>
                    <a:pt x="5831" y="9126"/>
                    <a:pt x="5936" y="9083"/>
                  </a:cubicBezTo>
                  <a:cubicBezTo>
                    <a:pt x="5978" y="9083"/>
                    <a:pt x="6021" y="9062"/>
                    <a:pt x="6063" y="9041"/>
                  </a:cubicBezTo>
                  <a:cubicBezTo>
                    <a:pt x="6084" y="9041"/>
                    <a:pt x="6105" y="9041"/>
                    <a:pt x="6126" y="9020"/>
                  </a:cubicBezTo>
                  <a:cubicBezTo>
                    <a:pt x="6232" y="8999"/>
                    <a:pt x="6316" y="8957"/>
                    <a:pt x="6422" y="8936"/>
                  </a:cubicBezTo>
                  <a:cubicBezTo>
                    <a:pt x="6464" y="8914"/>
                    <a:pt x="6506" y="8893"/>
                    <a:pt x="6549" y="8872"/>
                  </a:cubicBezTo>
                  <a:cubicBezTo>
                    <a:pt x="6718" y="8830"/>
                    <a:pt x="6866" y="8767"/>
                    <a:pt x="7013" y="8682"/>
                  </a:cubicBezTo>
                  <a:lnTo>
                    <a:pt x="7035" y="8682"/>
                  </a:lnTo>
                  <a:cubicBezTo>
                    <a:pt x="7246" y="8577"/>
                    <a:pt x="7457" y="8471"/>
                    <a:pt x="7668" y="8344"/>
                  </a:cubicBezTo>
                  <a:cubicBezTo>
                    <a:pt x="7689" y="8323"/>
                    <a:pt x="7711" y="8323"/>
                    <a:pt x="7753" y="8302"/>
                  </a:cubicBezTo>
                  <a:cubicBezTo>
                    <a:pt x="7837" y="8239"/>
                    <a:pt x="7943" y="8175"/>
                    <a:pt x="8049" y="8112"/>
                  </a:cubicBezTo>
                  <a:cubicBezTo>
                    <a:pt x="8154" y="8027"/>
                    <a:pt x="8281" y="7943"/>
                    <a:pt x="8408" y="7858"/>
                  </a:cubicBezTo>
                  <a:cubicBezTo>
                    <a:pt x="8408" y="7858"/>
                    <a:pt x="8429" y="7837"/>
                    <a:pt x="8450" y="7816"/>
                  </a:cubicBezTo>
                  <a:cubicBezTo>
                    <a:pt x="8640" y="7689"/>
                    <a:pt x="8809" y="7541"/>
                    <a:pt x="8978" y="7372"/>
                  </a:cubicBezTo>
                  <a:cubicBezTo>
                    <a:pt x="8999" y="7372"/>
                    <a:pt x="8999" y="7351"/>
                    <a:pt x="9020" y="7351"/>
                  </a:cubicBezTo>
                  <a:cubicBezTo>
                    <a:pt x="9041" y="7330"/>
                    <a:pt x="9062" y="7309"/>
                    <a:pt x="9084" y="7288"/>
                  </a:cubicBezTo>
                  <a:cubicBezTo>
                    <a:pt x="9253" y="7119"/>
                    <a:pt x="9422" y="6950"/>
                    <a:pt x="9569" y="6781"/>
                  </a:cubicBezTo>
                  <a:cubicBezTo>
                    <a:pt x="9591" y="6760"/>
                    <a:pt x="9612" y="6739"/>
                    <a:pt x="9633" y="6718"/>
                  </a:cubicBezTo>
                  <a:cubicBezTo>
                    <a:pt x="9654" y="6696"/>
                    <a:pt x="9654" y="6696"/>
                    <a:pt x="9654" y="6675"/>
                  </a:cubicBezTo>
                  <a:cubicBezTo>
                    <a:pt x="9781" y="6549"/>
                    <a:pt x="9907" y="6401"/>
                    <a:pt x="10013" y="6253"/>
                  </a:cubicBezTo>
                  <a:cubicBezTo>
                    <a:pt x="10013" y="6232"/>
                    <a:pt x="10013" y="6232"/>
                    <a:pt x="10034" y="6232"/>
                  </a:cubicBezTo>
                  <a:cubicBezTo>
                    <a:pt x="10140" y="6063"/>
                    <a:pt x="10245" y="5915"/>
                    <a:pt x="10330" y="5746"/>
                  </a:cubicBezTo>
                  <a:cubicBezTo>
                    <a:pt x="10330" y="5746"/>
                    <a:pt x="10351" y="5725"/>
                    <a:pt x="10351" y="5725"/>
                  </a:cubicBezTo>
                  <a:cubicBezTo>
                    <a:pt x="10393" y="5661"/>
                    <a:pt x="10414" y="5619"/>
                    <a:pt x="10436" y="5556"/>
                  </a:cubicBezTo>
                  <a:cubicBezTo>
                    <a:pt x="10478" y="5471"/>
                    <a:pt x="10520" y="5387"/>
                    <a:pt x="10562" y="5302"/>
                  </a:cubicBezTo>
                  <a:cubicBezTo>
                    <a:pt x="10605" y="5239"/>
                    <a:pt x="10626" y="5176"/>
                    <a:pt x="10647" y="5112"/>
                  </a:cubicBezTo>
                  <a:cubicBezTo>
                    <a:pt x="10689" y="5028"/>
                    <a:pt x="10731" y="4943"/>
                    <a:pt x="10752" y="4859"/>
                  </a:cubicBezTo>
                  <a:cubicBezTo>
                    <a:pt x="10795" y="4774"/>
                    <a:pt x="10816" y="4711"/>
                    <a:pt x="10837" y="4647"/>
                  </a:cubicBezTo>
                  <a:cubicBezTo>
                    <a:pt x="10858" y="4563"/>
                    <a:pt x="10879" y="4478"/>
                    <a:pt x="10900" y="4394"/>
                  </a:cubicBezTo>
                  <a:cubicBezTo>
                    <a:pt x="10921" y="4331"/>
                    <a:pt x="10943" y="4267"/>
                    <a:pt x="10964" y="4204"/>
                  </a:cubicBezTo>
                  <a:cubicBezTo>
                    <a:pt x="10964" y="4119"/>
                    <a:pt x="10985" y="4035"/>
                    <a:pt x="11006" y="3950"/>
                  </a:cubicBezTo>
                  <a:cubicBezTo>
                    <a:pt x="11006" y="3908"/>
                    <a:pt x="11006" y="3887"/>
                    <a:pt x="11027" y="3866"/>
                  </a:cubicBezTo>
                  <a:cubicBezTo>
                    <a:pt x="11027" y="3824"/>
                    <a:pt x="11027" y="3781"/>
                    <a:pt x="11027" y="3760"/>
                  </a:cubicBezTo>
                  <a:cubicBezTo>
                    <a:pt x="11027" y="3655"/>
                    <a:pt x="11048" y="3549"/>
                    <a:pt x="11048" y="3465"/>
                  </a:cubicBezTo>
                  <a:cubicBezTo>
                    <a:pt x="11048" y="3401"/>
                    <a:pt x="11048" y="3338"/>
                    <a:pt x="11048" y="3274"/>
                  </a:cubicBezTo>
                  <a:cubicBezTo>
                    <a:pt x="11048" y="3169"/>
                    <a:pt x="11027" y="3063"/>
                    <a:pt x="11027" y="2958"/>
                  </a:cubicBezTo>
                  <a:cubicBezTo>
                    <a:pt x="11027" y="2936"/>
                    <a:pt x="11027" y="2894"/>
                    <a:pt x="11006" y="2852"/>
                  </a:cubicBezTo>
                  <a:cubicBezTo>
                    <a:pt x="11006" y="2831"/>
                    <a:pt x="11006" y="2831"/>
                    <a:pt x="11006" y="2810"/>
                  </a:cubicBezTo>
                  <a:cubicBezTo>
                    <a:pt x="11006" y="2767"/>
                    <a:pt x="10985" y="2746"/>
                    <a:pt x="10985" y="2704"/>
                  </a:cubicBezTo>
                  <a:cubicBezTo>
                    <a:pt x="10964" y="2620"/>
                    <a:pt x="10943" y="2535"/>
                    <a:pt x="10921" y="2451"/>
                  </a:cubicBezTo>
                  <a:cubicBezTo>
                    <a:pt x="10921" y="2408"/>
                    <a:pt x="10900" y="2366"/>
                    <a:pt x="10879" y="2324"/>
                  </a:cubicBezTo>
                  <a:cubicBezTo>
                    <a:pt x="10879" y="2282"/>
                    <a:pt x="10858" y="2260"/>
                    <a:pt x="10858" y="2218"/>
                  </a:cubicBezTo>
                  <a:cubicBezTo>
                    <a:pt x="10837" y="2155"/>
                    <a:pt x="10816" y="2113"/>
                    <a:pt x="10774" y="2049"/>
                  </a:cubicBezTo>
                  <a:cubicBezTo>
                    <a:pt x="10774" y="2028"/>
                    <a:pt x="10752" y="2007"/>
                    <a:pt x="10752" y="1986"/>
                  </a:cubicBezTo>
                  <a:cubicBezTo>
                    <a:pt x="10710" y="1880"/>
                    <a:pt x="10668" y="1796"/>
                    <a:pt x="10605" y="1711"/>
                  </a:cubicBezTo>
                  <a:cubicBezTo>
                    <a:pt x="10583" y="1690"/>
                    <a:pt x="10583" y="1669"/>
                    <a:pt x="10562" y="1648"/>
                  </a:cubicBezTo>
                  <a:lnTo>
                    <a:pt x="9591" y="191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78"/>
            <p:cNvSpPr/>
            <p:nvPr/>
          </p:nvSpPr>
          <p:spPr>
            <a:xfrm>
              <a:off x="3286900" y="3128200"/>
              <a:ext cx="297350" cy="229100"/>
            </a:xfrm>
            <a:custGeom>
              <a:avLst/>
              <a:gdLst/>
              <a:ahLst/>
              <a:cxnLst/>
              <a:rect l="l" t="t" r="r" b="b"/>
              <a:pathLst>
                <a:path w="11894" h="9164" extrusionOk="0">
                  <a:moveTo>
                    <a:pt x="7548" y="0"/>
                  </a:moveTo>
                  <a:cubicBezTo>
                    <a:pt x="6335" y="0"/>
                    <a:pt x="4977" y="408"/>
                    <a:pt x="3739" y="1234"/>
                  </a:cubicBezTo>
                  <a:cubicBezTo>
                    <a:pt x="1120" y="2966"/>
                    <a:pt x="0" y="5860"/>
                    <a:pt x="1204" y="7698"/>
                  </a:cubicBezTo>
                  <a:cubicBezTo>
                    <a:pt x="1846" y="8671"/>
                    <a:pt x="3002" y="9164"/>
                    <a:pt x="4335" y="9164"/>
                  </a:cubicBezTo>
                  <a:cubicBezTo>
                    <a:pt x="5548" y="9164"/>
                    <a:pt x="6906" y="8755"/>
                    <a:pt x="8154" y="7930"/>
                  </a:cubicBezTo>
                  <a:cubicBezTo>
                    <a:pt x="10773" y="6198"/>
                    <a:pt x="11893" y="3304"/>
                    <a:pt x="10668" y="1466"/>
                  </a:cubicBezTo>
                  <a:cubicBezTo>
                    <a:pt x="10037" y="493"/>
                    <a:pt x="8880" y="0"/>
                    <a:pt x="7548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78"/>
            <p:cNvSpPr/>
            <p:nvPr/>
          </p:nvSpPr>
          <p:spPr>
            <a:xfrm>
              <a:off x="3327025" y="3162925"/>
              <a:ext cx="217075" cy="159425"/>
            </a:xfrm>
            <a:custGeom>
              <a:avLst/>
              <a:gdLst/>
              <a:ahLst/>
              <a:cxnLst/>
              <a:rect l="l" t="t" r="r" b="b"/>
              <a:pathLst>
                <a:path w="8683" h="6377" extrusionOk="0">
                  <a:moveTo>
                    <a:pt x="5970" y="1"/>
                  </a:moveTo>
                  <a:cubicBezTo>
                    <a:pt x="5017" y="1"/>
                    <a:pt x="3894" y="340"/>
                    <a:pt x="2895" y="1007"/>
                  </a:cubicBezTo>
                  <a:cubicBezTo>
                    <a:pt x="993" y="2253"/>
                    <a:pt x="1" y="4386"/>
                    <a:pt x="761" y="5548"/>
                  </a:cubicBezTo>
                  <a:cubicBezTo>
                    <a:pt x="1133" y="6101"/>
                    <a:pt x="1860" y="6377"/>
                    <a:pt x="2724" y="6377"/>
                  </a:cubicBezTo>
                  <a:cubicBezTo>
                    <a:pt x="3675" y="6377"/>
                    <a:pt x="4793" y="6043"/>
                    <a:pt x="5789" y="5379"/>
                  </a:cubicBezTo>
                  <a:cubicBezTo>
                    <a:pt x="7690" y="4133"/>
                    <a:pt x="8683" y="1999"/>
                    <a:pt x="7922" y="838"/>
                  </a:cubicBezTo>
                  <a:cubicBezTo>
                    <a:pt x="7552" y="277"/>
                    <a:pt x="6830" y="1"/>
                    <a:pt x="5970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78"/>
            <p:cNvSpPr/>
            <p:nvPr/>
          </p:nvSpPr>
          <p:spPr>
            <a:xfrm>
              <a:off x="3334425" y="3175200"/>
              <a:ext cx="211800" cy="149875"/>
            </a:xfrm>
            <a:custGeom>
              <a:avLst/>
              <a:gdLst/>
              <a:ahLst/>
              <a:cxnLst/>
              <a:rect l="l" t="t" r="r" b="b"/>
              <a:pathLst>
                <a:path w="8472" h="5995" extrusionOk="0">
                  <a:moveTo>
                    <a:pt x="6245" y="1"/>
                  </a:moveTo>
                  <a:cubicBezTo>
                    <a:pt x="5289" y="1"/>
                    <a:pt x="4082" y="380"/>
                    <a:pt x="2979" y="1107"/>
                  </a:cubicBezTo>
                  <a:cubicBezTo>
                    <a:pt x="1078" y="2353"/>
                    <a:pt x="0" y="4339"/>
                    <a:pt x="655" y="5353"/>
                  </a:cubicBezTo>
                  <a:cubicBezTo>
                    <a:pt x="943" y="5785"/>
                    <a:pt x="1520" y="5995"/>
                    <a:pt x="2233" y="5995"/>
                  </a:cubicBezTo>
                  <a:cubicBezTo>
                    <a:pt x="3193" y="5995"/>
                    <a:pt x="4402" y="5615"/>
                    <a:pt x="5493" y="4888"/>
                  </a:cubicBezTo>
                  <a:cubicBezTo>
                    <a:pt x="7394" y="3642"/>
                    <a:pt x="8471" y="1635"/>
                    <a:pt x="7816" y="642"/>
                  </a:cubicBezTo>
                  <a:cubicBezTo>
                    <a:pt x="7528" y="210"/>
                    <a:pt x="6956" y="1"/>
                    <a:pt x="6245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78"/>
            <p:cNvSpPr/>
            <p:nvPr/>
          </p:nvSpPr>
          <p:spPr>
            <a:xfrm>
              <a:off x="3801800" y="3417800"/>
              <a:ext cx="288875" cy="188550"/>
            </a:xfrm>
            <a:custGeom>
              <a:avLst/>
              <a:gdLst/>
              <a:ahLst/>
              <a:cxnLst/>
              <a:rect l="l" t="t" r="r" b="b"/>
              <a:pathLst>
                <a:path w="11555" h="7542" extrusionOk="0">
                  <a:moveTo>
                    <a:pt x="11555" y="2979"/>
                  </a:moveTo>
                  <a:lnTo>
                    <a:pt x="11497" y="3198"/>
                  </a:lnTo>
                  <a:lnTo>
                    <a:pt x="11497" y="3198"/>
                  </a:lnTo>
                  <a:cubicBezTo>
                    <a:pt x="11521" y="3126"/>
                    <a:pt x="11542" y="3057"/>
                    <a:pt x="11555" y="2979"/>
                  </a:cubicBezTo>
                  <a:close/>
                  <a:moveTo>
                    <a:pt x="613" y="1"/>
                  </a:moveTo>
                  <a:lnTo>
                    <a:pt x="106" y="1902"/>
                  </a:lnTo>
                  <a:cubicBezTo>
                    <a:pt x="106" y="1923"/>
                    <a:pt x="85" y="1965"/>
                    <a:pt x="85" y="1986"/>
                  </a:cubicBezTo>
                  <a:cubicBezTo>
                    <a:pt x="63" y="2092"/>
                    <a:pt x="42" y="2176"/>
                    <a:pt x="21" y="2282"/>
                  </a:cubicBezTo>
                  <a:cubicBezTo>
                    <a:pt x="21" y="2324"/>
                    <a:pt x="21" y="2345"/>
                    <a:pt x="21" y="2366"/>
                  </a:cubicBezTo>
                  <a:cubicBezTo>
                    <a:pt x="21" y="2430"/>
                    <a:pt x="0" y="2493"/>
                    <a:pt x="0" y="2535"/>
                  </a:cubicBezTo>
                  <a:cubicBezTo>
                    <a:pt x="0" y="2578"/>
                    <a:pt x="0" y="2620"/>
                    <a:pt x="0" y="2641"/>
                  </a:cubicBezTo>
                  <a:cubicBezTo>
                    <a:pt x="0" y="2683"/>
                    <a:pt x="0" y="2747"/>
                    <a:pt x="0" y="2789"/>
                  </a:cubicBezTo>
                  <a:cubicBezTo>
                    <a:pt x="0" y="2873"/>
                    <a:pt x="21" y="2958"/>
                    <a:pt x="21" y="3042"/>
                  </a:cubicBezTo>
                  <a:cubicBezTo>
                    <a:pt x="42" y="3085"/>
                    <a:pt x="42" y="3127"/>
                    <a:pt x="42" y="3148"/>
                  </a:cubicBezTo>
                  <a:cubicBezTo>
                    <a:pt x="42" y="3169"/>
                    <a:pt x="42" y="3190"/>
                    <a:pt x="42" y="3190"/>
                  </a:cubicBezTo>
                  <a:cubicBezTo>
                    <a:pt x="63" y="3233"/>
                    <a:pt x="63" y="3275"/>
                    <a:pt x="85" y="3317"/>
                  </a:cubicBezTo>
                  <a:cubicBezTo>
                    <a:pt x="106" y="3423"/>
                    <a:pt x="127" y="3507"/>
                    <a:pt x="148" y="3613"/>
                  </a:cubicBezTo>
                  <a:cubicBezTo>
                    <a:pt x="169" y="3676"/>
                    <a:pt x="190" y="3718"/>
                    <a:pt x="211" y="3782"/>
                  </a:cubicBezTo>
                  <a:cubicBezTo>
                    <a:pt x="232" y="3866"/>
                    <a:pt x="275" y="3972"/>
                    <a:pt x="317" y="4056"/>
                  </a:cubicBezTo>
                  <a:cubicBezTo>
                    <a:pt x="338" y="4099"/>
                    <a:pt x="338" y="4120"/>
                    <a:pt x="359" y="4162"/>
                  </a:cubicBezTo>
                  <a:cubicBezTo>
                    <a:pt x="380" y="4183"/>
                    <a:pt x="380" y="4204"/>
                    <a:pt x="401" y="4225"/>
                  </a:cubicBezTo>
                  <a:cubicBezTo>
                    <a:pt x="444" y="4310"/>
                    <a:pt x="486" y="4373"/>
                    <a:pt x="528" y="4458"/>
                  </a:cubicBezTo>
                  <a:cubicBezTo>
                    <a:pt x="570" y="4521"/>
                    <a:pt x="592" y="4563"/>
                    <a:pt x="634" y="4627"/>
                  </a:cubicBezTo>
                  <a:cubicBezTo>
                    <a:pt x="676" y="4711"/>
                    <a:pt x="739" y="4775"/>
                    <a:pt x="782" y="4838"/>
                  </a:cubicBezTo>
                  <a:cubicBezTo>
                    <a:pt x="824" y="4901"/>
                    <a:pt x="866" y="4965"/>
                    <a:pt x="908" y="5028"/>
                  </a:cubicBezTo>
                  <a:cubicBezTo>
                    <a:pt x="972" y="5091"/>
                    <a:pt x="1035" y="5155"/>
                    <a:pt x="1099" y="5218"/>
                  </a:cubicBezTo>
                  <a:cubicBezTo>
                    <a:pt x="1141" y="5282"/>
                    <a:pt x="1183" y="5345"/>
                    <a:pt x="1246" y="5387"/>
                  </a:cubicBezTo>
                  <a:cubicBezTo>
                    <a:pt x="1310" y="5451"/>
                    <a:pt x="1373" y="5535"/>
                    <a:pt x="1437" y="5598"/>
                  </a:cubicBezTo>
                  <a:cubicBezTo>
                    <a:pt x="1479" y="5641"/>
                    <a:pt x="1521" y="5683"/>
                    <a:pt x="1563" y="5704"/>
                  </a:cubicBezTo>
                  <a:cubicBezTo>
                    <a:pt x="1584" y="5725"/>
                    <a:pt x="1584" y="5725"/>
                    <a:pt x="1606" y="5746"/>
                  </a:cubicBezTo>
                  <a:cubicBezTo>
                    <a:pt x="1732" y="5852"/>
                    <a:pt x="1880" y="5979"/>
                    <a:pt x="2049" y="6084"/>
                  </a:cubicBezTo>
                  <a:cubicBezTo>
                    <a:pt x="2049" y="6105"/>
                    <a:pt x="2049" y="6105"/>
                    <a:pt x="2070" y="6105"/>
                  </a:cubicBezTo>
                  <a:cubicBezTo>
                    <a:pt x="2218" y="6211"/>
                    <a:pt x="2366" y="6317"/>
                    <a:pt x="2535" y="6422"/>
                  </a:cubicBezTo>
                  <a:cubicBezTo>
                    <a:pt x="2535" y="6422"/>
                    <a:pt x="2556" y="6443"/>
                    <a:pt x="2556" y="6443"/>
                  </a:cubicBezTo>
                  <a:cubicBezTo>
                    <a:pt x="2598" y="6465"/>
                    <a:pt x="2619" y="6465"/>
                    <a:pt x="2641" y="6486"/>
                  </a:cubicBezTo>
                  <a:cubicBezTo>
                    <a:pt x="2852" y="6591"/>
                    <a:pt x="3063" y="6718"/>
                    <a:pt x="3274" y="6802"/>
                  </a:cubicBezTo>
                  <a:cubicBezTo>
                    <a:pt x="3295" y="6824"/>
                    <a:pt x="3317" y="6845"/>
                    <a:pt x="3359" y="6845"/>
                  </a:cubicBezTo>
                  <a:cubicBezTo>
                    <a:pt x="3359" y="6866"/>
                    <a:pt x="3380" y="6866"/>
                    <a:pt x="3380" y="6866"/>
                  </a:cubicBezTo>
                  <a:cubicBezTo>
                    <a:pt x="3591" y="6950"/>
                    <a:pt x="3824" y="7035"/>
                    <a:pt x="4035" y="7119"/>
                  </a:cubicBezTo>
                  <a:cubicBezTo>
                    <a:pt x="4056" y="7119"/>
                    <a:pt x="4077" y="7140"/>
                    <a:pt x="4098" y="7140"/>
                  </a:cubicBezTo>
                  <a:cubicBezTo>
                    <a:pt x="4225" y="7183"/>
                    <a:pt x="4373" y="7225"/>
                    <a:pt x="4521" y="7267"/>
                  </a:cubicBezTo>
                  <a:cubicBezTo>
                    <a:pt x="4626" y="7309"/>
                    <a:pt x="4732" y="7331"/>
                    <a:pt x="4859" y="7352"/>
                  </a:cubicBezTo>
                  <a:cubicBezTo>
                    <a:pt x="4880" y="7352"/>
                    <a:pt x="4901" y="7352"/>
                    <a:pt x="4943" y="7373"/>
                  </a:cubicBezTo>
                  <a:cubicBezTo>
                    <a:pt x="5175" y="7415"/>
                    <a:pt x="5408" y="7457"/>
                    <a:pt x="5661" y="7500"/>
                  </a:cubicBezTo>
                  <a:cubicBezTo>
                    <a:pt x="5830" y="7521"/>
                    <a:pt x="5999" y="7521"/>
                    <a:pt x="6168" y="7542"/>
                  </a:cubicBezTo>
                  <a:lnTo>
                    <a:pt x="6823" y="7542"/>
                  </a:lnTo>
                  <a:cubicBezTo>
                    <a:pt x="6929" y="7542"/>
                    <a:pt x="7055" y="7521"/>
                    <a:pt x="7161" y="7521"/>
                  </a:cubicBezTo>
                  <a:cubicBezTo>
                    <a:pt x="7224" y="7521"/>
                    <a:pt x="7267" y="7500"/>
                    <a:pt x="7309" y="7500"/>
                  </a:cubicBezTo>
                  <a:cubicBezTo>
                    <a:pt x="7436" y="7500"/>
                    <a:pt x="7562" y="7478"/>
                    <a:pt x="7689" y="7457"/>
                  </a:cubicBezTo>
                  <a:cubicBezTo>
                    <a:pt x="7710" y="7436"/>
                    <a:pt x="7753" y="7436"/>
                    <a:pt x="7774" y="7436"/>
                  </a:cubicBezTo>
                  <a:cubicBezTo>
                    <a:pt x="7922" y="7415"/>
                    <a:pt x="8069" y="7373"/>
                    <a:pt x="8196" y="7352"/>
                  </a:cubicBezTo>
                  <a:cubicBezTo>
                    <a:pt x="8238" y="7331"/>
                    <a:pt x="8281" y="7331"/>
                    <a:pt x="8323" y="7309"/>
                  </a:cubicBezTo>
                  <a:cubicBezTo>
                    <a:pt x="8429" y="7288"/>
                    <a:pt x="8534" y="7246"/>
                    <a:pt x="8619" y="7204"/>
                  </a:cubicBezTo>
                  <a:cubicBezTo>
                    <a:pt x="8661" y="7204"/>
                    <a:pt x="8703" y="7183"/>
                    <a:pt x="8745" y="7162"/>
                  </a:cubicBezTo>
                  <a:cubicBezTo>
                    <a:pt x="8851" y="7119"/>
                    <a:pt x="8957" y="7077"/>
                    <a:pt x="9062" y="7035"/>
                  </a:cubicBezTo>
                  <a:cubicBezTo>
                    <a:pt x="9083" y="7035"/>
                    <a:pt x="9105" y="7014"/>
                    <a:pt x="9147" y="6993"/>
                  </a:cubicBezTo>
                  <a:cubicBezTo>
                    <a:pt x="9273" y="6950"/>
                    <a:pt x="9379" y="6887"/>
                    <a:pt x="9506" y="6802"/>
                  </a:cubicBezTo>
                  <a:cubicBezTo>
                    <a:pt x="9527" y="6802"/>
                    <a:pt x="9548" y="6781"/>
                    <a:pt x="9569" y="6760"/>
                  </a:cubicBezTo>
                  <a:cubicBezTo>
                    <a:pt x="9675" y="6697"/>
                    <a:pt x="9759" y="6655"/>
                    <a:pt x="9823" y="6591"/>
                  </a:cubicBezTo>
                  <a:cubicBezTo>
                    <a:pt x="9865" y="6570"/>
                    <a:pt x="9907" y="6549"/>
                    <a:pt x="9928" y="6507"/>
                  </a:cubicBezTo>
                  <a:cubicBezTo>
                    <a:pt x="10013" y="6465"/>
                    <a:pt x="10076" y="6401"/>
                    <a:pt x="10140" y="6338"/>
                  </a:cubicBezTo>
                  <a:cubicBezTo>
                    <a:pt x="10182" y="6296"/>
                    <a:pt x="10203" y="6274"/>
                    <a:pt x="10224" y="6253"/>
                  </a:cubicBezTo>
                  <a:cubicBezTo>
                    <a:pt x="10309" y="6169"/>
                    <a:pt x="10393" y="6084"/>
                    <a:pt x="10478" y="5979"/>
                  </a:cubicBezTo>
                  <a:cubicBezTo>
                    <a:pt x="10499" y="5979"/>
                    <a:pt x="10499" y="5958"/>
                    <a:pt x="10520" y="5936"/>
                  </a:cubicBezTo>
                  <a:cubicBezTo>
                    <a:pt x="10583" y="5852"/>
                    <a:pt x="10647" y="5767"/>
                    <a:pt x="10689" y="5683"/>
                  </a:cubicBezTo>
                  <a:cubicBezTo>
                    <a:pt x="10710" y="5641"/>
                    <a:pt x="10731" y="5620"/>
                    <a:pt x="10752" y="5577"/>
                  </a:cubicBezTo>
                  <a:cubicBezTo>
                    <a:pt x="10794" y="5514"/>
                    <a:pt x="10837" y="5429"/>
                    <a:pt x="10879" y="5345"/>
                  </a:cubicBezTo>
                  <a:cubicBezTo>
                    <a:pt x="10900" y="5303"/>
                    <a:pt x="10900" y="5282"/>
                    <a:pt x="10921" y="5239"/>
                  </a:cubicBezTo>
                  <a:cubicBezTo>
                    <a:pt x="10963" y="5134"/>
                    <a:pt x="11006" y="5007"/>
                    <a:pt x="11048" y="4901"/>
                  </a:cubicBezTo>
                  <a:lnTo>
                    <a:pt x="11497" y="3198"/>
                  </a:lnTo>
                  <a:lnTo>
                    <a:pt x="11497" y="3198"/>
                  </a:lnTo>
                  <a:cubicBezTo>
                    <a:pt x="11482" y="3243"/>
                    <a:pt x="11466" y="3289"/>
                    <a:pt x="11449" y="3338"/>
                  </a:cubicBezTo>
                  <a:cubicBezTo>
                    <a:pt x="11428" y="3359"/>
                    <a:pt x="11407" y="3402"/>
                    <a:pt x="11386" y="3444"/>
                  </a:cubicBezTo>
                  <a:cubicBezTo>
                    <a:pt x="11365" y="3507"/>
                    <a:pt x="11323" y="3592"/>
                    <a:pt x="11280" y="3676"/>
                  </a:cubicBezTo>
                  <a:cubicBezTo>
                    <a:pt x="11259" y="3697"/>
                    <a:pt x="11238" y="3740"/>
                    <a:pt x="11217" y="3782"/>
                  </a:cubicBezTo>
                  <a:cubicBezTo>
                    <a:pt x="11154" y="3866"/>
                    <a:pt x="11090" y="3951"/>
                    <a:pt x="11027" y="4035"/>
                  </a:cubicBezTo>
                  <a:cubicBezTo>
                    <a:pt x="11027" y="4035"/>
                    <a:pt x="11006" y="4056"/>
                    <a:pt x="11006" y="4077"/>
                  </a:cubicBezTo>
                  <a:cubicBezTo>
                    <a:pt x="10921" y="4162"/>
                    <a:pt x="10837" y="4268"/>
                    <a:pt x="10752" y="4352"/>
                  </a:cubicBezTo>
                  <a:cubicBezTo>
                    <a:pt x="10710" y="4373"/>
                    <a:pt x="10689" y="4394"/>
                    <a:pt x="10668" y="4415"/>
                  </a:cubicBezTo>
                  <a:cubicBezTo>
                    <a:pt x="10604" y="4479"/>
                    <a:pt x="10520" y="4542"/>
                    <a:pt x="10456" y="4606"/>
                  </a:cubicBezTo>
                  <a:cubicBezTo>
                    <a:pt x="10414" y="4627"/>
                    <a:pt x="10393" y="4648"/>
                    <a:pt x="10351" y="4690"/>
                  </a:cubicBezTo>
                  <a:cubicBezTo>
                    <a:pt x="10266" y="4732"/>
                    <a:pt x="10182" y="4796"/>
                    <a:pt x="10097" y="4859"/>
                  </a:cubicBezTo>
                  <a:cubicBezTo>
                    <a:pt x="10076" y="4859"/>
                    <a:pt x="10055" y="4880"/>
                    <a:pt x="10013" y="4901"/>
                  </a:cubicBezTo>
                  <a:cubicBezTo>
                    <a:pt x="9907" y="4965"/>
                    <a:pt x="9780" y="5028"/>
                    <a:pt x="9675" y="5091"/>
                  </a:cubicBezTo>
                  <a:cubicBezTo>
                    <a:pt x="9633" y="5113"/>
                    <a:pt x="9611" y="5113"/>
                    <a:pt x="9569" y="5134"/>
                  </a:cubicBezTo>
                  <a:cubicBezTo>
                    <a:pt x="9485" y="5176"/>
                    <a:pt x="9379" y="5218"/>
                    <a:pt x="9273" y="5260"/>
                  </a:cubicBezTo>
                  <a:cubicBezTo>
                    <a:pt x="9231" y="5282"/>
                    <a:pt x="9189" y="5282"/>
                    <a:pt x="9147" y="5303"/>
                  </a:cubicBezTo>
                  <a:cubicBezTo>
                    <a:pt x="9041" y="5345"/>
                    <a:pt x="8936" y="5366"/>
                    <a:pt x="8830" y="5408"/>
                  </a:cubicBezTo>
                  <a:cubicBezTo>
                    <a:pt x="8809" y="5408"/>
                    <a:pt x="8767" y="5429"/>
                    <a:pt x="8724" y="5429"/>
                  </a:cubicBezTo>
                  <a:cubicBezTo>
                    <a:pt x="8576" y="5472"/>
                    <a:pt x="8450" y="5514"/>
                    <a:pt x="8302" y="5535"/>
                  </a:cubicBezTo>
                  <a:lnTo>
                    <a:pt x="8217" y="5535"/>
                  </a:lnTo>
                  <a:cubicBezTo>
                    <a:pt x="8091" y="5556"/>
                    <a:pt x="7964" y="5577"/>
                    <a:pt x="7837" y="5598"/>
                  </a:cubicBezTo>
                  <a:cubicBezTo>
                    <a:pt x="7795" y="5598"/>
                    <a:pt x="7731" y="5598"/>
                    <a:pt x="7689" y="5620"/>
                  </a:cubicBezTo>
                  <a:cubicBezTo>
                    <a:pt x="7584" y="5620"/>
                    <a:pt x="7457" y="5620"/>
                    <a:pt x="7351" y="5641"/>
                  </a:cubicBezTo>
                  <a:lnTo>
                    <a:pt x="6844" y="5641"/>
                  </a:lnTo>
                  <a:cubicBezTo>
                    <a:pt x="6781" y="5641"/>
                    <a:pt x="6739" y="5641"/>
                    <a:pt x="6696" y="5620"/>
                  </a:cubicBezTo>
                  <a:cubicBezTo>
                    <a:pt x="6527" y="5620"/>
                    <a:pt x="6358" y="5598"/>
                    <a:pt x="6168" y="5577"/>
                  </a:cubicBezTo>
                  <a:cubicBezTo>
                    <a:pt x="5936" y="5556"/>
                    <a:pt x="5704" y="5514"/>
                    <a:pt x="5450" y="5451"/>
                  </a:cubicBezTo>
                  <a:cubicBezTo>
                    <a:pt x="5323" y="5429"/>
                    <a:pt x="5175" y="5408"/>
                    <a:pt x="5028" y="5366"/>
                  </a:cubicBezTo>
                  <a:cubicBezTo>
                    <a:pt x="4880" y="5324"/>
                    <a:pt x="4711" y="5260"/>
                    <a:pt x="4563" y="5218"/>
                  </a:cubicBezTo>
                  <a:cubicBezTo>
                    <a:pt x="4330" y="5134"/>
                    <a:pt x="4119" y="5049"/>
                    <a:pt x="3908" y="4965"/>
                  </a:cubicBezTo>
                  <a:cubicBezTo>
                    <a:pt x="3866" y="4944"/>
                    <a:pt x="3824" y="4922"/>
                    <a:pt x="3802" y="4901"/>
                  </a:cubicBezTo>
                  <a:cubicBezTo>
                    <a:pt x="3570" y="4796"/>
                    <a:pt x="3359" y="4690"/>
                    <a:pt x="3169" y="4563"/>
                  </a:cubicBezTo>
                  <a:cubicBezTo>
                    <a:pt x="3126" y="4542"/>
                    <a:pt x="3084" y="4521"/>
                    <a:pt x="3042" y="4500"/>
                  </a:cubicBezTo>
                  <a:cubicBezTo>
                    <a:pt x="2894" y="4415"/>
                    <a:pt x="2725" y="4310"/>
                    <a:pt x="2577" y="4204"/>
                  </a:cubicBezTo>
                  <a:cubicBezTo>
                    <a:pt x="2577" y="4183"/>
                    <a:pt x="2577" y="4183"/>
                    <a:pt x="2556" y="4183"/>
                  </a:cubicBezTo>
                  <a:cubicBezTo>
                    <a:pt x="2408" y="4077"/>
                    <a:pt x="2260" y="3951"/>
                    <a:pt x="2112" y="3824"/>
                  </a:cubicBezTo>
                  <a:cubicBezTo>
                    <a:pt x="2070" y="3782"/>
                    <a:pt x="2028" y="3740"/>
                    <a:pt x="1965" y="3676"/>
                  </a:cubicBezTo>
                  <a:cubicBezTo>
                    <a:pt x="1901" y="3613"/>
                    <a:pt x="1817" y="3549"/>
                    <a:pt x="1753" y="3486"/>
                  </a:cubicBezTo>
                  <a:cubicBezTo>
                    <a:pt x="1711" y="3423"/>
                    <a:pt x="1669" y="3380"/>
                    <a:pt x="1606" y="3317"/>
                  </a:cubicBezTo>
                  <a:cubicBezTo>
                    <a:pt x="1542" y="3254"/>
                    <a:pt x="1500" y="3190"/>
                    <a:pt x="1437" y="3106"/>
                  </a:cubicBezTo>
                  <a:cubicBezTo>
                    <a:pt x="1394" y="3064"/>
                    <a:pt x="1352" y="3000"/>
                    <a:pt x="1310" y="2937"/>
                  </a:cubicBezTo>
                  <a:cubicBezTo>
                    <a:pt x="1246" y="2873"/>
                    <a:pt x="1204" y="2789"/>
                    <a:pt x="1162" y="2726"/>
                  </a:cubicBezTo>
                  <a:cubicBezTo>
                    <a:pt x="1120" y="2662"/>
                    <a:pt x="1077" y="2599"/>
                    <a:pt x="1035" y="2557"/>
                  </a:cubicBezTo>
                  <a:cubicBezTo>
                    <a:pt x="993" y="2472"/>
                    <a:pt x="972" y="2409"/>
                    <a:pt x="930" y="2324"/>
                  </a:cubicBezTo>
                  <a:cubicBezTo>
                    <a:pt x="887" y="2261"/>
                    <a:pt x="866" y="2219"/>
                    <a:pt x="845" y="2155"/>
                  </a:cubicBezTo>
                  <a:cubicBezTo>
                    <a:pt x="803" y="2050"/>
                    <a:pt x="761" y="1965"/>
                    <a:pt x="718" y="1881"/>
                  </a:cubicBezTo>
                  <a:cubicBezTo>
                    <a:pt x="718" y="1817"/>
                    <a:pt x="697" y="1754"/>
                    <a:pt x="676" y="1712"/>
                  </a:cubicBezTo>
                  <a:cubicBezTo>
                    <a:pt x="634" y="1606"/>
                    <a:pt x="613" y="1500"/>
                    <a:pt x="592" y="1395"/>
                  </a:cubicBezTo>
                  <a:cubicBezTo>
                    <a:pt x="592" y="1352"/>
                    <a:pt x="570" y="1310"/>
                    <a:pt x="570" y="1247"/>
                  </a:cubicBezTo>
                  <a:cubicBezTo>
                    <a:pt x="549" y="1205"/>
                    <a:pt x="549" y="1184"/>
                    <a:pt x="549" y="1141"/>
                  </a:cubicBezTo>
                  <a:cubicBezTo>
                    <a:pt x="528" y="1057"/>
                    <a:pt x="528" y="951"/>
                    <a:pt x="528" y="867"/>
                  </a:cubicBezTo>
                  <a:cubicBezTo>
                    <a:pt x="528" y="824"/>
                    <a:pt x="528" y="782"/>
                    <a:pt x="528" y="740"/>
                  </a:cubicBezTo>
                  <a:cubicBezTo>
                    <a:pt x="528" y="655"/>
                    <a:pt x="528" y="550"/>
                    <a:pt x="549" y="465"/>
                  </a:cubicBezTo>
                  <a:cubicBezTo>
                    <a:pt x="549" y="423"/>
                    <a:pt x="549" y="402"/>
                    <a:pt x="549" y="381"/>
                  </a:cubicBezTo>
                  <a:cubicBezTo>
                    <a:pt x="570" y="254"/>
                    <a:pt x="592" y="127"/>
                    <a:pt x="613" y="1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78"/>
            <p:cNvSpPr/>
            <p:nvPr/>
          </p:nvSpPr>
          <p:spPr>
            <a:xfrm>
              <a:off x="3802850" y="3351200"/>
              <a:ext cx="302625" cy="207700"/>
            </a:xfrm>
            <a:custGeom>
              <a:avLst/>
              <a:gdLst/>
              <a:ahLst/>
              <a:cxnLst/>
              <a:rect l="l" t="t" r="r" b="b"/>
              <a:pathLst>
                <a:path w="12105" h="8308" extrusionOk="0">
                  <a:moveTo>
                    <a:pt x="5072" y="1"/>
                  </a:moveTo>
                  <a:cubicBezTo>
                    <a:pt x="2868" y="1"/>
                    <a:pt x="1027" y="1018"/>
                    <a:pt x="571" y="2665"/>
                  </a:cubicBezTo>
                  <a:cubicBezTo>
                    <a:pt x="0" y="4798"/>
                    <a:pt x="1965" y="7206"/>
                    <a:pt x="4986" y="8030"/>
                  </a:cubicBezTo>
                  <a:cubicBezTo>
                    <a:pt x="5675" y="8218"/>
                    <a:pt x="6360" y="8307"/>
                    <a:pt x="7014" y="8307"/>
                  </a:cubicBezTo>
                  <a:cubicBezTo>
                    <a:pt x="9223" y="8307"/>
                    <a:pt x="11073" y="7290"/>
                    <a:pt x="11513" y="5643"/>
                  </a:cubicBezTo>
                  <a:cubicBezTo>
                    <a:pt x="12104" y="3510"/>
                    <a:pt x="10119" y="1101"/>
                    <a:pt x="7098" y="278"/>
                  </a:cubicBezTo>
                  <a:cubicBezTo>
                    <a:pt x="6409" y="90"/>
                    <a:pt x="5725" y="1"/>
                    <a:pt x="5072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78"/>
            <p:cNvSpPr/>
            <p:nvPr/>
          </p:nvSpPr>
          <p:spPr>
            <a:xfrm>
              <a:off x="3841400" y="3386150"/>
              <a:ext cx="225525" cy="137775"/>
            </a:xfrm>
            <a:custGeom>
              <a:avLst/>
              <a:gdLst/>
              <a:ahLst/>
              <a:cxnLst/>
              <a:rect l="l" t="t" r="r" b="b"/>
              <a:pathLst>
                <a:path w="9021" h="5511" extrusionOk="0">
                  <a:moveTo>
                    <a:pt x="3527" y="1"/>
                  </a:moveTo>
                  <a:cubicBezTo>
                    <a:pt x="1966" y="1"/>
                    <a:pt x="648" y="620"/>
                    <a:pt x="381" y="1626"/>
                  </a:cubicBezTo>
                  <a:cubicBezTo>
                    <a:pt x="0" y="2978"/>
                    <a:pt x="1606" y="4689"/>
                    <a:pt x="3824" y="5280"/>
                  </a:cubicBezTo>
                  <a:cubicBezTo>
                    <a:pt x="4387" y="5437"/>
                    <a:pt x="4955" y="5511"/>
                    <a:pt x="5493" y="5511"/>
                  </a:cubicBezTo>
                  <a:cubicBezTo>
                    <a:pt x="7055" y="5511"/>
                    <a:pt x="8373" y="4891"/>
                    <a:pt x="8640" y="3886"/>
                  </a:cubicBezTo>
                  <a:cubicBezTo>
                    <a:pt x="9020" y="2534"/>
                    <a:pt x="7394" y="823"/>
                    <a:pt x="5197" y="231"/>
                  </a:cubicBezTo>
                  <a:cubicBezTo>
                    <a:pt x="4633" y="74"/>
                    <a:pt x="4066" y="1"/>
                    <a:pt x="3527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78"/>
            <p:cNvSpPr/>
            <p:nvPr/>
          </p:nvSpPr>
          <p:spPr>
            <a:xfrm>
              <a:off x="3840350" y="3402500"/>
              <a:ext cx="222875" cy="122200"/>
            </a:xfrm>
            <a:custGeom>
              <a:avLst/>
              <a:gdLst/>
              <a:ahLst/>
              <a:cxnLst/>
              <a:rect l="l" t="t" r="r" b="b"/>
              <a:pathLst>
                <a:path w="8915" h="4888" extrusionOk="0">
                  <a:moveTo>
                    <a:pt x="3178" y="1"/>
                  </a:moveTo>
                  <a:cubicBezTo>
                    <a:pt x="1725" y="1"/>
                    <a:pt x="542" y="485"/>
                    <a:pt x="317" y="1310"/>
                  </a:cubicBezTo>
                  <a:cubicBezTo>
                    <a:pt x="0" y="2493"/>
                    <a:pt x="1648" y="4035"/>
                    <a:pt x="3866" y="4626"/>
                  </a:cubicBezTo>
                  <a:cubicBezTo>
                    <a:pt x="4506" y="4804"/>
                    <a:pt x="5147" y="4888"/>
                    <a:pt x="5743" y="4888"/>
                  </a:cubicBezTo>
                  <a:cubicBezTo>
                    <a:pt x="7193" y="4888"/>
                    <a:pt x="8373" y="4393"/>
                    <a:pt x="8598" y="3570"/>
                  </a:cubicBezTo>
                  <a:cubicBezTo>
                    <a:pt x="8914" y="2408"/>
                    <a:pt x="7267" y="845"/>
                    <a:pt x="5049" y="253"/>
                  </a:cubicBezTo>
                  <a:cubicBezTo>
                    <a:pt x="4411" y="82"/>
                    <a:pt x="3772" y="1"/>
                    <a:pt x="3178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78"/>
            <p:cNvSpPr/>
            <p:nvPr/>
          </p:nvSpPr>
          <p:spPr>
            <a:xfrm>
              <a:off x="3933825" y="3236675"/>
              <a:ext cx="288350" cy="170600"/>
            </a:xfrm>
            <a:custGeom>
              <a:avLst/>
              <a:gdLst/>
              <a:ahLst/>
              <a:cxnLst/>
              <a:rect l="l" t="t" r="r" b="b"/>
              <a:pathLst>
                <a:path w="11534" h="6824" extrusionOk="0">
                  <a:moveTo>
                    <a:pt x="11217" y="0"/>
                  </a:moveTo>
                  <a:lnTo>
                    <a:pt x="11254" y="242"/>
                  </a:lnTo>
                  <a:lnTo>
                    <a:pt x="11254" y="242"/>
                  </a:lnTo>
                  <a:cubicBezTo>
                    <a:pt x="11246" y="156"/>
                    <a:pt x="11231" y="73"/>
                    <a:pt x="11217" y="0"/>
                  </a:cubicBezTo>
                  <a:close/>
                  <a:moveTo>
                    <a:pt x="11254" y="242"/>
                  </a:moveTo>
                  <a:cubicBezTo>
                    <a:pt x="11257" y="280"/>
                    <a:pt x="11259" y="320"/>
                    <a:pt x="11259" y="359"/>
                  </a:cubicBezTo>
                  <a:cubicBezTo>
                    <a:pt x="11259" y="401"/>
                    <a:pt x="11259" y="444"/>
                    <a:pt x="11259" y="465"/>
                  </a:cubicBezTo>
                  <a:cubicBezTo>
                    <a:pt x="11259" y="570"/>
                    <a:pt x="11238" y="655"/>
                    <a:pt x="11238" y="739"/>
                  </a:cubicBezTo>
                  <a:cubicBezTo>
                    <a:pt x="11238" y="782"/>
                    <a:pt x="11217" y="824"/>
                    <a:pt x="11217" y="866"/>
                  </a:cubicBezTo>
                  <a:cubicBezTo>
                    <a:pt x="11196" y="951"/>
                    <a:pt x="11175" y="1056"/>
                    <a:pt x="11154" y="1162"/>
                  </a:cubicBezTo>
                  <a:cubicBezTo>
                    <a:pt x="11154" y="1183"/>
                    <a:pt x="11154" y="1204"/>
                    <a:pt x="11154" y="1225"/>
                  </a:cubicBezTo>
                  <a:cubicBezTo>
                    <a:pt x="11111" y="1331"/>
                    <a:pt x="11069" y="1458"/>
                    <a:pt x="11027" y="1563"/>
                  </a:cubicBezTo>
                  <a:cubicBezTo>
                    <a:pt x="11006" y="1605"/>
                    <a:pt x="10985" y="1627"/>
                    <a:pt x="10985" y="1669"/>
                  </a:cubicBezTo>
                  <a:cubicBezTo>
                    <a:pt x="10942" y="1753"/>
                    <a:pt x="10900" y="1838"/>
                    <a:pt x="10858" y="1922"/>
                  </a:cubicBezTo>
                  <a:cubicBezTo>
                    <a:pt x="10837" y="1965"/>
                    <a:pt x="10816" y="2007"/>
                    <a:pt x="10794" y="2028"/>
                  </a:cubicBezTo>
                  <a:cubicBezTo>
                    <a:pt x="10752" y="2112"/>
                    <a:pt x="10689" y="2218"/>
                    <a:pt x="10625" y="2303"/>
                  </a:cubicBezTo>
                  <a:cubicBezTo>
                    <a:pt x="10604" y="2324"/>
                    <a:pt x="10604" y="2345"/>
                    <a:pt x="10583" y="2366"/>
                  </a:cubicBezTo>
                  <a:cubicBezTo>
                    <a:pt x="10499" y="2472"/>
                    <a:pt x="10414" y="2577"/>
                    <a:pt x="10330" y="2683"/>
                  </a:cubicBezTo>
                  <a:cubicBezTo>
                    <a:pt x="10309" y="2704"/>
                    <a:pt x="10287" y="2725"/>
                    <a:pt x="10266" y="2767"/>
                  </a:cubicBezTo>
                  <a:cubicBezTo>
                    <a:pt x="10182" y="2831"/>
                    <a:pt x="10118" y="2915"/>
                    <a:pt x="10034" y="3000"/>
                  </a:cubicBezTo>
                  <a:cubicBezTo>
                    <a:pt x="10013" y="3021"/>
                    <a:pt x="9971" y="3063"/>
                    <a:pt x="9949" y="3084"/>
                  </a:cubicBezTo>
                  <a:cubicBezTo>
                    <a:pt x="9865" y="3169"/>
                    <a:pt x="9780" y="3232"/>
                    <a:pt x="9696" y="3295"/>
                  </a:cubicBezTo>
                  <a:cubicBezTo>
                    <a:pt x="9675" y="3317"/>
                    <a:pt x="9633" y="3359"/>
                    <a:pt x="9611" y="3380"/>
                  </a:cubicBezTo>
                  <a:cubicBezTo>
                    <a:pt x="9485" y="3464"/>
                    <a:pt x="9379" y="3549"/>
                    <a:pt x="9252" y="3633"/>
                  </a:cubicBezTo>
                  <a:cubicBezTo>
                    <a:pt x="9231" y="3654"/>
                    <a:pt x="9210" y="3676"/>
                    <a:pt x="9189" y="3676"/>
                  </a:cubicBezTo>
                  <a:cubicBezTo>
                    <a:pt x="9083" y="3739"/>
                    <a:pt x="8978" y="3823"/>
                    <a:pt x="8851" y="3887"/>
                  </a:cubicBezTo>
                  <a:cubicBezTo>
                    <a:pt x="8809" y="3908"/>
                    <a:pt x="8767" y="3929"/>
                    <a:pt x="8724" y="3950"/>
                  </a:cubicBezTo>
                  <a:cubicBezTo>
                    <a:pt x="8619" y="4014"/>
                    <a:pt x="8534" y="4056"/>
                    <a:pt x="8429" y="4098"/>
                  </a:cubicBezTo>
                  <a:cubicBezTo>
                    <a:pt x="8386" y="4119"/>
                    <a:pt x="8344" y="4140"/>
                    <a:pt x="8281" y="4161"/>
                  </a:cubicBezTo>
                  <a:cubicBezTo>
                    <a:pt x="8175" y="4225"/>
                    <a:pt x="8069" y="4267"/>
                    <a:pt x="7964" y="4309"/>
                  </a:cubicBezTo>
                  <a:cubicBezTo>
                    <a:pt x="7900" y="4330"/>
                    <a:pt x="7858" y="4352"/>
                    <a:pt x="7816" y="4373"/>
                  </a:cubicBezTo>
                  <a:cubicBezTo>
                    <a:pt x="7668" y="4436"/>
                    <a:pt x="7499" y="4478"/>
                    <a:pt x="7330" y="4542"/>
                  </a:cubicBezTo>
                  <a:cubicBezTo>
                    <a:pt x="7098" y="4605"/>
                    <a:pt x="6865" y="4647"/>
                    <a:pt x="6633" y="4711"/>
                  </a:cubicBezTo>
                  <a:cubicBezTo>
                    <a:pt x="6485" y="4732"/>
                    <a:pt x="6337" y="4753"/>
                    <a:pt x="6189" y="4774"/>
                  </a:cubicBezTo>
                  <a:cubicBezTo>
                    <a:pt x="6042" y="4816"/>
                    <a:pt x="5873" y="4816"/>
                    <a:pt x="5704" y="4837"/>
                  </a:cubicBezTo>
                  <a:cubicBezTo>
                    <a:pt x="5471" y="4859"/>
                    <a:pt x="5239" y="4859"/>
                    <a:pt x="5006" y="4859"/>
                  </a:cubicBezTo>
                  <a:lnTo>
                    <a:pt x="4880" y="4859"/>
                  </a:lnTo>
                  <a:cubicBezTo>
                    <a:pt x="4647" y="4859"/>
                    <a:pt x="4394" y="4837"/>
                    <a:pt x="4161" y="4816"/>
                  </a:cubicBezTo>
                  <a:cubicBezTo>
                    <a:pt x="4119" y="4816"/>
                    <a:pt x="4077" y="4795"/>
                    <a:pt x="4035" y="4795"/>
                  </a:cubicBezTo>
                  <a:cubicBezTo>
                    <a:pt x="3845" y="4774"/>
                    <a:pt x="3655" y="4732"/>
                    <a:pt x="3486" y="4711"/>
                  </a:cubicBezTo>
                  <a:cubicBezTo>
                    <a:pt x="3486" y="4711"/>
                    <a:pt x="3464" y="4690"/>
                    <a:pt x="3464" y="4690"/>
                  </a:cubicBezTo>
                  <a:cubicBezTo>
                    <a:pt x="3274" y="4647"/>
                    <a:pt x="3084" y="4605"/>
                    <a:pt x="2915" y="4542"/>
                  </a:cubicBezTo>
                  <a:cubicBezTo>
                    <a:pt x="2852" y="4521"/>
                    <a:pt x="2788" y="4499"/>
                    <a:pt x="2704" y="4478"/>
                  </a:cubicBezTo>
                  <a:cubicBezTo>
                    <a:pt x="2619" y="4436"/>
                    <a:pt x="2535" y="4415"/>
                    <a:pt x="2450" y="4373"/>
                  </a:cubicBezTo>
                  <a:cubicBezTo>
                    <a:pt x="2366" y="4352"/>
                    <a:pt x="2303" y="4309"/>
                    <a:pt x="2239" y="4288"/>
                  </a:cubicBezTo>
                  <a:cubicBezTo>
                    <a:pt x="2155" y="4246"/>
                    <a:pt x="2070" y="4204"/>
                    <a:pt x="1986" y="4161"/>
                  </a:cubicBezTo>
                  <a:cubicBezTo>
                    <a:pt x="1922" y="4140"/>
                    <a:pt x="1880" y="4098"/>
                    <a:pt x="1817" y="4056"/>
                  </a:cubicBezTo>
                  <a:cubicBezTo>
                    <a:pt x="1732" y="4014"/>
                    <a:pt x="1648" y="3971"/>
                    <a:pt x="1584" y="3929"/>
                  </a:cubicBezTo>
                  <a:cubicBezTo>
                    <a:pt x="1521" y="3887"/>
                    <a:pt x="1479" y="3845"/>
                    <a:pt x="1415" y="3802"/>
                  </a:cubicBezTo>
                  <a:cubicBezTo>
                    <a:pt x="1352" y="3760"/>
                    <a:pt x="1289" y="3697"/>
                    <a:pt x="1204" y="3654"/>
                  </a:cubicBezTo>
                  <a:cubicBezTo>
                    <a:pt x="1162" y="3612"/>
                    <a:pt x="1120" y="3570"/>
                    <a:pt x="1077" y="3528"/>
                  </a:cubicBezTo>
                  <a:cubicBezTo>
                    <a:pt x="993" y="3464"/>
                    <a:pt x="930" y="3380"/>
                    <a:pt x="845" y="3317"/>
                  </a:cubicBezTo>
                  <a:cubicBezTo>
                    <a:pt x="824" y="3274"/>
                    <a:pt x="782" y="3232"/>
                    <a:pt x="739" y="3190"/>
                  </a:cubicBezTo>
                  <a:cubicBezTo>
                    <a:pt x="676" y="3105"/>
                    <a:pt x="613" y="3021"/>
                    <a:pt x="549" y="2936"/>
                  </a:cubicBezTo>
                  <a:cubicBezTo>
                    <a:pt x="507" y="2894"/>
                    <a:pt x="486" y="2852"/>
                    <a:pt x="444" y="2810"/>
                  </a:cubicBezTo>
                  <a:cubicBezTo>
                    <a:pt x="423" y="2767"/>
                    <a:pt x="423" y="2746"/>
                    <a:pt x="401" y="2704"/>
                  </a:cubicBezTo>
                  <a:cubicBezTo>
                    <a:pt x="338" y="2641"/>
                    <a:pt x="296" y="2556"/>
                    <a:pt x="275" y="2472"/>
                  </a:cubicBezTo>
                  <a:cubicBezTo>
                    <a:pt x="254" y="2429"/>
                    <a:pt x="232" y="2408"/>
                    <a:pt x="211" y="2366"/>
                  </a:cubicBezTo>
                  <a:cubicBezTo>
                    <a:pt x="169" y="2281"/>
                    <a:pt x="148" y="2176"/>
                    <a:pt x="106" y="2091"/>
                  </a:cubicBezTo>
                  <a:cubicBezTo>
                    <a:pt x="106" y="2070"/>
                    <a:pt x="106" y="2049"/>
                    <a:pt x="85" y="2028"/>
                  </a:cubicBezTo>
                  <a:cubicBezTo>
                    <a:pt x="63" y="1901"/>
                    <a:pt x="21" y="1774"/>
                    <a:pt x="0" y="1648"/>
                  </a:cubicBezTo>
                  <a:lnTo>
                    <a:pt x="0" y="1648"/>
                  </a:lnTo>
                  <a:lnTo>
                    <a:pt x="296" y="3591"/>
                  </a:lnTo>
                  <a:cubicBezTo>
                    <a:pt x="296" y="3612"/>
                    <a:pt x="296" y="3654"/>
                    <a:pt x="296" y="3676"/>
                  </a:cubicBezTo>
                  <a:cubicBezTo>
                    <a:pt x="317" y="3781"/>
                    <a:pt x="359" y="3887"/>
                    <a:pt x="380" y="3971"/>
                  </a:cubicBezTo>
                  <a:cubicBezTo>
                    <a:pt x="380" y="3992"/>
                    <a:pt x="401" y="4035"/>
                    <a:pt x="401" y="4056"/>
                  </a:cubicBezTo>
                  <a:cubicBezTo>
                    <a:pt x="423" y="4098"/>
                    <a:pt x="444" y="4161"/>
                    <a:pt x="465" y="4225"/>
                  </a:cubicBezTo>
                  <a:cubicBezTo>
                    <a:pt x="465" y="4246"/>
                    <a:pt x="486" y="4288"/>
                    <a:pt x="507" y="4309"/>
                  </a:cubicBezTo>
                  <a:cubicBezTo>
                    <a:pt x="528" y="4352"/>
                    <a:pt x="528" y="4394"/>
                    <a:pt x="549" y="4436"/>
                  </a:cubicBezTo>
                  <a:cubicBezTo>
                    <a:pt x="592" y="4521"/>
                    <a:pt x="634" y="4584"/>
                    <a:pt x="676" y="4668"/>
                  </a:cubicBezTo>
                  <a:cubicBezTo>
                    <a:pt x="697" y="4711"/>
                    <a:pt x="718" y="4732"/>
                    <a:pt x="739" y="4774"/>
                  </a:cubicBezTo>
                  <a:cubicBezTo>
                    <a:pt x="739" y="4774"/>
                    <a:pt x="761" y="4795"/>
                    <a:pt x="761" y="4795"/>
                  </a:cubicBezTo>
                  <a:cubicBezTo>
                    <a:pt x="782" y="4837"/>
                    <a:pt x="803" y="4859"/>
                    <a:pt x="824" y="4901"/>
                  </a:cubicBezTo>
                  <a:cubicBezTo>
                    <a:pt x="887" y="4985"/>
                    <a:pt x="951" y="5070"/>
                    <a:pt x="1014" y="5133"/>
                  </a:cubicBezTo>
                  <a:cubicBezTo>
                    <a:pt x="1056" y="5197"/>
                    <a:pt x="1099" y="5239"/>
                    <a:pt x="1141" y="5281"/>
                  </a:cubicBezTo>
                  <a:cubicBezTo>
                    <a:pt x="1204" y="5344"/>
                    <a:pt x="1289" y="5408"/>
                    <a:pt x="1352" y="5492"/>
                  </a:cubicBezTo>
                  <a:cubicBezTo>
                    <a:pt x="1373" y="5513"/>
                    <a:pt x="1394" y="5535"/>
                    <a:pt x="1436" y="5556"/>
                  </a:cubicBezTo>
                  <a:cubicBezTo>
                    <a:pt x="1458" y="5577"/>
                    <a:pt x="1479" y="5598"/>
                    <a:pt x="1500" y="5598"/>
                  </a:cubicBezTo>
                  <a:cubicBezTo>
                    <a:pt x="1563" y="5661"/>
                    <a:pt x="1627" y="5704"/>
                    <a:pt x="1711" y="5767"/>
                  </a:cubicBezTo>
                  <a:cubicBezTo>
                    <a:pt x="1753" y="5809"/>
                    <a:pt x="1817" y="5851"/>
                    <a:pt x="1880" y="5873"/>
                  </a:cubicBezTo>
                  <a:cubicBezTo>
                    <a:pt x="1943" y="5936"/>
                    <a:pt x="2028" y="5978"/>
                    <a:pt x="2091" y="6020"/>
                  </a:cubicBezTo>
                  <a:cubicBezTo>
                    <a:pt x="2155" y="6063"/>
                    <a:pt x="2218" y="6084"/>
                    <a:pt x="2281" y="6126"/>
                  </a:cubicBezTo>
                  <a:cubicBezTo>
                    <a:pt x="2366" y="6168"/>
                    <a:pt x="2450" y="6210"/>
                    <a:pt x="2535" y="6253"/>
                  </a:cubicBezTo>
                  <a:cubicBezTo>
                    <a:pt x="2598" y="6274"/>
                    <a:pt x="2662" y="6295"/>
                    <a:pt x="2725" y="6337"/>
                  </a:cubicBezTo>
                  <a:cubicBezTo>
                    <a:pt x="2810" y="6379"/>
                    <a:pt x="2915" y="6401"/>
                    <a:pt x="3000" y="6443"/>
                  </a:cubicBezTo>
                  <a:cubicBezTo>
                    <a:pt x="3063" y="6464"/>
                    <a:pt x="3105" y="6485"/>
                    <a:pt x="3169" y="6506"/>
                  </a:cubicBezTo>
                  <a:lnTo>
                    <a:pt x="3211" y="6506"/>
                  </a:lnTo>
                  <a:cubicBezTo>
                    <a:pt x="3380" y="6570"/>
                    <a:pt x="3549" y="6612"/>
                    <a:pt x="3739" y="6654"/>
                  </a:cubicBezTo>
                  <a:lnTo>
                    <a:pt x="3781" y="6654"/>
                  </a:lnTo>
                  <a:cubicBezTo>
                    <a:pt x="3950" y="6696"/>
                    <a:pt x="4140" y="6739"/>
                    <a:pt x="4309" y="6760"/>
                  </a:cubicBezTo>
                  <a:lnTo>
                    <a:pt x="4373" y="6760"/>
                  </a:lnTo>
                  <a:cubicBezTo>
                    <a:pt x="4394" y="6760"/>
                    <a:pt x="4415" y="6760"/>
                    <a:pt x="4457" y="6781"/>
                  </a:cubicBezTo>
                  <a:cubicBezTo>
                    <a:pt x="4690" y="6802"/>
                    <a:pt x="4922" y="6823"/>
                    <a:pt x="5175" y="6823"/>
                  </a:cubicBezTo>
                  <a:lnTo>
                    <a:pt x="5281" y="6823"/>
                  </a:lnTo>
                  <a:cubicBezTo>
                    <a:pt x="5513" y="6823"/>
                    <a:pt x="5746" y="6823"/>
                    <a:pt x="5999" y="6802"/>
                  </a:cubicBezTo>
                  <a:lnTo>
                    <a:pt x="6042" y="6802"/>
                  </a:lnTo>
                  <a:cubicBezTo>
                    <a:pt x="6189" y="6781"/>
                    <a:pt x="6337" y="6760"/>
                    <a:pt x="6485" y="6739"/>
                  </a:cubicBezTo>
                  <a:cubicBezTo>
                    <a:pt x="6612" y="6717"/>
                    <a:pt x="6717" y="6696"/>
                    <a:pt x="6823" y="6675"/>
                  </a:cubicBezTo>
                  <a:cubicBezTo>
                    <a:pt x="6865" y="6675"/>
                    <a:pt x="6886" y="6675"/>
                    <a:pt x="6908" y="6654"/>
                  </a:cubicBezTo>
                  <a:cubicBezTo>
                    <a:pt x="7161" y="6612"/>
                    <a:pt x="7393" y="6548"/>
                    <a:pt x="7626" y="6485"/>
                  </a:cubicBezTo>
                  <a:cubicBezTo>
                    <a:pt x="7795" y="6443"/>
                    <a:pt x="7943" y="6379"/>
                    <a:pt x="8112" y="6316"/>
                  </a:cubicBezTo>
                  <a:cubicBezTo>
                    <a:pt x="8154" y="6316"/>
                    <a:pt x="8196" y="6295"/>
                    <a:pt x="8238" y="6274"/>
                  </a:cubicBezTo>
                  <a:cubicBezTo>
                    <a:pt x="8344" y="6232"/>
                    <a:pt x="8429" y="6189"/>
                    <a:pt x="8513" y="6147"/>
                  </a:cubicBezTo>
                  <a:cubicBezTo>
                    <a:pt x="8534" y="6147"/>
                    <a:pt x="8555" y="6147"/>
                    <a:pt x="8576" y="6126"/>
                  </a:cubicBezTo>
                  <a:cubicBezTo>
                    <a:pt x="8619" y="6105"/>
                    <a:pt x="8661" y="6084"/>
                    <a:pt x="8703" y="6063"/>
                  </a:cubicBezTo>
                  <a:cubicBezTo>
                    <a:pt x="8809" y="6020"/>
                    <a:pt x="8914" y="5957"/>
                    <a:pt x="9020" y="5915"/>
                  </a:cubicBezTo>
                  <a:cubicBezTo>
                    <a:pt x="9062" y="5894"/>
                    <a:pt x="9104" y="5851"/>
                    <a:pt x="9147" y="5830"/>
                  </a:cubicBezTo>
                  <a:cubicBezTo>
                    <a:pt x="9252" y="5767"/>
                    <a:pt x="9358" y="5704"/>
                    <a:pt x="9464" y="5640"/>
                  </a:cubicBezTo>
                  <a:cubicBezTo>
                    <a:pt x="9485" y="5619"/>
                    <a:pt x="9506" y="5598"/>
                    <a:pt x="9527" y="5598"/>
                  </a:cubicBezTo>
                  <a:cubicBezTo>
                    <a:pt x="9654" y="5513"/>
                    <a:pt x="9780" y="5429"/>
                    <a:pt x="9886" y="5323"/>
                  </a:cubicBezTo>
                  <a:cubicBezTo>
                    <a:pt x="9928" y="5302"/>
                    <a:pt x="9949" y="5281"/>
                    <a:pt x="9992" y="5260"/>
                  </a:cubicBezTo>
                  <a:cubicBezTo>
                    <a:pt x="10076" y="5197"/>
                    <a:pt x="10140" y="5112"/>
                    <a:pt x="10224" y="5049"/>
                  </a:cubicBezTo>
                  <a:cubicBezTo>
                    <a:pt x="10266" y="5006"/>
                    <a:pt x="10287" y="4985"/>
                    <a:pt x="10330" y="4943"/>
                  </a:cubicBezTo>
                  <a:cubicBezTo>
                    <a:pt x="10414" y="4880"/>
                    <a:pt x="10478" y="4795"/>
                    <a:pt x="10541" y="4711"/>
                  </a:cubicBezTo>
                  <a:cubicBezTo>
                    <a:pt x="10583" y="4690"/>
                    <a:pt x="10604" y="4668"/>
                    <a:pt x="10625" y="4647"/>
                  </a:cubicBezTo>
                  <a:cubicBezTo>
                    <a:pt x="10710" y="4542"/>
                    <a:pt x="10794" y="4436"/>
                    <a:pt x="10879" y="4330"/>
                  </a:cubicBezTo>
                  <a:cubicBezTo>
                    <a:pt x="10879" y="4309"/>
                    <a:pt x="10900" y="4267"/>
                    <a:pt x="10921" y="4246"/>
                  </a:cubicBezTo>
                  <a:cubicBezTo>
                    <a:pt x="10985" y="4161"/>
                    <a:pt x="11027" y="4077"/>
                    <a:pt x="11090" y="3992"/>
                  </a:cubicBezTo>
                  <a:cubicBezTo>
                    <a:pt x="11111" y="3950"/>
                    <a:pt x="11132" y="3908"/>
                    <a:pt x="11154" y="3887"/>
                  </a:cubicBezTo>
                  <a:cubicBezTo>
                    <a:pt x="11196" y="3802"/>
                    <a:pt x="11238" y="3718"/>
                    <a:pt x="11259" y="3633"/>
                  </a:cubicBezTo>
                  <a:cubicBezTo>
                    <a:pt x="11280" y="3591"/>
                    <a:pt x="11301" y="3570"/>
                    <a:pt x="11301" y="3528"/>
                  </a:cubicBezTo>
                  <a:cubicBezTo>
                    <a:pt x="11365" y="3422"/>
                    <a:pt x="11407" y="3295"/>
                    <a:pt x="11428" y="3169"/>
                  </a:cubicBezTo>
                  <a:cubicBezTo>
                    <a:pt x="11428" y="3148"/>
                    <a:pt x="11449" y="3148"/>
                    <a:pt x="11449" y="3126"/>
                  </a:cubicBezTo>
                  <a:cubicBezTo>
                    <a:pt x="11470" y="3021"/>
                    <a:pt x="11491" y="2915"/>
                    <a:pt x="11513" y="2810"/>
                  </a:cubicBezTo>
                  <a:cubicBezTo>
                    <a:pt x="11513" y="2767"/>
                    <a:pt x="11513" y="2746"/>
                    <a:pt x="11513" y="2704"/>
                  </a:cubicBezTo>
                  <a:cubicBezTo>
                    <a:pt x="11534" y="2598"/>
                    <a:pt x="11534" y="2514"/>
                    <a:pt x="11534" y="2429"/>
                  </a:cubicBezTo>
                  <a:cubicBezTo>
                    <a:pt x="11534" y="2387"/>
                    <a:pt x="11534" y="2366"/>
                    <a:pt x="11534" y="2324"/>
                  </a:cubicBezTo>
                  <a:cubicBezTo>
                    <a:pt x="11534" y="2197"/>
                    <a:pt x="11534" y="2070"/>
                    <a:pt x="11513" y="1943"/>
                  </a:cubicBezTo>
                  <a:lnTo>
                    <a:pt x="11254" y="242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78"/>
            <p:cNvSpPr/>
            <p:nvPr/>
          </p:nvSpPr>
          <p:spPr>
            <a:xfrm>
              <a:off x="3925900" y="3155775"/>
              <a:ext cx="296800" cy="202475"/>
            </a:xfrm>
            <a:custGeom>
              <a:avLst/>
              <a:gdLst/>
              <a:ahLst/>
              <a:cxnLst/>
              <a:rect l="l" t="t" r="r" b="b"/>
              <a:pathLst>
                <a:path w="11872" h="8099" extrusionOk="0">
                  <a:moveTo>
                    <a:pt x="6520" y="0"/>
                  </a:moveTo>
                  <a:cubicBezTo>
                    <a:pt x="6136" y="0"/>
                    <a:pt x="5743" y="29"/>
                    <a:pt x="5345" y="89"/>
                  </a:cubicBezTo>
                  <a:cubicBezTo>
                    <a:pt x="2260" y="532"/>
                    <a:pt x="0" y="2687"/>
                    <a:pt x="317" y="4884"/>
                  </a:cubicBezTo>
                  <a:cubicBezTo>
                    <a:pt x="612" y="6780"/>
                    <a:pt x="2751" y="8098"/>
                    <a:pt x="5338" y="8098"/>
                  </a:cubicBezTo>
                  <a:cubicBezTo>
                    <a:pt x="5719" y="8098"/>
                    <a:pt x="6110" y="8070"/>
                    <a:pt x="6506" y="8010"/>
                  </a:cubicBezTo>
                  <a:cubicBezTo>
                    <a:pt x="9612" y="7566"/>
                    <a:pt x="11872" y="5412"/>
                    <a:pt x="11534" y="3236"/>
                  </a:cubicBezTo>
                  <a:cubicBezTo>
                    <a:pt x="11258" y="1321"/>
                    <a:pt x="9120" y="0"/>
                    <a:pt x="6520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78"/>
            <p:cNvSpPr/>
            <p:nvPr/>
          </p:nvSpPr>
          <p:spPr>
            <a:xfrm>
              <a:off x="3963400" y="3190550"/>
              <a:ext cx="221825" cy="132925"/>
            </a:xfrm>
            <a:custGeom>
              <a:avLst/>
              <a:gdLst/>
              <a:ahLst/>
              <a:cxnLst/>
              <a:rect l="l" t="t" r="r" b="b"/>
              <a:pathLst>
                <a:path w="8873" h="5317" extrusionOk="0">
                  <a:moveTo>
                    <a:pt x="4992" y="1"/>
                  </a:moveTo>
                  <a:cubicBezTo>
                    <a:pt x="4685" y="1"/>
                    <a:pt x="4372" y="23"/>
                    <a:pt x="4056" y="71"/>
                  </a:cubicBezTo>
                  <a:cubicBezTo>
                    <a:pt x="1796" y="387"/>
                    <a:pt x="0" y="1908"/>
                    <a:pt x="190" y="3281"/>
                  </a:cubicBezTo>
                  <a:cubicBezTo>
                    <a:pt x="371" y="4478"/>
                    <a:pt x="1984" y="5317"/>
                    <a:pt x="3867" y="5317"/>
                  </a:cubicBezTo>
                  <a:cubicBezTo>
                    <a:pt x="4178" y="5317"/>
                    <a:pt x="4496" y="5294"/>
                    <a:pt x="4816" y="5246"/>
                  </a:cubicBezTo>
                  <a:cubicBezTo>
                    <a:pt x="7077" y="4929"/>
                    <a:pt x="8872" y="3429"/>
                    <a:pt x="8682" y="2035"/>
                  </a:cubicBezTo>
                  <a:cubicBezTo>
                    <a:pt x="8500" y="854"/>
                    <a:pt x="6880" y="1"/>
                    <a:pt x="4992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78"/>
            <p:cNvSpPr/>
            <p:nvPr/>
          </p:nvSpPr>
          <p:spPr>
            <a:xfrm>
              <a:off x="3964975" y="3207725"/>
              <a:ext cx="220775" cy="116000"/>
            </a:xfrm>
            <a:custGeom>
              <a:avLst/>
              <a:gdLst/>
              <a:ahLst/>
              <a:cxnLst/>
              <a:rect l="l" t="t" r="r" b="b"/>
              <a:pathLst>
                <a:path w="8831" h="4640" extrusionOk="0">
                  <a:moveTo>
                    <a:pt x="5177" y="0"/>
                  </a:moveTo>
                  <a:cubicBezTo>
                    <a:pt x="4826" y="0"/>
                    <a:pt x="4464" y="26"/>
                    <a:pt x="4098" y="81"/>
                  </a:cubicBezTo>
                  <a:cubicBezTo>
                    <a:pt x="1838" y="419"/>
                    <a:pt x="0" y="1750"/>
                    <a:pt x="190" y="2954"/>
                  </a:cubicBezTo>
                  <a:cubicBezTo>
                    <a:pt x="332" y="3945"/>
                    <a:pt x="1854" y="4640"/>
                    <a:pt x="3673" y="4640"/>
                  </a:cubicBezTo>
                  <a:cubicBezTo>
                    <a:pt x="4025" y="4640"/>
                    <a:pt x="4387" y="4614"/>
                    <a:pt x="4753" y="4559"/>
                  </a:cubicBezTo>
                  <a:cubicBezTo>
                    <a:pt x="7014" y="4242"/>
                    <a:pt x="8830" y="2890"/>
                    <a:pt x="8661" y="1707"/>
                  </a:cubicBezTo>
                  <a:cubicBezTo>
                    <a:pt x="8520" y="698"/>
                    <a:pt x="6997" y="0"/>
                    <a:pt x="5177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78"/>
            <p:cNvSpPr/>
            <p:nvPr/>
          </p:nvSpPr>
          <p:spPr>
            <a:xfrm>
              <a:off x="4284475" y="3409875"/>
              <a:ext cx="288375" cy="171125"/>
            </a:xfrm>
            <a:custGeom>
              <a:avLst/>
              <a:gdLst/>
              <a:ahLst/>
              <a:cxnLst/>
              <a:rect l="l" t="t" r="r" b="b"/>
              <a:pathLst>
                <a:path w="11535" h="6845" extrusionOk="0">
                  <a:moveTo>
                    <a:pt x="11217" y="1"/>
                  </a:moveTo>
                  <a:lnTo>
                    <a:pt x="11248" y="206"/>
                  </a:lnTo>
                  <a:lnTo>
                    <a:pt x="11248" y="206"/>
                  </a:lnTo>
                  <a:cubicBezTo>
                    <a:pt x="11240" y="137"/>
                    <a:pt x="11229" y="69"/>
                    <a:pt x="11217" y="1"/>
                  </a:cubicBezTo>
                  <a:close/>
                  <a:moveTo>
                    <a:pt x="11248" y="206"/>
                  </a:moveTo>
                  <a:lnTo>
                    <a:pt x="11248" y="206"/>
                  </a:lnTo>
                  <a:cubicBezTo>
                    <a:pt x="11255" y="264"/>
                    <a:pt x="11259" y="322"/>
                    <a:pt x="11259" y="381"/>
                  </a:cubicBezTo>
                  <a:cubicBezTo>
                    <a:pt x="11259" y="423"/>
                    <a:pt x="11259" y="444"/>
                    <a:pt x="11259" y="487"/>
                  </a:cubicBezTo>
                  <a:cubicBezTo>
                    <a:pt x="11259" y="571"/>
                    <a:pt x="11238" y="677"/>
                    <a:pt x="11238" y="761"/>
                  </a:cubicBezTo>
                  <a:cubicBezTo>
                    <a:pt x="11238" y="803"/>
                    <a:pt x="11217" y="825"/>
                    <a:pt x="11217" y="867"/>
                  </a:cubicBezTo>
                  <a:cubicBezTo>
                    <a:pt x="11196" y="972"/>
                    <a:pt x="11175" y="1078"/>
                    <a:pt x="11154" y="1184"/>
                  </a:cubicBezTo>
                  <a:cubicBezTo>
                    <a:pt x="11154" y="1205"/>
                    <a:pt x="11154" y="1205"/>
                    <a:pt x="11154" y="1226"/>
                  </a:cubicBezTo>
                  <a:cubicBezTo>
                    <a:pt x="11112" y="1353"/>
                    <a:pt x="11069" y="1479"/>
                    <a:pt x="11027" y="1585"/>
                  </a:cubicBezTo>
                  <a:cubicBezTo>
                    <a:pt x="11006" y="1627"/>
                    <a:pt x="10985" y="1648"/>
                    <a:pt x="10985" y="1691"/>
                  </a:cubicBezTo>
                  <a:cubicBezTo>
                    <a:pt x="10943" y="1775"/>
                    <a:pt x="10900" y="1860"/>
                    <a:pt x="10858" y="1944"/>
                  </a:cubicBezTo>
                  <a:cubicBezTo>
                    <a:pt x="10837" y="1965"/>
                    <a:pt x="10816" y="2007"/>
                    <a:pt x="10795" y="2050"/>
                  </a:cubicBezTo>
                  <a:cubicBezTo>
                    <a:pt x="10752" y="2134"/>
                    <a:pt x="10689" y="2219"/>
                    <a:pt x="10626" y="2303"/>
                  </a:cubicBezTo>
                  <a:cubicBezTo>
                    <a:pt x="10605" y="2324"/>
                    <a:pt x="10605" y="2367"/>
                    <a:pt x="10583" y="2388"/>
                  </a:cubicBezTo>
                  <a:cubicBezTo>
                    <a:pt x="10499" y="2493"/>
                    <a:pt x="10414" y="2599"/>
                    <a:pt x="10330" y="2705"/>
                  </a:cubicBezTo>
                  <a:cubicBezTo>
                    <a:pt x="10309" y="2726"/>
                    <a:pt x="10288" y="2747"/>
                    <a:pt x="10267" y="2768"/>
                  </a:cubicBezTo>
                  <a:cubicBezTo>
                    <a:pt x="10182" y="2852"/>
                    <a:pt x="10119" y="2937"/>
                    <a:pt x="10034" y="3000"/>
                  </a:cubicBezTo>
                  <a:cubicBezTo>
                    <a:pt x="10013" y="3043"/>
                    <a:pt x="9971" y="3064"/>
                    <a:pt x="9950" y="3106"/>
                  </a:cubicBezTo>
                  <a:cubicBezTo>
                    <a:pt x="9865" y="3169"/>
                    <a:pt x="9781" y="3254"/>
                    <a:pt x="9696" y="3317"/>
                  </a:cubicBezTo>
                  <a:cubicBezTo>
                    <a:pt x="9675" y="3338"/>
                    <a:pt x="9633" y="3359"/>
                    <a:pt x="9612" y="3381"/>
                  </a:cubicBezTo>
                  <a:cubicBezTo>
                    <a:pt x="9485" y="3486"/>
                    <a:pt x="9379" y="3571"/>
                    <a:pt x="9253" y="3655"/>
                  </a:cubicBezTo>
                  <a:cubicBezTo>
                    <a:pt x="9232" y="3676"/>
                    <a:pt x="9210" y="3676"/>
                    <a:pt x="9189" y="3697"/>
                  </a:cubicBezTo>
                  <a:cubicBezTo>
                    <a:pt x="9084" y="3761"/>
                    <a:pt x="8978" y="3824"/>
                    <a:pt x="8851" y="3888"/>
                  </a:cubicBezTo>
                  <a:cubicBezTo>
                    <a:pt x="8809" y="3909"/>
                    <a:pt x="8767" y="3951"/>
                    <a:pt x="8725" y="3972"/>
                  </a:cubicBezTo>
                  <a:cubicBezTo>
                    <a:pt x="8619" y="4014"/>
                    <a:pt x="8534" y="4078"/>
                    <a:pt x="8429" y="4120"/>
                  </a:cubicBezTo>
                  <a:cubicBezTo>
                    <a:pt x="8387" y="4141"/>
                    <a:pt x="8344" y="4162"/>
                    <a:pt x="8302" y="4183"/>
                  </a:cubicBezTo>
                  <a:cubicBezTo>
                    <a:pt x="8175" y="4226"/>
                    <a:pt x="8070" y="4289"/>
                    <a:pt x="7964" y="4331"/>
                  </a:cubicBezTo>
                  <a:cubicBezTo>
                    <a:pt x="7901" y="4352"/>
                    <a:pt x="7858" y="4373"/>
                    <a:pt x="7816" y="4373"/>
                  </a:cubicBezTo>
                  <a:cubicBezTo>
                    <a:pt x="7668" y="4437"/>
                    <a:pt x="7499" y="4500"/>
                    <a:pt x="7330" y="4542"/>
                  </a:cubicBezTo>
                  <a:cubicBezTo>
                    <a:pt x="7098" y="4606"/>
                    <a:pt x="6866" y="4669"/>
                    <a:pt x="6633" y="4711"/>
                  </a:cubicBezTo>
                  <a:cubicBezTo>
                    <a:pt x="6485" y="4754"/>
                    <a:pt x="6338" y="4775"/>
                    <a:pt x="6190" y="4796"/>
                  </a:cubicBezTo>
                  <a:cubicBezTo>
                    <a:pt x="6042" y="4817"/>
                    <a:pt x="5873" y="4838"/>
                    <a:pt x="5704" y="4859"/>
                  </a:cubicBezTo>
                  <a:cubicBezTo>
                    <a:pt x="5471" y="4880"/>
                    <a:pt x="5239" y="4880"/>
                    <a:pt x="5007" y="4880"/>
                  </a:cubicBezTo>
                  <a:lnTo>
                    <a:pt x="4880" y="4880"/>
                  </a:lnTo>
                  <a:cubicBezTo>
                    <a:pt x="4627" y="4880"/>
                    <a:pt x="4394" y="4859"/>
                    <a:pt x="4162" y="4838"/>
                  </a:cubicBezTo>
                  <a:cubicBezTo>
                    <a:pt x="4120" y="4817"/>
                    <a:pt x="4077" y="4817"/>
                    <a:pt x="4035" y="4817"/>
                  </a:cubicBezTo>
                  <a:cubicBezTo>
                    <a:pt x="3845" y="4796"/>
                    <a:pt x="3655" y="4754"/>
                    <a:pt x="3486" y="4711"/>
                  </a:cubicBezTo>
                  <a:lnTo>
                    <a:pt x="3465" y="4711"/>
                  </a:lnTo>
                  <a:cubicBezTo>
                    <a:pt x="3275" y="4669"/>
                    <a:pt x="3084" y="4627"/>
                    <a:pt x="2915" y="4563"/>
                  </a:cubicBezTo>
                  <a:cubicBezTo>
                    <a:pt x="2852" y="4542"/>
                    <a:pt x="2789" y="4521"/>
                    <a:pt x="2704" y="4500"/>
                  </a:cubicBezTo>
                  <a:cubicBezTo>
                    <a:pt x="2620" y="4458"/>
                    <a:pt x="2535" y="4437"/>
                    <a:pt x="2451" y="4394"/>
                  </a:cubicBezTo>
                  <a:cubicBezTo>
                    <a:pt x="2366" y="4352"/>
                    <a:pt x="2303" y="4331"/>
                    <a:pt x="2239" y="4310"/>
                  </a:cubicBezTo>
                  <a:cubicBezTo>
                    <a:pt x="2155" y="4268"/>
                    <a:pt x="2071" y="4226"/>
                    <a:pt x="1986" y="4183"/>
                  </a:cubicBezTo>
                  <a:cubicBezTo>
                    <a:pt x="1923" y="4141"/>
                    <a:pt x="1880" y="4120"/>
                    <a:pt x="1817" y="4078"/>
                  </a:cubicBezTo>
                  <a:cubicBezTo>
                    <a:pt x="1733" y="4035"/>
                    <a:pt x="1648" y="3993"/>
                    <a:pt x="1585" y="3930"/>
                  </a:cubicBezTo>
                  <a:cubicBezTo>
                    <a:pt x="1521" y="3909"/>
                    <a:pt x="1479" y="3866"/>
                    <a:pt x="1416" y="3824"/>
                  </a:cubicBezTo>
                  <a:cubicBezTo>
                    <a:pt x="1352" y="3761"/>
                    <a:pt x="1289" y="3719"/>
                    <a:pt x="1204" y="3655"/>
                  </a:cubicBezTo>
                  <a:cubicBezTo>
                    <a:pt x="1162" y="3634"/>
                    <a:pt x="1120" y="3592"/>
                    <a:pt x="1078" y="3550"/>
                  </a:cubicBezTo>
                  <a:cubicBezTo>
                    <a:pt x="993" y="3465"/>
                    <a:pt x="930" y="3402"/>
                    <a:pt x="845" y="3338"/>
                  </a:cubicBezTo>
                  <a:cubicBezTo>
                    <a:pt x="824" y="3296"/>
                    <a:pt x="782" y="3254"/>
                    <a:pt x="740" y="3190"/>
                  </a:cubicBezTo>
                  <a:cubicBezTo>
                    <a:pt x="676" y="3127"/>
                    <a:pt x="613" y="3043"/>
                    <a:pt x="550" y="2958"/>
                  </a:cubicBezTo>
                  <a:cubicBezTo>
                    <a:pt x="507" y="2916"/>
                    <a:pt x="486" y="2874"/>
                    <a:pt x="444" y="2831"/>
                  </a:cubicBezTo>
                  <a:cubicBezTo>
                    <a:pt x="423" y="2789"/>
                    <a:pt x="423" y="2768"/>
                    <a:pt x="402" y="2726"/>
                  </a:cubicBezTo>
                  <a:cubicBezTo>
                    <a:pt x="338" y="2641"/>
                    <a:pt x="296" y="2578"/>
                    <a:pt x="275" y="2493"/>
                  </a:cubicBezTo>
                  <a:cubicBezTo>
                    <a:pt x="254" y="2451"/>
                    <a:pt x="233" y="2409"/>
                    <a:pt x="212" y="2367"/>
                  </a:cubicBezTo>
                  <a:cubicBezTo>
                    <a:pt x="169" y="2282"/>
                    <a:pt x="148" y="2198"/>
                    <a:pt x="106" y="2113"/>
                  </a:cubicBezTo>
                  <a:cubicBezTo>
                    <a:pt x="106" y="2092"/>
                    <a:pt x="106" y="2050"/>
                    <a:pt x="85" y="2029"/>
                  </a:cubicBezTo>
                  <a:cubicBezTo>
                    <a:pt x="64" y="1902"/>
                    <a:pt x="21" y="1775"/>
                    <a:pt x="0" y="1648"/>
                  </a:cubicBezTo>
                  <a:lnTo>
                    <a:pt x="0" y="1648"/>
                  </a:lnTo>
                  <a:lnTo>
                    <a:pt x="296" y="3613"/>
                  </a:lnTo>
                  <a:cubicBezTo>
                    <a:pt x="296" y="3634"/>
                    <a:pt x="296" y="3655"/>
                    <a:pt x="296" y="3676"/>
                  </a:cubicBezTo>
                  <a:cubicBezTo>
                    <a:pt x="317" y="3782"/>
                    <a:pt x="359" y="3888"/>
                    <a:pt x="381" y="3993"/>
                  </a:cubicBezTo>
                  <a:cubicBezTo>
                    <a:pt x="381" y="4014"/>
                    <a:pt x="402" y="4035"/>
                    <a:pt x="402" y="4057"/>
                  </a:cubicBezTo>
                  <a:cubicBezTo>
                    <a:pt x="423" y="4120"/>
                    <a:pt x="444" y="4183"/>
                    <a:pt x="465" y="4247"/>
                  </a:cubicBezTo>
                  <a:cubicBezTo>
                    <a:pt x="465" y="4268"/>
                    <a:pt x="486" y="4310"/>
                    <a:pt x="507" y="4331"/>
                  </a:cubicBezTo>
                  <a:cubicBezTo>
                    <a:pt x="528" y="4373"/>
                    <a:pt x="528" y="4416"/>
                    <a:pt x="550" y="4458"/>
                  </a:cubicBezTo>
                  <a:cubicBezTo>
                    <a:pt x="592" y="4521"/>
                    <a:pt x="634" y="4606"/>
                    <a:pt x="676" y="4690"/>
                  </a:cubicBezTo>
                  <a:cubicBezTo>
                    <a:pt x="697" y="4711"/>
                    <a:pt x="719" y="4754"/>
                    <a:pt x="740" y="4775"/>
                  </a:cubicBezTo>
                  <a:cubicBezTo>
                    <a:pt x="740" y="4796"/>
                    <a:pt x="761" y="4817"/>
                    <a:pt x="761" y="4817"/>
                  </a:cubicBezTo>
                  <a:cubicBezTo>
                    <a:pt x="782" y="4859"/>
                    <a:pt x="803" y="4880"/>
                    <a:pt x="824" y="4901"/>
                  </a:cubicBezTo>
                  <a:cubicBezTo>
                    <a:pt x="888" y="4986"/>
                    <a:pt x="951" y="5070"/>
                    <a:pt x="1014" y="5155"/>
                  </a:cubicBezTo>
                  <a:cubicBezTo>
                    <a:pt x="1057" y="5197"/>
                    <a:pt x="1099" y="5239"/>
                    <a:pt x="1141" y="5282"/>
                  </a:cubicBezTo>
                  <a:cubicBezTo>
                    <a:pt x="1204" y="5366"/>
                    <a:pt x="1289" y="5430"/>
                    <a:pt x="1352" y="5493"/>
                  </a:cubicBezTo>
                  <a:cubicBezTo>
                    <a:pt x="1373" y="5514"/>
                    <a:pt x="1395" y="5535"/>
                    <a:pt x="1437" y="5556"/>
                  </a:cubicBezTo>
                  <a:cubicBezTo>
                    <a:pt x="1458" y="5577"/>
                    <a:pt x="1479" y="5599"/>
                    <a:pt x="1500" y="5620"/>
                  </a:cubicBezTo>
                  <a:cubicBezTo>
                    <a:pt x="1564" y="5683"/>
                    <a:pt x="1627" y="5725"/>
                    <a:pt x="1711" y="5768"/>
                  </a:cubicBezTo>
                  <a:cubicBezTo>
                    <a:pt x="1754" y="5810"/>
                    <a:pt x="1817" y="5852"/>
                    <a:pt x="1880" y="5894"/>
                  </a:cubicBezTo>
                  <a:cubicBezTo>
                    <a:pt x="1944" y="5937"/>
                    <a:pt x="2028" y="5979"/>
                    <a:pt x="2092" y="6042"/>
                  </a:cubicBezTo>
                  <a:cubicBezTo>
                    <a:pt x="2155" y="6063"/>
                    <a:pt x="2218" y="6106"/>
                    <a:pt x="2282" y="6148"/>
                  </a:cubicBezTo>
                  <a:cubicBezTo>
                    <a:pt x="2366" y="6190"/>
                    <a:pt x="2451" y="6211"/>
                    <a:pt x="2535" y="6253"/>
                  </a:cubicBezTo>
                  <a:cubicBezTo>
                    <a:pt x="2599" y="6296"/>
                    <a:pt x="2662" y="6317"/>
                    <a:pt x="2725" y="6338"/>
                  </a:cubicBezTo>
                  <a:cubicBezTo>
                    <a:pt x="2810" y="6380"/>
                    <a:pt x="2915" y="6422"/>
                    <a:pt x="3000" y="6444"/>
                  </a:cubicBezTo>
                  <a:cubicBezTo>
                    <a:pt x="3063" y="6465"/>
                    <a:pt x="3106" y="6486"/>
                    <a:pt x="3169" y="6507"/>
                  </a:cubicBezTo>
                  <a:cubicBezTo>
                    <a:pt x="3169" y="6507"/>
                    <a:pt x="3190" y="6507"/>
                    <a:pt x="3211" y="6528"/>
                  </a:cubicBezTo>
                  <a:cubicBezTo>
                    <a:pt x="3380" y="6570"/>
                    <a:pt x="3549" y="6634"/>
                    <a:pt x="3739" y="6676"/>
                  </a:cubicBezTo>
                  <a:lnTo>
                    <a:pt x="3782" y="6676"/>
                  </a:lnTo>
                  <a:cubicBezTo>
                    <a:pt x="3951" y="6718"/>
                    <a:pt x="4141" y="6739"/>
                    <a:pt x="4310" y="6782"/>
                  </a:cubicBezTo>
                  <a:lnTo>
                    <a:pt x="4458" y="6782"/>
                  </a:lnTo>
                  <a:cubicBezTo>
                    <a:pt x="4690" y="6803"/>
                    <a:pt x="4922" y="6824"/>
                    <a:pt x="5176" y="6845"/>
                  </a:cubicBezTo>
                  <a:lnTo>
                    <a:pt x="5281" y="6845"/>
                  </a:lnTo>
                  <a:cubicBezTo>
                    <a:pt x="5514" y="6845"/>
                    <a:pt x="5746" y="6824"/>
                    <a:pt x="6000" y="6803"/>
                  </a:cubicBezTo>
                  <a:lnTo>
                    <a:pt x="6042" y="6803"/>
                  </a:lnTo>
                  <a:cubicBezTo>
                    <a:pt x="6190" y="6803"/>
                    <a:pt x="6338" y="6782"/>
                    <a:pt x="6485" y="6760"/>
                  </a:cubicBezTo>
                  <a:cubicBezTo>
                    <a:pt x="6612" y="6739"/>
                    <a:pt x="6718" y="6718"/>
                    <a:pt x="6823" y="6697"/>
                  </a:cubicBezTo>
                  <a:cubicBezTo>
                    <a:pt x="6866" y="6697"/>
                    <a:pt x="6887" y="6676"/>
                    <a:pt x="6908" y="6676"/>
                  </a:cubicBezTo>
                  <a:cubicBezTo>
                    <a:pt x="7161" y="6634"/>
                    <a:pt x="7394" y="6570"/>
                    <a:pt x="7626" y="6507"/>
                  </a:cubicBezTo>
                  <a:cubicBezTo>
                    <a:pt x="7795" y="6444"/>
                    <a:pt x="7943" y="6401"/>
                    <a:pt x="8112" y="6338"/>
                  </a:cubicBezTo>
                  <a:cubicBezTo>
                    <a:pt x="8154" y="6317"/>
                    <a:pt x="8196" y="6296"/>
                    <a:pt x="8239" y="6275"/>
                  </a:cubicBezTo>
                  <a:cubicBezTo>
                    <a:pt x="8344" y="6253"/>
                    <a:pt x="8429" y="6211"/>
                    <a:pt x="8513" y="6169"/>
                  </a:cubicBezTo>
                  <a:cubicBezTo>
                    <a:pt x="8534" y="6169"/>
                    <a:pt x="8556" y="6148"/>
                    <a:pt x="8577" y="6148"/>
                  </a:cubicBezTo>
                  <a:cubicBezTo>
                    <a:pt x="8619" y="6127"/>
                    <a:pt x="8661" y="6106"/>
                    <a:pt x="8703" y="6084"/>
                  </a:cubicBezTo>
                  <a:cubicBezTo>
                    <a:pt x="8809" y="6021"/>
                    <a:pt x="8915" y="5979"/>
                    <a:pt x="9020" y="5915"/>
                  </a:cubicBezTo>
                  <a:cubicBezTo>
                    <a:pt x="9063" y="5894"/>
                    <a:pt x="9105" y="5873"/>
                    <a:pt x="9147" y="5852"/>
                  </a:cubicBezTo>
                  <a:cubicBezTo>
                    <a:pt x="9253" y="5789"/>
                    <a:pt x="9358" y="5725"/>
                    <a:pt x="9464" y="5662"/>
                  </a:cubicBezTo>
                  <a:cubicBezTo>
                    <a:pt x="9485" y="5641"/>
                    <a:pt x="9506" y="5620"/>
                    <a:pt x="9527" y="5599"/>
                  </a:cubicBezTo>
                  <a:cubicBezTo>
                    <a:pt x="9654" y="5514"/>
                    <a:pt x="9781" y="5430"/>
                    <a:pt x="9886" y="5345"/>
                  </a:cubicBezTo>
                  <a:cubicBezTo>
                    <a:pt x="9929" y="5324"/>
                    <a:pt x="9950" y="5303"/>
                    <a:pt x="9992" y="5261"/>
                  </a:cubicBezTo>
                  <a:cubicBezTo>
                    <a:pt x="10076" y="5197"/>
                    <a:pt x="10140" y="5134"/>
                    <a:pt x="10224" y="5049"/>
                  </a:cubicBezTo>
                  <a:cubicBezTo>
                    <a:pt x="10267" y="5028"/>
                    <a:pt x="10288" y="4986"/>
                    <a:pt x="10330" y="4965"/>
                  </a:cubicBezTo>
                  <a:cubicBezTo>
                    <a:pt x="10414" y="4880"/>
                    <a:pt x="10478" y="4817"/>
                    <a:pt x="10541" y="4732"/>
                  </a:cubicBezTo>
                  <a:cubicBezTo>
                    <a:pt x="10583" y="4711"/>
                    <a:pt x="10605" y="4690"/>
                    <a:pt x="10626" y="4648"/>
                  </a:cubicBezTo>
                  <a:cubicBezTo>
                    <a:pt x="10710" y="4563"/>
                    <a:pt x="10795" y="4458"/>
                    <a:pt x="10879" y="4331"/>
                  </a:cubicBezTo>
                  <a:cubicBezTo>
                    <a:pt x="10879" y="4310"/>
                    <a:pt x="10900" y="4289"/>
                    <a:pt x="10921" y="4268"/>
                  </a:cubicBezTo>
                  <a:cubicBezTo>
                    <a:pt x="10985" y="4183"/>
                    <a:pt x="11027" y="4099"/>
                    <a:pt x="11090" y="4014"/>
                  </a:cubicBezTo>
                  <a:cubicBezTo>
                    <a:pt x="11112" y="3972"/>
                    <a:pt x="11133" y="3930"/>
                    <a:pt x="11154" y="3888"/>
                  </a:cubicBezTo>
                  <a:cubicBezTo>
                    <a:pt x="11196" y="3803"/>
                    <a:pt x="11238" y="3719"/>
                    <a:pt x="11259" y="3634"/>
                  </a:cubicBezTo>
                  <a:cubicBezTo>
                    <a:pt x="11281" y="3613"/>
                    <a:pt x="11302" y="3571"/>
                    <a:pt x="11302" y="3550"/>
                  </a:cubicBezTo>
                  <a:cubicBezTo>
                    <a:pt x="11365" y="3423"/>
                    <a:pt x="11407" y="3317"/>
                    <a:pt x="11428" y="3190"/>
                  </a:cubicBezTo>
                  <a:cubicBezTo>
                    <a:pt x="11428" y="3169"/>
                    <a:pt x="11450" y="3148"/>
                    <a:pt x="11450" y="3127"/>
                  </a:cubicBezTo>
                  <a:cubicBezTo>
                    <a:pt x="11471" y="3043"/>
                    <a:pt x="11492" y="2937"/>
                    <a:pt x="11513" y="2831"/>
                  </a:cubicBezTo>
                  <a:cubicBezTo>
                    <a:pt x="11513" y="2789"/>
                    <a:pt x="11513" y="2747"/>
                    <a:pt x="11513" y="2705"/>
                  </a:cubicBezTo>
                  <a:cubicBezTo>
                    <a:pt x="11534" y="2620"/>
                    <a:pt x="11534" y="2536"/>
                    <a:pt x="11534" y="2451"/>
                  </a:cubicBezTo>
                  <a:cubicBezTo>
                    <a:pt x="11534" y="2409"/>
                    <a:pt x="11534" y="2367"/>
                    <a:pt x="11534" y="2324"/>
                  </a:cubicBezTo>
                  <a:cubicBezTo>
                    <a:pt x="11534" y="2219"/>
                    <a:pt x="11534" y="2092"/>
                    <a:pt x="11513" y="1965"/>
                  </a:cubicBezTo>
                  <a:lnTo>
                    <a:pt x="11248" y="206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78"/>
            <p:cNvSpPr/>
            <p:nvPr/>
          </p:nvSpPr>
          <p:spPr>
            <a:xfrm>
              <a:off x="4276550" y="3329150"/>
              <a:ext cx="296825" cy="202850"/>
            </a:xfrm>
            <a:custGeom>
              <a:avLst/>
              <a:gdLst/>
              <a:ahLst/>
              <a:cxnLst/>
              <a:rect l="l" t="t" r="r" b="b"/>
              <a:pathLst>
                <a:path w="11873" h="8114" extrusionOk="0">
                  <a:moveTo>
                    <a:pt x="6490" y="0"/>
                  </a:moveTo>
                  <a:cubicBezTo>
                    <a:pt x="6116" y="0"/>
                    <a:pt x="5733" y="27"/>
                    <a:pt x="5345" y="82"/>
                  </a:cubicBezTo>
                  <a:cubicBezTo>
                    <a:pt x="2261" y="547"/>
                    <a:pt x="1" y="2702"/>
                    <a:pt x="317" y="4877"/>
                  </a:cubicBezTo>
                  <a:cubicBezTo>
                    <a:pt x="612" y="6792"/>
                    <a:pt x="2752" y="8113"/>
                    <a:pt x="5339" y="8113"/>
                  </a:cubicBezTo>
                  <a:cubicBezTo>
                    <a:pt x="5720" y="8113"/>
                    <a:pt x="6111" y="8085"/>
                    <a:pt x="6507" y="8025"/>
                  </a:cubicBezTo>
                  <a:cubicBezTo>
                    <a:pt x="9612" y="7581"/>
                    <a:pt x="11872" y="5427"/>
                    <a:pt x="11534" y="3230"/>
                  </a:cubicBezTo>
                  <a:cubicBezTo>
                    <a:pt x="11257" y="1308"/>
                    <a:pt x="9104" y="0"/>
                    <a:pt x="6490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78"/>
            <p:cNvSpPr/>
            <p:nvPr/>
          </p:nvSpPr>
          <p:spPr>
            <a:xfrm>
              <a:off x="4314050" y="3363950"/>
              <a:ext cx="221825" cy="133250"/>
            </a:xfrm>
            <a:custGeom>
              <a:avLst/>
              <a:gdLst/>
              <a:ahLst/>
              <a:cxnLst/>
              <a:rect l="l" t="t" r="r" b="b"/>
              <a:pathLst>
                <a:path w="8873" h="5330" extrusionOk="0">
                  <a:moveTo>
                    <a:pt x="4960" y="0"/>
                  </a:moveTo>
                  <a:cubicBezTo>
                    <a:pt x="4664" y="0"/>
                    <a:pt x="4361" y="21"/>
                    <a:pt x="4056" y="63"/>
                  </a:cubicBezTo>
                  <a:cubicBezTo>
                    <a:pt x="1796" y="401"/>
                    <a:pt x="0" y="1901"/>
                    <a:pt x="190" y="3295"/>
                  </a:cubicBezTo>
                  <a:cubicBezTo>
                    <a:pt x="372" y="4477"/>
                    <a:pt x="1992" y="5329"/>
                    <a:pt x="3881" y="5329"/>
                  </a:cubicBezTo>
                  <a:cubicBezTo>
                    <a:pt x="4187" y="5329"/>
                    <a:pt x="4501" y="5307"/>
                    <a:pt x="4817" y="5260"/>
                  </a:cubicBezTo>
                  <a:cubicBezTo>
                    <a:pt x="7077" y="4922"/>
                    <a:pt x="8872" y="3422"/>
                    <a:pt x="8682" y="2049"/>
                  </a:cubicBezTo>
                  <a:cubicBezTo>
                    <a:pt x="8499" y="843"/>
                    <a:pt x="6862" y="0"/>
                    <a:pt x="4960" y="0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78"/>
            <p:cNvSpPr/>
            <p:nvPr/>
          </p:nvSpPr>
          <p:spPr>
            <a:xfrm>
              <a:off x="4315625" y="3381450"/>
              <a:ext cx="220775" cy="116025"/>
            </a:xfrm>
            <a:custGeom>
              <a:avLst/>
              <a:gdLst/>
              <a:ahLst/>
              <a:cxnLst/>
              <a:rect l="l" t="t" r="r" b="b"/>
              <a:pathLst>
                <a:path w="8831" h="4641" extrusionOk="0">
                  <a:moveTo>
                    <a:pt x="5179" y="1"/>
                  </a:moveTo>
                  <a:cubicBezTo>
                    <a:pt x="4827" y="1"/>
                    <a:pt x="4465" y="27"/>
                    <a:pt x="4099" y="82"/>
                  </a:cubicBezTo>
                  <a:cubicBezTo>
                    <a:pt x="1838" y="398"/>
                    <a:pt x="1" y="1750"/>
                    <a:pt x="191" y="2933"/>
                  </a:cubicBezTo>
                  <a:cubicBezTo>
                    <a:pt x="332" y="3943"/>
                    <a:pt x="1855" y="4640"/>
                    <a:pt x="3675" y="4640"/>
                  </a:cubicBezTo>
                  <a:cubicBezTo>
                    <a:pt x="4026" y="4640"/>
                    <a:pt x="4388" y="4614"/>
                    <a:pt x="4754" y="4560"/>
                  </a:cubicBezTo>
                  <a:cubicBezTo>
                    <a:pt x="7014" y="4222"/>
                    <a:pt x="8830" y="2891"/>
                    <a:pt x="8661" y="1687"/>
                  </a:cubicBezTo>
                  <a:cubicBezTo>
                    <a:pt x="8520" y="696"/>
                    <a:pt x="6998" y="1"/>
                    <a:pt x="5179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78"/>
            <p:cNvSpPr/>
            <p:nvPr/>
          </p:nvSpPr>
          <p:spPr>
            <a:xfrm>
              <a:off x="4064775" y="3306375"/>
              <a:ext cx="288900" cy="188550"/>
            </a:xfrm>
            <a:custGeom>
              <a:avLst/>
              <a:gdLst/>
              <a:ahLst/>
              <a:cxnLst/>
              <a:rect l="l" t="t" r="r" b="b"/>
              <a:pathLst>
                <a:path w="11556" h="7542" extrusionOk="0">
                  <a:moveTo>
                    <a:pt x="11556" y="2979"/>
                  </a:moveTo>
                  <a:lnTo>
                    <a:pt x="11501" y="3185"/>
                  </a:lnTo>
                  <a:lnTo>
                    <a:pt x="11501" y="3185"/>
                  </a:lnTo>
                  <a:cubicBezTo>
                    <a:pt x="11523" y="3121"/>
                    <a:pt x="11543" y="3054"/>
                    <a:pt x="11556" y="2979"/>
                  </a:cubicBezTo>
                  <a:close/>
                  <a:moveTo>
                    <a:pt x="613" y="0"/>
                  </a:moveTo>
                  <a:lnTo>
                    <a:pt x="106" y="1902"/>
                  </a:lnTo>
                  <a:cubicBezTo>
                    <a:pt x="85" y="1923"/>
                    <a:pt x="85" y="1944"/>
                    <a:pt x="85" y="1965"/>
                  </a:cubicBezTo>
                  <a:cubicBezTo>
                    <a:pt x="64" y="2071"/>
                    <a:pt x="43" y="2176"/>
                    <a:pt x="22" y="2282"/>
                  </a:cubicBezTo>
                  <a:cubicBezTo>
                    <a:pt x="22" y="2303"/>
                    <a:pt x="22" y="2324"/>
                    <a:pt x="22" y="2345"/>
                  </a:cubicBezTo>
                  <a:cubicBezTo>
                    <a:pt x="22" y="2409"/>
                    <a:pt x="1" y="2472"/>
                    <a:pt x="1" y="2535"/>
                  </a:cubicBezTo>
                  <a:cubicBezTo>
                    <a:pt x="1" y="2578"/>
                    <a:pt x="1" y="2599"/>
                    <a:pt x="1" y="2641"/>
                  </a:cubicBezTo>
                  <a:cubicBezTo>
                    <a:pt x="1" y="2683"/>
                    <a:pt x="1" y="2725"/>
                    <a:pt x="1" y="2768"/>
                  </a:cubicBezTo>
                  <a:cubicBezTo>
                    <a:pt x="1" y="2852"/>
                    <a:pt x="22" y="2958"/>
                    <a:pt x="22" y="3042"/>
                  </a:cubicBezTo>
                  <a:cubicBezTo>
                    <a:pt x="43" y="3063"/>
                    <a:pt x="43" y="3106"/>
                    <a:pt x="43" y="3148"/>
                  </a:cubicBezTo>
                  <a:cubicBezTo>
                    <a:pt x="43" y="3169"/>
                    <a:pt x="43" y="3169"/>
                    <a:pt x="43" y="3190"/>
                  </a:cubicBezTo>
                  <a:cubicBezTo>
                    <a:pt x="43" y="3232"/>
                    <a:pt x="64" y="3275"/>
                    <a:pt x="64" y="3296"/>
                  </a:cubicBezTo>
                  <a:cubicBezTo>
                    <a:pt x="85" y="3401"/>
                    <a:pt x="128" y="3507"/>
                    <a:pt x="149" y="3613"/>
                  </a:cubicBezTo>
                  <a:cubicBezTo>
                    <a:pt x="170" y="3655"/>
                    <a:pt x="191" y="3718"/>
                    <a:pt x="212" y="3782"/>
                  </a:cubicBezTo>
                  <a:cubicBezTo>
                    <a:pt x="233" y="3866"/>
                    <a:pt x="275" y="3951"/>
                    <a:pt x="318" y="4056"/>
                  </a:cubicBezTo>
                  <a:cubicBezTo>
                    <a:pt x="339" y="4077"/>
                    <a:pt x="339" y="4120"/>
                    <a:pt x="360" y="4141"/>
                  </a:cubicBezTo>
                  <a:cubicBezTo>
                    <a:pt x="381" y="4162"/>
                    <a:pt x="381" y="4204"/>
                    <a:pt x="402" y="4225"/>
                  </a:cubicBezTo>
                  <a:cubicBezTo>
                    <a:pt x="444" y="4310"/>
                    <a:pt x="487" y="4373"/>
                    <a:pt x="529" y="4436"/>
                  </a:cubicBezTo>
                  <a:cubicBezTo>
                    <a:pt x="571" y="4500"/>
                    <a:pt x="592" y="4563"/>
                    <a:pt x="635" y="4627"/>
                  </a:cubicBezTo>
                  <a:cubicBezTo>
                    <a:pt x="677" y="4690"/>
                    <a:pt x="740" y="4774"/>
                    <a:pt x="782" y="4838"/>
                  </a:cubicBezTo>
                  <a:cubicBezTo>
                    <a:pt x="825" y="4901"/>
                    <a:pt x="867" y="4965"/>
                    <a:pt x="909" y="5007"/>
                  </a:cubicBezTo>
                  <a:cubicBezTo>
                    <a:pt x="973" y="5091"/>
                    <a:pt x="1036" y="5155"/>
                    <a:pt x="1099" y="5218"/>
                  </a:cubicBezTo>
                  <a:cubicBezTo>
                    <a:pt x="1141" y="5281"/>
                    <a:pt x="1184" y="5324"/>
                    <a:pt x="1247" y="5387"/>
                  </a:cubicBezTo>
                  <a:cubicBezTo>
                    <a:pt x="1310" y="5450"/>
                    <a:pt x="1374" y="5514"/>
                    <a:pt x="1437" y="5577"/>
                  </a:cubicBezTo>
                  <a:cubicBezTo>
                    <a:pt x="1479" y="5619"/>
                    <a:pt x="1522" y="5662"/>
                    <a:pt x="1564" y="5704"/>
                  </a:cubicBezTo>
                  <a:cubicBezTo>
                    <a:pt x="1585" y="5704"/>
                    <a:pt x="1585" y="5725"/>
                    <a:pt x="1606" y="5725"/>
                  </a:cubicBezTo>
                  <a:cubicBezTo>
                    <a:pt x="1733" y="5852"/>
                    <a:pt x="1881" y="5978"/>
                    <a:pt x="2050" y="6084"/>
                  </a:cubicBezTo>
                  <a:cubicBezTo>
                    <a:pt x="2050" y="6084"/>
                    <a:pt x="2050" y="6084"/>
                    <a:pt x="2071" y="6105"/>
                  </a:cubicBezTo>
                  <a:cubicBezTo>
                    <a:pt x="2219" y="6211"/>
                    <a:pt x="2367" y="6316"/>
                    <a:pt x="2515" y="6401"/>
                  </a:cubicBezTo>
                  <a:cubicBezTo>
                    <a:pt x="2536" y="6422"/>
                    <a:pt x="2557" y="6422"/>
                    <a:pt x="2557" y="6443"/>
                  </a:cubicBezTo>
                  <a:cubicBezTo>
                    <a:pt x="2599" y="6443"/>
                    <a:pt x="2620" y="6464"/>
                    <a:pt x="2641" y="6464"/>
                  </a:cubicBezTo>
                  <a:cubicBezTo>
                    <a:pt x="2853" y="6591"/>
                    <a:pt x="3064" y="6697"/>
                    <a:pt x="3275" y="6802"/>
                  </a:cubicBezTo>
                  <a:cubicBezTo>
                    <a:pt x="3296" y="6823"/>
                    <a:pt x="3317" y="6823"/>
                    <a:pt x="3338" y="6845"/>
                  </a:cubicBezTo>
                  <a:cubicBezTo>
                    <a:pt x="3360" y="6845"/>
                    <a:pt x="3381" y="6845"/>
                    <a:pt x="3381" y="6866"/>
                  </a:cubicBezTo>
                  <a:cubicBezTo>
                    <a:pt x="3592" y="6950"/>
                    <a:pt x="3824" y="7035"/>
                    <a:pt x="4035" y="7119"/>
                  </a:cubicBezTo>
                  <a:cubicBezTo>
                    <a:pt x="4057" y="7119"/>
                    <a:pt x="4078" y="7119"/>
                    <a:pt x="4099" y="7140"/>
                  </a:cubicBezTo>
                  <a:cubicBezTo>
                    <a:pt x="4226" y="7183"/>
                    <a:pt x="4373" y="7225"/>
                    <a:pt x="4521" y="7267"/>
                  </a:cubicBezTo>
                  <a:cubicBezTo>
                    <a:pt x="4627" y="7288"/>
                    <a:pt x="4733" y="7309"/>
                    <a:pt x="4859" y="7352"/>
                  </a:cubicBezTo>
                  <a:lnTo>
                    <a:pt x="4944" y="7352"/>
                  </a:lnTo>
                  <a:cubicBezTo>
                    <a:pt x="5176" y="7415"/>
                    <a:pt x="5409" y="7457"/>
                    <a:pt x="5662" y="7478"/>
                  </a:cubicBezTo>
                  <a:cubicBezTo>
                    <a:pt x="5831" y="7499"/>
                    <a:pt x="6000" y="7521"/>
                    <a:pt x="6169" y="7521"/>
                  </a:cubicBezTo>
                  <a:cubicBezTo>
                    <a:pt x="6190" y="7531"/>
                    <a:pt x="6217" y="7531"/>
                    <a:pt x="6243" y="7531"/>
                  </a:cubicBezTo>
                  <a:cubicBezTo>
                    <a:pt x="6269" y="7531"/>
                    <a:pt x="6296" y="7531"/>
                    <a:pt x="6317" y="7542"/>
                  </a:cubicBezTo>
                  <a:lnTo>
                    <a:pt x="6824" y="7542"/>
                  </a:lnTo>
                  <a:cubicBezTo>
                    <a:pt x="6929" y="7521"/>
                    <a:pt x="7056" y="7521"/>
                    <a:pt x="7162" y="7521"/>
                  </a:cubicBezTo>
                  <a:cubicBezTo>
                    <a:pt x="7225" y="7499"/>
                    <a:pt x="7267" y="7499"/>
                    <a:pt x="7310" y="7499"/>
                  </a:cubicBezTo>
                  <a:cubicBezTo>
                    <a:pt x="7436" y="7478"/>
                    <a:pt x="7563" y="7457"/>
                    <a:pt x="7690" y="7436"/>
                  </a:cubicBezTo>
                  <a:lnTo>
                    <a:pt x="7774" y="7436"/>
                  </a:lnTo>
                  <a:cubicBezTo>
                    <a:pt x="7922" y="7394"/>
                    <a:pt x="8070" y="7373"/>
                    <a:pt x="8197" y="7330"/>
                  </a:cubicBezTo>
                  <a:cubicBezTo>
                    <a:pt x="8239" y="7330"/>
                    <a:pt x="8281" y="7309"/>
                    <a:pt x="8324" y="7309"/>
                  </a:cubicBezTo>
                  <a:cubicBezTo>
                    <a:pt x="8429" y="7267"/>
                    <a:pt x="8535" y="7246"/>
                    <a:pt x="8619" y="7204"/>
                  </a:cubicBezTo>
                  <a:cubicBezTo>
                    <a:pt x="8662" y="7183"/>
                    <a:pt x="8704" y="7183"/>
                    <a:pt x="8746" y="7161"/>
                  </a:cubicBezTo>
                  <a:cubicBezTo>
                    <a:pt x="8852" y="7119"/>
                    <a:pt x="8957" y="7077"/>
                    <a:pt x="9042" y="7035"/>
                  </a:cubicBezTo>
                  <a:cubicBezTo>
                    <a:pt x="9084" y="7014"/>
                    <a:pt x="9105" y="7014"/>
                    <a:pt x="9147" y="6992"/>
                  </a:cubicBezTo>
                  <a:cubicBezTo>
                    <a:pt x="9274" y="6929"/>
                    <a:pt x="9380" y="6866"/>
                    <a:pt x="9507" y="6802"/>
                  </a:cubicBezTo>
                  <a:cubicBezTo>
                    <a:pt x="9528" y="6781"/>
                    <a:pt x="9549" y="6760"/>
                    <a:pt x="9570" y="6760"/>
                  </a:cubicBezTo>
                  <a:cubicBezTo>
                    <a:pt x="9654" y="6697"/>
                    <a:pt x="9739" y="6633"/>
                    <a:pt x="9823" y="6591"/>
                  </a:cubicBezTo>
                  <a:cubicBezTo>
                    <a:pt x="9866" y="6549"/>
                    <a:pt x="9887" y="6528"/>
                    <a:pt x="9929" y="6507"/>
                  </a:cubicBezTo>
                  <a:cubicBezTo>
                    <a:pt x="10014" y="6443"/>
                    <a:pt x="10077" y="6380"/>
                    <a:pt x="10140" y="6316"/>
                  </a:cubicBezTo>
                  <a:cubicBezTo>
                    <a:pt x="10183" y="6295"/>
                    <a:pt x="10204" y="6274"/>
                    <a:pt x="10225" y="6253"/>
                  </a:cubicBezTo>
                  <a:cubicBezTo>
                    <a:pt x="10309" y="6169"/>
                    <a:pt x="10394" y="6063"/>
                    <a:pt x="10478" y="5978"/>
                  </a:cubicBezTo>
                  <a:cubicBezTo>
                    <a:pt x="10499" y="5957"/>
                    <a:pt x="10499" y="5936"/>
                    <a:pt x="10521" y="5936"/>
                  </a:cubicBezTo>
                  <a:cubicBezTo>
                    <a:pt x="10584" y="5852"/>
                    <a:pt x="10626" y="5767"/>
                    <a:pt x="10690" y="5683"/>
                  </a:cubicBezTo>
                  <a:cubicBezTo>
                    <a:pt x="10711" y="5641"/>
                    <a:pt x="10732" y="5598"/>
                    <a:pt x="10753" y="5577"/>
                  </a:cubicBezTo>
                  <a:cubicBezTo>
                    <a:pt x="10795" y="5493"/>
                    <a:pt x="10837" y="5408"/>
                    <a:pt x="10880" y="5345"/>
                  </a:cubicBezTo>
                  <a:cubicBezTo>
                    <a:pt x="10901" y="5303"/>
                    <a:pt x="10901" y="5260"/>
                    <a:pt x="10922" y="5239"/>
                  </a:cubicBezTo>
                  <a:cubicBezTo>
                    <a:pt x="10964" y="5112"/>
                    <a:pt x="11006" y="5007"/>
                    <a:pt x="11049" y="4880"/>
                  </a:cubicBezTo>
                  <a:lnTo>
                    <a:pt x="11501" y="3185"/>
                  </a:lnTo>
                  <a:lnTo>
                    <a:pt x="11501" y="3185"/>
                  </a:lnTo>
                  <a:cubicBezTo>
                    <a:pt x="11485" y="3230"/>
                    <a:pt x="11467" y="3274"/>
                    <a:pt x="11450" y="3317"/>
                  </a:cubicBezTo>
                  <a:cubicBezTo>
                    <a:pt x="11429" y="3359"/>
                    <a:pt x="11408" y="3401"/>
                    <a:pt x="11387" y="3422"/>
                  </a:cubicBezTo>
                  <a:cubicBezTo>
                    <a:pt x="11365" y="3507"/>
                    <a:pt x="11323" y="3591"/>
                    <a:pt x="11281" y="3655"/>
                  </a:cubicBezTo>
                  <a:cubicBezTo>
                    <a:pt x="11260" y="3697"/>
                    <a:pt x="11239" y="3739"/>
                    <a:pt x="11218" y="3760"/>
                  </a:cubicBezTo>
                  <a:cubicBezTo>
                    <a:pt x="11154" y="3845"/>
                    <a:pt x="11091" y="3929"/>
                    <a:pt x="11027" y="4014"/>
                  </a:cubicBezTo>
                  <a:cubicBezTo>
                    <a:pt x="11027" y="4035"/>
                    <a:pt x="11006" y="4056"/>
                    <a:pt x="11006" y="4056"/>
                  </a:cubicBezTo>
                  <a:cubicBezTo>
                    <a:pt x="10922" y="4162"/>
                    <a:pt x="10837" y="4246"/>
                    <a:pt x="10753" y="4352"/>
                  </a:cubicBezTo>
                  <a:cubicBezTo>
                    <a:pt x="10711" y="4373"/>
                    <a:pt x="10690" y="4394"/>
                    <a:pt x="10668" y="4415"/>
                  </a:cubicBezTo>
                  <a:cubicBezTo>
                    <a:pt x="10605" y="4479"/>
                    <a:pt x="10521" y="4542"/>
                    <a:pt x="10457" y="4605"/>
                  </a:cubicBezTo>
                  <a:cubicBezTo>
                    <a:pt x="10415" y="4627"/>
                    <a:pt x="10394" y="4648"/>
                    <a:pt x="10352" y="4669"/>
                  </a:cubicBezTo>
                  <a:cubicBezTo>
                    <a:pt x="10267" y="4732"/>
                    <a:pt x="10183" y="4796"/>
                    <a:pt x="10098" y="4838"/>
                  </a:cubicBezTo>
                  <a:cubicBezTo>
                    <a:pt x="10077" y="4859"/>
                    <a:pt x="10056" y="4880"/>
                    <a:pt x="10014" y="4901"/>
                  </a:cubicBezTo>
                  <a:cubicBezTo>
                    <a:pt x="9908" y="4965"/>
                    <a:pt x="9781" y="5028"/>
                    <a:pt x="9654" y="5091"/>
                  </a:cubicBezTo>
                  <a:cubicBezTo>
                    <a:pt x="9633" y="5091"/>
                    <a:pt x="9612" y="5112"/>
                    <a:pt x="9570" y="5134"/>
                  </a:cubicBezTo>
                  <a:cubicBezTo>
                    <a:pt x="9485" y="5176"/>
                    <a:pt x="9380" y="5218"/>
                    <a:pt x="9274" y="5260"/>
                  </a:cubicBezTo>
                  <a:cubicBezTo>
                    <a:pt x="9232" y="5260"/>
                    <a:pt x="9190" y="5281"/>
                    <a:pt x="9147" y="5303"/>
                  </a:cubicBezTo>
                  <a:cubicBezTo>
                    <a:pt x="9042" y="5324"/>
                    <a:pt x="8936" y="5366"/>
                    <a:pt x="8831" y="5387"/>
                  </a:cubicBezTo>
                  <a:cubicBezTo>
                    <a:pt x="8809" y="5408"/>
                    <a:pt x="8767" y="5408"/>
                    <a:pt x="8725" y="5429"/>
                  </a:cubicBezTo>
                  <a:cubicBezTo>
                    <a:pt x="8577" y="5472"/>
                    <a:pt x="8429" y="5493"/>
                    <a:pt x="8281" y="5514"/>
                  </a:cubicBezTo>
                  <a:cubicBezTo>
                    <a:pt x="8260" y="5535"/>
                    <a:pt x="8239" y="5535"/>
                    <a:pt x="8218" y="5535"/>
                  </a:cubicBezTo>
                  <a:cubicBezTo>
                    <a:pt x="8091" y="5556"/>
                    <a:pt x="7965" y="5577"/>
                    <a:pt x="7838" y="5598"/>
                  </a:cubicBezTo>
                  <a:lnTo>
                    <a:pt x="7690" y="5598"/>
                  </a:lnTo>
                  <a:cubicBezTo>
                    <a:pt x="7563" y="5619"/>
                    <a:pt x="7458" y="5619"/>
                    <a:pt x="7352" y="5619"/>
                  </a:cubicBezTo>
                  <a:lnTo>
                    <a:pt x="7204" y="5619"/>
                  </a:lnTo>
                  <a:cubicBezTo>
                    <a:pt x="7162" y="5626"/>
                    <a:pt x="7120" y="5629"/>
                    <a:pt x="7077" y="5629"/>
                  </a:cubicBezTo>
                  <a:cubicBezTo>
                    <a:pt x="6993" y="5629"/>
                    <a:pt x="6908" y="5619"/>
                    <a:pt x="6824" y="5619"/>
                  </a:cubicBezTo>
                  <a:lnTo>
                    <a:pt x="6697" y="5619"/>
                  </a:lnTo>
                  <a:cubicBezTo>
                    <a:pt x="6528" y="5619"/>
                    <a:pt x="6338" y="5598"/>
                    <a:pt x="6169" y="5577"/>
                  </a:cubicBezTo>
                  <a:cubicBezTo>
                    <a:pt x="5937" y="5556"/>
                    <a:pt x="5704" y="5514"/>
                    <a:pt x="5451" y="5450"/>
                  </a:cubicBezTo>
                  <a:cubicBezTo>
                    <a:pt x="5324" y="5429"/>
                    <a:pt x="5176" y="5387"/>
                    <a:pt x="5028" y="5345"/>
                  </a:cubicBezTo>
                  <a:cubicBezTo>
                    <a:pt x="4880" y="5303"/>
                    <a:pt x="4711" y="5260"/>
                    <a:pt x="4564" y="5197"/>
                  </a:cubicBezTo>
                  <a:cubicBezTo>
                    <a:pt x="4331" y="5134"/>
                    <a:pt x="4120" y="5049"/>
                    <a:pt x="3909" y="4943"/>
                  </a:cubicBezTo>
                  <a:cubicBezTo>
                    <a:pt x="3866" y="4922"/>
                    <a:pt x="3824" y="4922"/>
                    <a:pt x="3803" y="4901"/>
                  </a:cubicBezTo>
                  <a:cubicBezTo>
                    <a:pt x="3571" y="4796"/>
                    <a:pt x="3360" y="4690"/>
                    <a:pt x="3169" y="4563"/>
                  </a:cubicBezTo>
                  <a:cubicBezTo>
                    <a:pt x="3127" y="4542"/>
                    <a:pt x="3085" y="4521"/>
                    <a:pt x="3043" y="4500"/>
                  </a:cubicBezTo>
                  <a:cubicBezTo>
                    <a:pt x="2895" y="4394"/>
                    <a:pt x="2726" y="4289"/>
                    <a:pt x="2578" y="4183"/>
                  </a:cubicBezTo>
                  <a:lnTo>
                    <a:pt x="2557" y="4183"/>
                  </a:lnTo>
                  <a:cubicBezTo>
                    <a:pt x="2409" y="4056"/>
                    <a:pt x="2261" y="3951"/>
                    <a:pt x="2113" y="3824"/>
                  </a:cubicBezTo>
                  <a:cubicBezTo>
                    <a:pt x="2071" y="3782"/>
                    <a:pt x="2008" y="3718"/>
                    <a:pt x="1965" y="3676"/>
                  </a:cubicBezTo>
                  <a:cubicBezTo>
                    <a:pt x="1902" y="3613"/>
                    <a:pt x="1817" y="3549"/>
                    <a:pt x="1754" y="3465"/>
                  </a:cubicBezTo>
                  <a:cubicBezTo>
                    <a:pt x="1712" y="3422"/>
                    <a:pt x="1670" y="3359"/>
                    <a:pt x="1606" y="3317"/>
                  </a:cubicBezTo>
                  <a:cubicBezTo>
                    <a:pt x="1543" y="3232"/>
                    <a:pt x="1479" y="3169"/>
                    <a:pt x="1437" y="3106"/>
                  </a:cubicBezTo>
                  <a:cubicBezTo>
                    <a:pt x="1395" y="3042"/>
                    <a:pt x="1353" y="2979"/>
                    <a:pt x="1310" y="2937"/>
                  </a:cubicBezTo>
                  <a:cubicBezTo>
                    <a:pt x="1247" y="2852"/>
                    <a:pt x="1205" y="2789"/>
                    <a:pt x="1163" y="2725"/>
                  </a:cubicBezTo>
                  <a:cubicBezTo>
                    <a:pt x="1120" y="2662"/>
                    <a:pt x="1078" y="2599"/>
                    <a:pt x="1036" y="2535"/>
                  </a:cubicBezTo>
                  <a:cubicBezTo>
                    <a:pt x="994" y="2472"/>
                    <a:pt x="951" y="2387"/>
                    <a:pt x="930" y="2324"/>
                  </a:cubicBezTo>
                  <a:cubicBezTo>
                    <a:pt x="888" y="2261"/>
                    <a:pt x="867" y="2197"/>
                    <a:pt x="846" y="2155"/>
                  </a:cubicBezTo>
                  <a:cubicBezTo>
                    <a:pt x="804" y="2049"/>
                    <a:pt x="761" y="1965"/>
                    <a:pt x="719" y="1859"/>
                  </a:cubicBezTo>
                  <a:cubicBezTo>
                    <a:pt x="698" y="1817"/>
                    <a:pt x="698" y="1754"/>
                    <a:pt x="677" y="1690"/>
                  </a:cubicBezTo>
                  <a:cubicBezTo>
                    <a:pt x="635" y="1606"/>
                    <a:pt x="613" y="1500"/>
                    <a:pt x="592" y="1395"/>
                  </a:cubicBezTo>
                  <a:cubicBezTo>
                    <a:pt x="592" y="1352"/>
                    <a:pt x="571" y="1289"/>
                    <a:pt x="571" y="1247"/>
                  </a:cubicBezTo>
                  <a:cubicBezTo>
                    <a:pt x="550" y="1204"/>
                    <a:pt x="550" y="1162"/>
                    <a:pt x="550" y="1120"/>
                  </a:cubicBezTo>
                  <a:cubicBezTo>
                    <a:pt x="529" y="1035"/>
                    <a:pt x="529" y="951"/>
                    <a:pt x="529" y="866"/>
                  </a:cubicBezTo>
                  <a:cubicBezTo>
                    <a:pt x="529" y="824"/>
                    <a:pt x="529" y="782"/>
                    <a:pt x="529" y="740"/>
                  </a:cubicBezTo>
                  <a:cubicBezTo>
                    <a:pt x="529" y="634"/>
                    <a:pt x="529" y="550"/>
                    <a:pt x="550" y="444"/>
                  </a:cubicBezTo>
                  <a:cubicBezTo>
                    <a:pt x="550" y="423"/>
                    <a:pt x="550" y="402"/>
                    <a:pt x="550" y="381"/>
                  </a:cubicBezTo>
                  <a:cubicBezTo>
                    <a:pt x="571" y="254"/>
                    <a:pt x="592" y="127"/>
                    <a:pt x="613" y="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78"/>
            <p:cNvSpPr/>
            <p:nvPr/>
          </p:nvSpPr>
          <p:spPr>
            <a:xfrm>
              <a:off x="4065850" y="3239700"/>
              <a:ext cx="302625" cy="207300"/>
            </a:xfrm>
            <a:custGeom>
              <a:avLst/>
              <a:gdLst/>
              <a:ahLst/>
              <a:cxnLst/>
              <a:rect l="l" t="t" r="r" b="b"/>
              <a:pathLst>
                <a:path w="12105" h="8292" extrusionOk="0">
                  <a:moveTo>
                    <a:pt x="5056" y="1"/>
                  </a:moveTo>
                  <a:cubicBezTo>
                    <a:pt x="2858" y="1"/>
                    <a:pt x="1026" y="1009"/>
                    <a:pt x="570" y="2667"/>
                  </a:cubicBezTo>
                  <a:cubicBezTo>
                    <a:pt x="0" y="4801"/>
                    <a:pt x="1965" y="7188"/>
                    <a:pt x="4985" y="8012"/>
                  </a:cubicBezTo>
                  <a:cubicBezTo>
                    <a:pt x="5681" y="8202"/>
                    <a:pt x="6373" y="8292"/>
                    <a:pt x="7032" y="8292"/>
                  </a:cubicBezTo>
                  <a:cubicBezTo>
                    <a:pt x="9234" y="8292"/>
                    <a:pt x="11074" y="7288"/>
                    <a:pt x="11513" y="5646"/>
                  </a:cubicBezTo>
                  <a:cubicBezTo>
                    <a:pt x="12104" y="3512"/>
                    <a:pt x="10118" y="1104"/>
                    <a:pt x="7098" y="280"/>
                  </a:cubicBezTo>
                  <a:cubicBezTo>
                    <a:pt x="6403" y="91"/>
                    <a:pt x="5713" y="1"/>
                    <a:pt x="5056" y="1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78"/>
            <p:cNvSpPr/>
            <p:nvPr/>
          </p:nvSpPr>
          <p:spPr>
            <a:xfrm>
              <a:off x="4104400" y="3274500"/>
              <a:ext cx="224975" cy="137700"/>
            </a:xfrm>
            <a:custGeom>
              <a:avLst/>
              <a:gdLst/>
              <a:ahLst/>
              <a:cxnLst/>
              <a:rect l="l" t="t" r="r" b="b"/>
              <a:pathLst>
                <a:path w="8999" h="5508" extrusionOk="0">
                  <a:moveTo>
                    <a:pt x="3560" y="1"/>
                  </a:moveTo>
                  <a:cubicBezTo>
                    <a:pt x="1984" y="1"/>
                    <a:pt x="649" y="622"/>
                    <a:pt x="380" y="1635"/>
                  </a:cubicBezTo>
                  <a:cubicBezTo>
                    <a:pt x="0" y="2986"/>
                    <a:pt x="1606" y="4697"/>
                    <a:pt x="3824" y="5289"/>
                  </a:cubicBezTo>
                  <a:cubicBezTo>
                    <a:pt x="4377" y="5438"/>
                    <a:pt x="4934" y="5508"/>
                    <a:pt x="5464" y="5508"/>
                  </a:cubicBezTo>
                  <a:cubicBezTo>
                    <a:pt x="7038" y="5508"/>
                    <a:pt x="8371" y="4890"/>
                    <a:pt x="8640" y="3895"/>
                  </a:cubicBezTo>
                  <a:cubicBezTo>
                    <a:pt x="8999" y="2543"/>
                    <a:pt x="7393" y="832"/>
                    <a:pt x="5197" y="219"/>
                  </a:cubicBezTo>
                  <a:cubicBezTo>
                    <a:pt x="4645" y="71"/>
                    <a:pt x="4089" y="1"/>
                    <a:pt x="3560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78"/>
            <p:cNvSpPr/>
            <p:nvPr/>
          </p:nvSpPr>
          <p:spPr>
            <a:xfrm>
              <a:off x="4103325" y="3290850"/>
              <a:ext cx="222900" cy="122200"/>
            </a:xfrm>
            <a:custGeom>
              <a:avLst/>
              <a:gdLst/>
              <a:ahLst/>
              <a:cxnLst/>
              <a:rect l="l" t="t" r="r" b="b"/>
              <a:pathLst>
                <a:path w="8916" h="4888" extrusionOk="0">
                  <a:moveTo>
                    <a:pt x="3172" y="0"/>
                  </a:moveTo>
                  <a:cubicBezTo>
                    <a:pt x="1722" y="0"/>
                    <a:pt x="542" y="495"/>
                    <a:pt x="318" y="1318"/>
                  </a:cubicBezTo>
                  <a:cubicBezTo>
                    <a:pt x="1" y="2480"/>
                    <a:pt x="1649" y="4043"/>
                    <a:pt x="3867" y="4635"/>
                  </a:cubicBezTo>
                  <a:cubicBezTo>
                    <a:pt x="4504" y="4807"/>
                    <a:pt x="5143" y="4888"/>
                    <a:pt x="5737" y="4888"/>
                  </a:cubicBezTo>
                  <a:cubicBezTo>
                    <a:pt x="7191" y="4888"/>
                    <a:pt x="8373" y="4403"/>
                    <a:pt x="8598" y="3579"/>
                  </a:cubicBezTo>
                  <a:cubicBezTo>
                    <a:pt x="8915" y="2417"/>
                    <a:pt x="7267" y="854"/>
                    <a:pt x="5049" y="262"/>
                  </a:cubicBezTo>
                  <a:cubicBezTo>
                    <a:pt x="4410" y="84"/>
                    <a:pt x="3768" y="0"/>
                    <a:pt x="3172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78"/>
            <p:cNvSpPr/>
            <p:nvPr/>
          </p:nvSpPr>
          <p:spPr>
            <a:xfrm>
              <a:off x="4546400" y="3375025"/>
              <a:ext cx="289425" cy="188550"/>
            </a:xfrm>
            <a:custGeom>
              <a:avLst/>
              <a:gdLst/>
              <a:ahLst/>
              <a:cxnLst/>
              <a:rect l="l" t="t" r="r" b="b"/>
              <a:pathLst>
                <a:path w="11577" h="7542" extrusionOk="0">
                  <a:moveTo>
                    <a:pt x="635" y="1"/>
                  </a:moveTo>
                  <a:lnTo>
                    <a:pt x="635" y="1"/>
                  </a:lnTo>
                  <a:cubicBezTo>
                    <a:pt x="618" y="49"/>
                    <a:pt x="605" y="97"/>
                    <a:pt x="594" y="146"/>
                  </a:cubicBezTo>
                  <a:lnTo>
                    <a:pt x="594" y="146"/>
                  </a:lnTo>
                  <a:lnTo>
                    <a:pt x="635" y="1"/>
                  </a:lnTo>
                  <a:close/>
                  <a:moveTo>
                    <a:pt x="594" y="146"/>
                  </a:moveTo>
                  <a:lnTo>
                    <a:pt x="106" y="1902"/>
                  </a:lnTo>
                  <a:cubicBezTo>
                    <a:pt x="106" y="1923"/>
                    <a:pt x="85" y="1965"/>
                    <a:pt x="85" y="1986"/>
                  </a:cubicBezTo>
                  <a:cubicBezTo>
                    <a:pt x="64" y="2092"/>
                    <a:pt x="43" y="2197"/>
                    <a:pt x="22" y="2303"/>
                  </a:cubicBezTo>
                  <a:cubicBezTo>
                    <a:pt x="22" y="2324"/>
                    <a:pt x="22" y="2345"/>
                    <a:pt x="22" y="2366"/>
                  </a:cubicBezTo>
                  <a:cubicBezTo>
                    <a:pt x="22" y="2430"/>
                    <a:pt x="22" y="2493"/>
                    <a:pt x="1" y="2557"/>
                  </a:cubicBezTo>
                  <a:cubicBezTo>
                    <a:pt x="1" y="2578"/>
                    <a:pt x="1" y="2620"/>
                    <a:pt x="1" y="2641"/>
                  </a:cubicBezTo>
                  <a:cubicBezTo>
                    <a:pt x="1" y="2704"/>
                    <a:pt x="1" y="2747"/>
                    <a:pt x="22" y="2789"/>
                  </a:cubicBezTo>
                  <a:cubicBezTo>
                    <a:pt x="22" y="2873"/>
                    <a:pt x="22" y="2958"/>
                    <a:pt x="43" y="3042"/>
                  </a:cubicBezTo>
                  <a:cubicBezTo>
                    <a:pt x="43" y="3085"/>
                    <a:pt x="43" y="3127"/>
                    <a:pt x="43" y="3169"/>
                  </a:cubicBezTo>
                  <a:cubicBezTo>
                    <a:pt x="43" y="3169"/>
                    <a:pt x="43" y="3190"/>
                    <a:pt x="43" y="3211"/>
                  </a:cubicBezTo>
                  <a:cubicBezTo>
                    <a:pt x="64" y="3232"/>
                    <a:pt x="64" y="3275"/>
                    <a:pt x="85" y="3317"/>
                  </a:cubicBezTo>
                  <a:cubicBezTo>
                    <a:pt x="106" y="3423"/>
                    <a:pt x="128" y="3507"/>
                    <a:pt x="149" y="3613"/>
                  </a:cubicBezTo>
                  <a:cubicBezTo>
                    <a:pt x="170" y="3676"/>
                    <a:pt x="191" y="3718"/>
                    <a:pt x="212" y="3782"/>
                  </a:cubicBezTo>
                  <a:cubicBezTo>
                    <a:pt x="254" y="3866"/>
                    <a:pt x="275" y="3972"/>
                    <a:pt x="318" y="4056"/>
                  </a:cubicBezTo>
                  <a:cubicBezTo>
                    <a:pt x="339" y="4099"/>
                    <a:pt x="360" y="4120"/>
                    <a:pt x="360" y="4162"/>
                  </a:cubicBezTo>
                  <a:cubicBezTo>
                    <a:pt x="381" y="4183"/>
                    <a:pt x="402" y="4204"/>
                    <a:pt x="402" y="4225"/>
                  </a:cubicBezTo>
                  <a:cubicBezTo>
                    <a:pt x="444" y="4310"/>
                    <a:pt x="487" y="4373"/>
                    <a:pt x="529" y="4458"/>
                  </a:cubicBezTo>
                  <a:cubicBezTo>
                    <a:pt x="571" y="4521"/>
                    <a:pt x="592" y="4584"/>
                    <a:pt x="635" y="4627"/>
                  </a:cubicBezTo>
                  <a:cubicBezTo>
                    <a:pt x="677" y="4711"/>
                    <a:pt x="740" y="4775"/>
                    <a:pt x="782" y="4859"/>
                  </a:cubicBezTo>
                  <a:cubicBezTo>
                    <a:pt x="825" y="4901"/>
                    <a:pt x="867" y="4965"/>
                    <a:pt x="909" y="5028"/>
                  </a:cubicBezTo>
                  <a:cubicBezTo>
                    <a:pt x="973" y="5091"/>
                    <a:pt x="1036" y="5155"/>
                    <a:pt x="1099" y="5239"/>
                  </a:cubicBezTo>
                  <a:cubicBezTo>
                    <a:pt x="1142" y="5282"/>
                    <a:pt x="1184" y="5345"/>
                    <a:pt x="1247" y="5387"/>
                  </a:cubicBezTo>
                  <a:cubicBezTo>
                    <a:pt x="1311" y="5451"/>
                    <a:pt x="1374" y="5535"/>
                    <a:pt x="1458" y="5598"/>
                  </a:cubicBezTo>
                  <a:cubicBezTo>
                    <a:pt x="1501" y="5641"/>
                    <a:pt x="1522" y="5683"/>
                    <a:pt x="1564" y="5704"/>
                  </a:cubicBezTo>
                  <a:cubicBezTo>
                    <a:pt x="1585" y="5725"/>
                    <a:pt x="1606" y="5725"/>
                    <a:pt x="1606" y="5746"/>
                  </a:cubicBezTo>
                  <a:cubicBezTo>
                    <a:pt x="1754" y="5852"/>
                    <a:pt x="1902" y="5979"/>
                    <a:pt x="2050" y="6084"/>
                  </a:cubicBezTo>
                  <a:cubicBezTo>
                    <a:pt x="2050" y="6105"/>
                    <a:pt x="2071" y="6105"/>
                    <a:pt x="2071" y="6105"/>
                  </a:cubicBezTo>
                  <a:cubicBezTo>
                    <a:pt x="2219" y="6211"/>
                    <a:pt x="2367" y="6317"/>
                    <a:pt x="2536" y="6422"/>
                  </a:cubicBezTo>
                  <a:cubicBezTo>
                    <a:pt x="2536" y="6422"/>
                    <a:pt x="2557" y="6443"/>
                    <a:pt x="2578" y="6443"/>
                  </a:cubicBezTo>
                  <a:cubicBezTo>
                    <a:pt x="2599" y="6464"/>
                    <a:pt x="2620" y="6464"/>
                    <a:pt x="2641" y="6486"/>
                  </a:cubicBezTo>
                  <a:cubicBezTo>
                    <a:pt x="2853" y="6612"/>
                    <a:pt x="3064" y="6718"/>
                    <a:pt x="3275" y="6824"/>
                  </a:cubicBezTo>
                  <a:cubicBezTo>
                    <a:pt x="3296" y="6824"/>
                    <a:pt x="3338" y="6845"/>
                    <a:pt x="3360" y="6845"/>
                  </a:cubicBezTo>
                  <a:cubicBezTo>
                    <a:pt x="3360" y="6866"/>
                    <a:pt x="3381" y="6866"/>
                    <a:pt x="3381" y="6866"/>
                  </a:cubicBezTo>
                  <a:cubicBezTo>
                    <a:pt x="3592" y="6971"/>
                    <a:pt x="3824" y="7056"/>
                    <a:pt x="4057" y="7119"/>
                  </a:cubicBezTo>
                  <a:cubicBezTo>
                    <a:pt x="4057" y="7119"/>
                    <a:pt x="4078" y="7140"/>
                    <a:pt x="4099" y="7140"/>
                  </a:cubicBezTo>
                  <a:cubicBezTo>
                    <a:pt x="4226" y="7183"/>
                    <a:pt x="4373" y="7225"/>
                    <a:pt x="4521" y="7267"/>
                  </a:cubicBezTo>
                  <a:cubicBezTo>
                    <a:pt x="4627" y="7309"/>
                    <a:pt x="4754" y="7331"/>
                    <a:pt x="4859" y="7352"/>
                  </a:cubicBezTo>
                  <a:cubicBezTo>
                    <a:pt x="4880" y="7352"/>
                    <a:pt x="4923" y="7373"/>
                    <a:pt x="4944" y="7373"/>
                  </a:cubicBezTo>
                  <a:cubicBezTo>
                    <a:pt x="5176" y="7415"/>
                    <a:pt x="5430" y="7457"/>
                    <a:pt x="5662" y="7500"/>
                  </a:cubicBezTo>
                  <a:cubicBezTo>
                    <a:pt x="5831" y="7521"/>
                    <a:pt x="6000" y="7521"/>
                    <a:pt x="6169" y="7542"/>
                  </a:cubicBezTo>
                  <a:lnTo>
                    <a:pt x="6824" y="7542"/>
                  </a:lnTo>
                  <a:cubicBezTo>
                    <a:pt x="6951" y="7542"/>
                    <a:pt x="7056" y="7521"/>
                    <a:pt x="7162" y="7521"/>
                  </a:cubicBezTo>
                  <a:cubicBezTo>
                    <a:pt x="7225" y="7521"/>
                    <a:pt x="7267" y="7521"/>
                    <a:pt x="7310" y="7500"/>
                  </a:cubicBezTo>
                  <a:cubicBezTo>
                    <a:pt x="7436" y="7500"/>
                    <a:pt x="7563" y="7478"/>
                    <a:pt x="7690" y="7457"/>
                  </a:cubicBezTo>
                  <a:cubicBezTo>
                    <a:pt x="7732" y="7457"/>
                    <a:pt x="7753" y="7436"/>
                    <a:pt x="7774" y="7436"/>
                  </a:cubicBezTo>
                  <a:cubicBezTo>
                    <a:pt x="7922" y="7415"/>
                    <a:pt x="8070" y="7373"/>
                    <a:pt x="8218" y="7352"/>
                  </a:cubicBezTo>
                  <a:cubicBezTo>
                    <a:pt x="8239" y="7331"/>
                    <a:pt x="8281" y="7331"/>
                    <a:pt x="8324" y="7309"/>
                  </a:cubicBezTo>
                  <a:cubicBezTo>
                    <a:pt x="8429" y="7288"/>
                    <a:pt x="8535" y="7246"/>
                    <a:pt x="8641" y="7204"/>
                  </a:cubicBezTo>
                  <a:cubicBezTo>
                    <a:pt x="8683" y="7204"/>
                    <a:pt x="8725" y="7183"/>
                    <a:pt x="8767" y="7162"/>
                  </a:cubicBezTo>
                  <a:cubicBezTo>
                    <a:pt x="8852" y="7119"/>
                    <a:pt x="8957" y="7077"/>
                    <a:pt x="9063" y="7035"/>
                  </a:cubicBezTo>
                  <a:cubicBezTo>
                    <a:pt x="9084" y="7035"/>
                    <a:pt x="9126" y="7014"/>
                    <a:pt x="9147" y="7014"/>
                  </a:cubicBezTo>
                  <a:cubicBezTo>
                    <a:pt x="9274" y="6950"/>
                    <a:pt x="9401" y="6887"/>
                    <a:pt x="9507" y="6802"/>
                  </a:cubicBezTo>
                  <a:cubicBezTo>
                    <a:pt x="9528" y="6802"/>
                    <a:pt x="9549" y="6781"/>
                    <a:pt x="9591" y="6760"/>
                  </a:cubicBezTo>
                  <a:cubicBezTo>
                    <a:pt x="9676" y="6718"/>
                    <a:pt x="9760" y="6655"/>
                    <a:pt x="9845" y="6591"/>
                  </a:cubicBezTo>
                  <a:cubicBezTo>
                    <a:pt x="9866" y="6570"/>
                    <a:pt x="9908" y="6549"/>
                    <a:pt x="9929" y="6507"/>
                  </a:cubicBezTo>
                  <a:cubicBezTo>
                    <a:pt x="10014" y="6464"/>
                    <a:pt x="10077" y="6401"/>
                    <a:pt x="10161" y="6338"/>
                  </a:cubicBezTo>
                  <a:cubicBezTo>
                    <a:pt x="10183" y="6317"/>
                    <a:pt x="10204" y="6274"/>
                    <a:pt x="10225" y="6253"/>
                  </a:cubicBezTo>
                  <a:cubicBezTo>
                    <a:pt x="10309" y="6169"/>
                    <a:pt x="10394" y="6084"/>
                    <a:pt x="10478" y="5979"/>
                  </a:cubicBezTo>
                  <a:cubicBezTo>
                    <a:pt x="10499" y="5979"/>
                    <a:pt x="10499" y="5957"/>
                    <a:pt x="10521" y="5936"/>
                  </a:cubicBezTo>
                  <a:cubicBezTo>
                    <a:pt x="10584" y="5852"/>
                    <a:pt x="10647" y="5767"/>
                    <a:pt x="10690" y="5683"/>
                  </a:cubicBezTo>
                  <a:cubicBezTo>
                    <a:pt x="10711" y="5641"/>
                    <a:pt x="10732" y="5620"/>
                    <a:pt x="10753" y="5577"/>
                  </a:cubicBezTo>
                  <a:cubicBezTo>
                    <a:pt x="10795" y="5514"/>
                    <a:pt x="10837" y="5429"/>
                    <a:pt x="10880" y="5345"/>
                  </a:cubicBezTo>
                  <a:cubicBezTo>
                    <a:pt x="10901" y="5303"/>
                    <a:pt x="10922" y="5282"/>
                    <a:pt x="10922" y="5239"/>
                  </a:cubicBezTo>
                  <a:cubicBezTo>
                    <a:pt x="10964" y="5134"/>
                    <a:pt x="11006" y="5007"/>
                    <a:pt x="11049" y="4901"/>
                  </a:cubicBezTo>
                  <a:lnTo>
                    <a:pt x="11577" y="2979"/>
                  </a:lnTo>
                  <a:lnTo>
                    <a:pt x="11577" y="2979"/>
                  </a:lnTo>
                  <a:cubicBezTo>
                    <a:pt x="11534" y="3106"/>
                    <a:pt x="11492" y="3232"/>
                    <a:pt x="11450" y="3338"/>
                  </a:cubicBezTo>
                  <a:cubicBezTo>
                    <a:pt x="11429" y="3380"/>
                    <a:pt x="11408" y="3401"/>
                    <a:pt x="11408" y="3444"/>
                  </a:cubicBezTo>
                  <a:cubicBezTo>
                    <a:pt x="11366" y="3528"/>
                    <a:pt x="11323" y="3592"/>
                    <a:pt x="11281" y="3676"/>
                  </a:cubicBezTo>
                  <a:cubicBezTo>
                    <a:pt x="11260" y="3718"/>
                    <a:pt x="11239" y="3739"/>
                    <a:pt x="11218" y="3782"/>
                  </a:cubicBezTo>
                  <a:cubicBezTo>
                    <a:pt x="11154" y="3866"/>
                    <a:pt x="11091" y="3951"/>
                    <a:pt x="11028" y="4035"/>
                  </a:cubicBezTo>
                  <a:cubicBezTo>
                    <a:pt x="11028" y="4056"/>
                    <a:pt x="11006" y="4056"/>
                    <a:pt x="11006" y="4077"/>
                  </a:cubicBezTo>
                  <a:cubicBezTo>
                    <a:pt x="10922" y="4162"/>
                    <a:pt x="10837" y="4268"/>
                    <a:pt x="10753" y="4352"/>
                  </a:cubicBezTo>
                  <a:cubicBezTo>
                    <a:pt x="10732" y="4373"/>
                    <a:pt x="10690" y="4394"/>
                    <a:pt x="10668" y="4415"/>
                  </a:cubicBezTo>
                  <a:cubicBezTo>
                    <a:pt x="10605" y="4479"/>
                    <a:pt x="10542" y="4542"/>
                    <a:pt x="10457" y="4606"/>
                  </a:cubicBezTo>
                  <a:cubicBezTo>
                    <a:pt x="10415" y="4627"/>
                    <a:pt x="10394" y="4648"/>
                    <a:pt x="10352" y="4690"/>
                  </a:cubicBezTo>
                  <a:cubicBezTo>
                    <a:pt x="10267" y="4753"/>
                    <a:pt x="10183" y="4796"/>
                    <a:pt x="10098" y="4859"/>
                  </a:cubicBezTo>
                  <a:cubicBezTo>
                    <a:pt x="10077" y="4880"/>
                    <a:pt x="10056" y="4880"/>
                    <a:pt x="10035" y="4901"/>
                  </a:cubicBezTo>
                  <a:cubicBezTo>
                    <a:pt x="9908" y="4965"/>
                    <a:pt x="9802" y="5028"/>
                    <a:pt x="9676" y="5091"/>
                  </a:cubicBezTo>
                  <a:cubicBezTo>
                    <a:pt x="9633" y="5113"/>
                    <a:pt x="9612" y="5113"/>
                    <a:pt x="9570" y="5134"/>
                  </a:cubicBezTo>
                  <a:cubicBezTo>
                    <a:pt x="9485" y="5176"/>
                    <a:pt x="9380" y="5218"/>
                    <a:pt x="9274" y="5260"/>
                  </a:cubicBezTo>
                  <a:cubicBezTo>
                    <a:pt x="9232" y="5282"/>
                    <a:pt x="9190" y="5282"/>
                    <a:pt x="9147" y="5303"/>
                  </a:cubicBezTo>
                  <a:cubicBezTo>
                    <a:pt x="9042" y="5345"/>
                    <a:pt x="8957" y="5366"/>
                    <a:pt x="8852" y="5408"/>
                  </a:cubicBezTo>
                  <a:cubicBezTo>
                    <a:pt x="8810" y="5408"/>
                    <a:pt x="8767" y="5429"/>
                    <a:pt x="8725" y="5429"/>
                  </a:cubicBezTo>
                  <a:cubicBezTo>
                    <a:pt x="8598" y="5472"/>
                    <a:pt x="8450" y="5514"/>
                    <a:pt x="8303" y="5535"/>
                  </a:cubicBezTo>
                  <a:lnTo>
                    <a:pt x="8218" y="5535"/>
                  </a:lnTo>
                  <a:cubicBezTo>
                    <a:pt x="8091" y="5556"/>
                    <a:pt x="7965" y="5577"/>
                    <a:pt x="7838" y="5598"/>
                  </a:cubicBezTo>
                  <a:cubicBezTo>
                    <a:pt x="7796" y="5598"/>
                    <a:pt x="7732" y="5598"/>
                    <a:pt x="7690" y="5620"/>
                  </a:cubicBezTo>
                  <a:cubicBezTo>
                    <a:pt x="7584" y="5620"/>
                    <a:pt x="7458" y="5620"/>
                    <a:pt x="7352" y="5641"/>
                  </a:cubicBezTo>
                  <a:lnTo>
                    <a:pt x="6845" y="5641"/>
                  </a:lnTo>
                  <a:cubicBezTo>
                    <a:pt x="6782" y="5641"/>
                    <a:pt x="6739" y="5641"/>
                    <a:pt x="6697" y="5620"/>
                  </a:cubicBezTo>
                  <a:cubicBezTo>
                    <a:pt x="6528" y="5620"/>
                    <a:pt x="6359" y="5598"/>
                    <a:pt x="6190" y="5577"/>
                  </a:cubicBezTo>
                  <a:cubicBezTo>
                    <a:pt x="5937" y="5556"/>
                    <a:pt x="5704" y="5514"/>
                    <a:pt x="5472" y="5472"/>
                  </a:cubicBezTo>
                  <a:cubicBezTo>
                    <a:pt x="5324" y="5429"/>
                    <a:pt x="5176" y="5408"/>
                    <a:pt x="5049" y="5366"/>
                  </a:cubicBezTo>
                  <a:cubicBezTo>
                    <a:pt x="4880" y="5324"/>
                    <a:pt x="4733" y="5260"/>
                    <a:pt x="4564" y="5218"/>
                  </a:cubicBezTo>
                  <a:cubicBezTo>
                    <a:pt x="4331" y="5134"/>
                    <a:pt x="4120" y="5049"/>
                    <a:pt x="3909" y="4965"/>
                  </a:cubicBezTo>
                  <a:cubicBezTo>
                    <a:pt x="3867" y="4944"/>
                    <a:pt x="3845" y="4922"/>
                    <a:pt x="3803" y="4901"/>
                  </a:cubicBezTo>
                  <a:cubicBezTo>
                    <a:pt x="3571" y="4796"/>
                    <a:pt x="3360" y="4690"/>
                    <a:pt x="3169" y="4584"/>
                  </a:cubicBezTo>
                  <a:cubicBezTo>
                    <a:pt x="3127" y="4542"/>
                    <a:pt x="3085" y="4542"/>
                    <a:pt x="3043" y="4500"/>
                  </a:cubicBezTo>
                  <a:cubicBezTo>
                    <a:pt x="2895" y="4415"/>
                    <a:pt x="2726" y="4310"/>
                    <a:pt x="2578" y="4204"/>
                  </a:cubicBezTo>
                  <a:cubicBezTo>
                    <a:pt x="2578" y="4204"/>
                    <a:pt x="2578" y="4183"/>
                    <a:pt x="2557" y="4183"/>
                  </a:cubicBezTo>
                  <a:cubicBezTo>
                    <a:pt x="2409" y="4077"/>
                    <a:pt x="2261" y="3951"/>
                    <a:pt x="2134" y="3824"/>
                  </a:cubicBezTo>
                  <a:cubicBezTo>
                    <a:pt x="2071" y="3782"/>
                    <a:pt x="2029" y="3739"/>
                    <a:pt x="1965" y="3676"/>
                  </a:cubicBezTo>
                  <a:cubicBezTo>
                    <a:pt x="1902" y="3613"/>
                    <a:pt x="1839" y="3549"/>
                    <a:pt x="1754" y="3486"/>
                  </a:cubicBezTo>
                  <a:cubicBezTo>
                    <a:pt x="1712" y="3423"/>
                    <a:pt x="1670" y="3380"/>
                    <a:pt x="1627" y="3317"/>
                  </a:cubicBezTo>
                  <a:cubicBezTo>
                    <a:pt x="1564" y="3254"/>
                    <a:pt x="1501" y="3190"/>
                    <a:pt x="1437" y="3106"/>
                  </a:cubicBezTo>
                  <a:cubicBezTo>
                    <a:pt x="1395" y="3063"/>
                    <a:pt x="1353" y="3000"/>
                    <a:pt x="1311" y="2937"/>
                  </a:cubicBezTo>
                  <a:cubicBezTo>
                    <a:pt x="1268" y="2873"/>
                    <a:pt x="1205" y="2789"/>
                    <a:pt x="1163" y="2726"/>
                  </a:cubicBezTo>
                  <a:cubicBezTo>
                    <a:pt x="1120" y="2662"/>
                    <a:pt x="1078" y="2599"/>
                    <a:pt x="1057" y="2557"/>
                  </a:cubicBezTo>
                  <a:cubicBezTo>
                    <a:pt x="1015" y="2472"/>
                    <a:pt x="973" y="2409"/>
                    <a:pt x="930" y="2324"/>
                  </a:cubicBezTo>
                  <a:cubicBezTo>
                    <a:pt x="909" y="2261"/>
                    <a:pt x="867" y="2219"/>
                    <a:pt x="846" y="2155"/>
                  </a:cubicBezTo>
                  <a:cubicBezTo>
                    <a:pt x="804" y="2071"/>
                    <a:pt x="761" y="1965"/>
                    <a:pt x="740" y="1881"/>
                  </a:cubicBezTo>
                  <a:cubicBezTo>
                    <a:pt x="719" y="1817"/>
                    <a:pt x="698" y="1775"/>
                    <a:pt x="677" y="1712"/>
                  </a:cubicBezTo>
                  <a:cubicBezTo>
                    <a:pt x="656" y="1606"/>
                    <a:pt x="613" y="1500"/>
                    <a:pt x="592" y="1395"/>
                  </a:cubicBezTo>
                  <a:cubicBezTo>
                    <a:pt x="592" y="1352"/>
                    <a:pt x="571" y="1310"/>
                    <a:pt x="571" y="1247"/>
                  </a:cubicBezTo>
                  <a:cubicBezTo>
                    <a:pt x="571" y="1205"/>
                    <a:pt x="550" y="1183"/>
                    <a:pt x="550" y="1141"/>
                  </a:cubicBezTo>
                  <a:cubicBezTo>
                    <a:pt x="550" y="1057"/>
                    <a:pt x="529" y="972"/>
                    <a:pt x="529" y="867"/>
                  </a:cubicBezTo>
                  <a:cubicBezTo>
                    <a:pt x="529" y="824"/>
                    <a:pt x="529" y="782"/>
                    <a:pt x="529" y="740"/>
                  </a:cubicBezTo>
                  <a:cubicBezTo>
                    <a:pt x="529" y="655"/>
                    <a:pt x="529" y="550"/>
                    <a:pt x="550" y="465"/>
                  </a:cubicBezTo>
                  <a:cubicBezTo>
                    <a:pt x="550" y="423"/>
                    <a:pt x="550" y="402"/>
                    <a:pt x="550" y="381"/>
                  </a:cubicBezTo>
                  <a:cubicBezTo>
                    <a:pt x="563" y="302"/>
                    <a:pt x="576" y="224"/>
                    <a:pt x="594" y="146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78"/>
            <p:cNvSpPr/>
            <p:nvPr/>
          </p:nvSpPr>
          <p:spPr>
            <a:xfrm>
              <a:off x="4547475" y="3308425"/>
              <a:ext cx="302625" cy="207700"/>
            </a:xfrm>
            <a:custGeom>
              <a:avLst/>
              <a:gdLst/>
              <a:ahLst/>
              <a:cxnLst/>
              <a:rect l="l" t="t" r="r" b="b"/>
              <a:pathLst>
                <a:path w="12105" h="8308" extrusionOk="0">
                  <a:moveTo>
                    <a:pt x="5091" y="0"/>
                  </a:moveTo>
                  <a:cubicBezTo>
                    <a:pt x="2881" y="0"/>
                    <a:pt x="1032" y="1018"/>
                    <a:pt x="592" y="2665"/>
                  </a:cubicBezTo>
                  <a:cubicBezTo>
                    <a:pt x="0" y="4798"/>
                    <a:pt x="1986" y="7206"/>
                    <a:pt x="5006" y="8030"/>
                  </a:cubicBezTo>
                  <a:cubicBezTo>
                    <a:pt x="5696" y="8218"/>
                    <a:pt x="6380" y="8307"/>
                    <a:pt x="7032" y="8307"/>
                  </a:cubicBezTo>
                  <a:cubicBezTo>
                    <a:pt x="9237" y="8307"/>
                    <a:pt x="11077" y="7290"/>
                    <a:pt x="11534" y="5643"/>
                  </a:cubicBezTo>
                  <a:cubicBezTo>
                    <a:pt x="12104" y="3509"/>
                    <a:pt x="10140" y="1101"/>
                    <a:pt x="7119" y="278"/>
                  </a:cubicBezTo>
                  <a:cubicBezTo>
                    <a:pt x="6429" y="89"/>
                    <a:pt x="5744" y="0"/>
                    <a:pt x="5091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78"/>
            <p:cNvSpPr/>
            <p:nvPr/>
          </p:nvSpPr>
          <p:spPr>
            <a:xfrm>
              <a:off x="4586550" y="3343375"/>
              <a:ext cx="225000" cy="137775"/>
            </a:xfrm>
            <a:custGeom>
              <a:avLst/>
              <a:gdLst/>
              <a:ahLst/>
              <a:cxnLst/>
              <a:rect l="l" t="t" r="r" b="b"/>
              <a:pathLst>
                <a:path w="9000" h="5511" extrusionOk="0">
                  <a:moveTo>
                    <a:pt x="3506" y="1"/>
                  </a:moveTo>
                  <a:cubicBezTo>
                    <a:pt x="1944" y="1"/>
                    <a:pt x="626" y="620"/>
                    <a:pt x="359" y="1626"/>
                  </a:cubicBezTo>
                  <a:cubicBezTo>
                    <a:pt x="0" y="2978"/>
                    <a:pt x="1606" y="4689"/>
                    <a:pt x="3803" y="5280"/>
                  </a:cubicBezTo>
                  <a:cubicBezTo>
                    <a:pt x="4366" y="5437"/>
                    <a:pt x="4934" y="5511"/>
                    <a:pt x="5472" y="5511"/>
                  </a:cubicBezTo>
                  <a:cubicBezTo>
                    <a:pt x="7034" y="5511"/>
                    <a:pt x="8352" y="4891"/>
                    <a:pt x="8619" y="3886"/>
                  </a:cubicBezTo>
                  <a:cubicBezTo>
                    <a:pt x="8999" y="2534"/>
                    <a:pt x="7394" y="823"/>
                    <a:pt x="5176" y="231"/>
                  </a:cubicBezTo>
                  <a:cubicBezTo>
                    <a:pt x="4612" y="74"/>
                    <a:pt x="4045" y="1"/>
                    <a:pt x="3506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78"/>
            <p:cNvSpPr/>
            <p:nvPr/>
          </p:nvSpPr>
          <p:spPr>
            <a:xfrm>
              <a:off x="4585500" y="3359725"/>
              <a:ext cx="222350" cy="122200"/>
            </a:xfrm>
            <a:custGeom>
              <a:avLst/>
              <a:gdLst/>
              <a:ahLst/>
              <a:cxnLst/>
              <a:rect l="l" t="t" r="r" b="b"/>
              <a:pathLst>
                <a:path w="8894" h="4888" extrusionOk="0">
                  <a:moveTo>
                    <a:pt x="3161" y="1"/>
                  </a:moveTo>
                  <a:cubicBezTo>
                    <a:pt x="1714" y="1"/>
                    <a:pt x="542" y="485"/>
                    <a:pt x="317" y="1310"/>
                  </a:cubicBezTo>
                  <a:cubicBezTo>
                    <a:pt x="0" y="2493"/>
                    <a:pt x="1648" y="4035"/>
                    <a:pt x="3845" y="4626"/>
                  </a:cubicBezTo>
                  <a:cubicBezTo>
                    <a:pt x="4484" y="4804"/>
                    <a:pt x="5126" y="4888"/>
                    <a:pt x="5722" y="4888"/>
                  </a:cubicBezTo>
                  <a:cubicBezTo>
                    <a:pt x="7172" y="4888"/>
                    <a:pt x="8352" y="4393"/>
                    <a:pt x="8576" y="3570"/>
                  </a:cubicBezTo>
                  <a:cubicBezTo>
                    <a:pt x="8893" y="2408"/>
                    <a:pt x="7246" y="866"/>
                    <a:pt x="5027" y="253"/>
                  </a:cubicBezTo>
                  <a:cubicBezTo>
                    <a:pt x="4390" y="82"/>
                    <a:pt x="3752" y="1"/>
                    <a:pt x="3161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78"/>
            <p:cNvSpPr/>
            <p:nvPr/>
          </p:nvSpPr>
          <p:spPr>
            <a:xfrm>
              <a:off x="4320900" y="3199700"/>
              <a:ext cx="275700" cy="233975"/>
            </a:xfrm>
            <a:custGeom>
              <a:avLst/>
              <a:gdLst/>
              <a:ahLst/>
              <a:cxnLst/>
              <a:rect l="l" t="t" r="r" b="b"/>
              <a:pathLst>
                <a:path w="11028" h="9359" extrusionOk="0">
                  <a:moveTo>
                    <a:pt x="11028" y="6253"/>
                  </a:moveTo>
                  <a:lnTo>
                    <a:pt x="10990" y="6310"/>
                  </a:lnTo>
                  <a:lnTo>
                    <a:pt x="10990" y="6310"/>
                  </a:lnTo>
                  <a:cubicBezTo>
                    <a:pt x="11003" y="6292"/>
                    <a:pt x="11016" y="6273"/>
                    <a:pt x="11028" y="6253"/>
                  </a:cubicBezTo>
                  <a:close/>
                  <a:moveTo>
                    <a:pt x="1564" y="0"/>
                  </a:moveTo>
                  <a:lnTo>
                    <a:pt x="487" y="1648"/>
                  </a:lnTo>
                  <a:cubicBezTo>
                    <a:pt x="466" y="1669"/>
                    <a:pt x="445" y="1690"/>
                    <a:pt x="445" y="1711"/>
                  </a:cubicBezTo>
                  <a:cubicBezTo>
                    <a:pt x="381" y="1796"/>
                    <a:pt x="339" y="1902"/>
                    <a:pt x="297" y="1986"/>
                  </a:cubicBezTo>
                  <a:cubicBezTo>
                    <a:pt x="276" y="2007"/>
                    <a:pt x="276" y="2028"/>
                    <a:pt x="254" y="2049"/>
                  </a:cubicBezTo>
                  <a:cubicBezTo>
                    <a:pt x="233" y="2113"/>
                    <a:pt x="212" y="2176"/>
                    <a:pt x="191" y="2218"/>
                  </a:cubicBezTo>
                  <a:cubicBezTo>
                    <a:pt x="170" y="2261"/>
                    <a:pt x="170" y="2303"/>
                    <a:pt x="149" y="2324"/>
                  </a:cubicBezTo>
                  <a:cubicBezTo>
                    <a:pt x="149" y="2366"/>
                    <a:pt x="128" y="2408"/>
                    <a:pt x="107" y="2451"/>
                  </a:cubicBezTo>
                  <a:cubicBezTo>
                    <a:pt x="85" y="2535"/>
                    <a:pt x="64" y="2620"/>
                    <a:pt x="64" y="2704"/>
                  </a:cubicBezTo>
                  <a:cubicBezTo>
                    <a:pt x="43" y="2746"/>
                    <a:pt x="43" y="2789"/>
                    <a:pt x="43" y="2810"/>
                  </a:cubicBezTo>
                  <a:cubicBezTo>
                    <a:pt x="22" y="2831"/>
                    <a:pt x="22" y="2852"/>
                    <a:pt x="22" y="2873"/>
                  </a:cubicBezTo>
                  <a:cubicBezTo>
                    <a:pt x="22" y="2894"/>
                    <a:pt x="22" y="2937"/>
                    <a:pt x="22" y="2979"/>
                  </a:cubicBezTo>
                  <a:cubicBezTo>
                    <a:pt x="1" y="3084"/>
                    <a:pt x="1" y="3190"/>
                    <a:pt x="1" y="3296"/>
                  </a:cubicBezTo>
                  <a:cubicBezTo>
                    <a:pt x="1" y="3338"/>
                    <a:pt x="1" y="3401"/>
                    <a:pt x="1" y="3465"/>
                  </a:cubicBezTo>
                  <a:cubicBezTo>
                    <a:pt x="1" y="3570"/>
                    <a:pt x="1" y="3655"/>
                    <a:pt x="22" y="3760"/>
                  </a:cubicBezTo>
                  <a:cubicBezTo>
                    <a:pt x="22" y="3803"/>
                    <a:pt x="22" y="3824"/>
                    <a:pt x="22" y="3866"/>
                  </a:cubicBezTo>
                  <a:cubicBezTo>
                    <a:pt x="22" y="3887"/>
                    <a:pt x="43" y="3929"/>
                    <a:pt x="43" y="3951"/>
                  </a:cubicBezTo>
                  <a:cubicBezTo>
                    <a:pt x="43" y="4035"/>
                    <a:pt x="64" y="4120"/>
                    <a:pt x="85" y="4204"/>
                  </a:cubicBezTo>
                  <a:cubicBezTo>
                    <a:pt x="107" y="4267"/>
                    <a:pt x="128" y="4331"/>
                    <a:pt x="128" y="4415"/>
                  </a:cubicBezTo>
                  <a:cubicBezTo>
                    <a:pt x="149" y="4500"/>
                    <a:pt x="191" y="4584"/>
                    <a:pt x="212" y="4648"/>
                  </a:cubicBezTo>
                  <a:cubicBezTo>
                    <a:pt x="233" y="4732"/>
                    <a:pt x="254" y="4796"/>
                    <a:pt x="276" y="4859"/>
                  </a:cubicBezTo>
                  <a:cubicBezTo>
                    <a:pt x="318" y="4943"/>
                    <a:pt x="339" y="5028"/>
                    <a:pt x="381" y="5112"/>
                  </a:cubicBezTo>
                  <a:cubicBezTo>
                    <a:pt x="423" y="5176"/>
                    <a:pt x="445" y="5239"/>
                    <a:pt x="466" y="5324"/>
                  </a:cubicBezTo>
                  <a:cubicBezTo>
                    <a:pt x="508" y="5408"/>
                    <a:pt x="550" y="5493"/>
                    <a:pt x="614" y="5577"/>
                  </a:cubicBezTo>
                  <a:cubicBezTo>
                    <a:pt x="635" y="5619"/>
                    <a:pt x="656" y="5683"/>
                    <a:pt x="677" y="5725"/>
                  </a:cubicBezTo>
                  <a:cubicBezTo>
                    <a:pt x="698" y="5725"/>
                    <a:pt x="698" y="5746"/>
                    <a:pt x="719" y="5767"/>
                  </a:cubicBezTo>
                  <a:cubicBezTo>
                    <a:pt x="804" y="5915"/>
                    <a:pt x="909" y="6084"/>
                    <a:pt x="1015" y="6232"/>
                  </a:cubicBezTo>
                  <a:cubicBezTo>
                    <a:pt x="1015" y="6232"/>
                    <a:pt x="1036" y="6253"/>
                    <a:pt x="1036" y="6253"/>
                  </a:cubicBezTo>
                  <a:cubicBezTo>
                    <a:pt x="1142" y="6401"/>
                    <a:pt x="1247" y="6549"/>
                    <a:pt x="1374" y="6697"/>
                  </a:cubicBezTo>
                  <a:cubicBezTo>
                    <a:pt x="1395" y="6697"/>
                    <a:pt x="1395" y="6718"/>
                    <a:pt x="1416" y="6739"/>
                  </a:cubicBezTo>
                  <a:cubicBezTo>
                    <a:pt x="1416" y="6760"/>
                    <a:pt x="1437" y="6760"/>
                    <a:pt x="1458" y="6781"/>
                  </a:cubicBezTo>
                  <a:cubicBezTo>
                    <a:pt x="1627" y="6971"/>
                    <a:pt x="1796" y="7140"/>
                    <a:pt x="1965" y="7309"/>
                  </a:cubicBezTo>
                  <a:cubicBezTo>
                    <a:pt x="1987" y="7330"/>
                    <a:pt x="2008" y="7352"/>
                    <a:pt x="2029" y="7352"/>
                  </a:cubicBezTo>
                  <a:cubicBezTo>
                    <a:pt x="2029" y="7373"/>
                    <a:pt x="2050" y="7373"/>
                    <a:pt x="2050" y="7394"/>
                  </a:cubicBezTo>
                  <a:cubicBezTo>
                    <a:pt x="2219" y="7542"/>
                    <a:pt x="2409" y="7689"/>
                    <a:pt x="2599" y="7837"/>
                  </a:cubicBezTo>
                  <a:cubicBezTo>
                    <a:pt x="2620" y="7837"/>
                    <a:pt x="2620" y="7858"/>
                    <a:pt x="2641" y="7858"/>
                  </a:cubicBezTo>
                  <a:cubicBezTo>
                    <a:pt x="2747" y="7964"/>
                    <a:pt x="2874" y="8049"/>
                    <a:pt x="3001" y="8112"/>
                  </a:cubicBezTo>
                  <a:cubicBezTo>
                    <a:pt x="3106" y="8196"/>
                    <a:pt x="3191" y="8239"/>
                    <a:pt x="3296" y="8302"/>
                  </a:cubicBezTo>
                  <a:cubicBezTo>
                    <a:pt x="3317" y="8323"/>
                    <a:pt x="3338" y="8323"/>
                    <a:pt x="3381" y="8344"/>
                  </a:cubicBezTo>
                  <a:cubicBezTo>
                    <a:pt x="3592" y="8471"/>
                    <a:pt x="3803" y="8598"/>
                    <a:pt x="4014" y="8682"/>
                  </a:cubicBezTo>
                  <a:cubicBezTo>
                    <a:pt x="4014" y="8682"/>
                    <a:pt x="4014" y="8703"/>
                    <a:pt x="4014" y="8703"/>
                  </a:cubicBezTo>
                  <a:cubicBezTo>
                    <a:pt x="4183" y="8767"/>
                    <a:pt x="4331" y="8830"/>
                    <a:pt x="4479" y="8894"/>
                  </a:cubicBezTo>
                  <a:cubicBezTo>
                    <a:pt x="4543" y="8915"/>
                    <a:pt x="4585" y="8915"/>
                    <a:pt x="4627" y="8936"/>
                  </a:cubicBezTo>
                  <a:cubicBezTo>
                    <a:pt x="4712" y="8978"/>
                    <a:pt x="4817" y="9020"/>
                    <a:pt x="4902" y="9041"/>
                  </a:cubicBezTo>
                  <a:cubicBezTo>
                    <a:pt x="4923" y="9041"/>
                    <a:pt x="4944" y="9063"/>
                    <a:pt x="4965" y="9063"/>
                  </a:cubicBezTo>
                  <a:cubicBezTo>
                    <a:pt x="5007" y="9084"/>
                    <a:pt x="5071" y="9084"/>
                    <a:pt x="5113" y="9105"/>
                  </a:cubicBezTo>
                  <a:cubicBezTo>
                    <a:pt x="5219" y="9126"/>
                    <a:pt x="5324" y="9168"/>
                    <a:pt x="5451" y="9189"/>
                  </a:cubicBezTo>
                  <a:cubicBezTo>
                    <a:pt x="5493" y="9189"/>
                    <a:pt x="5535" y="9210"/>
                    <a:pt x="5578" y="9210"/>
                  </a:cubicBezTo>
                  <a:cubicBezTo>
                    <a:pt x="5704" y="9253"/>
                    <a:pt x="5831" y="9274"/>
                    <a:pt x="5958" y="9295"/>
                  </a:cubicBezTo>
                  <a:lnTo>
                    <a:pt x="6042" y="9295"/>
                  </a:lnTo>
                  <a:cubicBezTo>
                    <a:pt x="6190" y="9316"/>
                    <a:pt x="6338" y="9337"/>
                    <a:pt x="6486" y="9337"/>
                  </a:cubicBezTo>
                  <a:lnTo>
                    <a:pt x="6592" y="9337"/>
                  </a:lnTo>
                  <a:cubicBezTo>
                    <a:pt x="6718" y="9358"/>
                    <a:pt x="6824" y="9358"/>
                    <a:pt x="6930" y="9358"/>
                  </a:cubicBezTo>
                  <a:cubicBezTo>
                    <a:pt x="6972" y="9358"/>
                    <a:pt x="7014" y="9358"/>
                    <a:pt x="7056" y="9337"/>
                  </a:cubicBezTo>
                  <a:cubicBezTo>
                    <a:pt x="7162" y="9337"/>
                    <a:pt x="7268" y="9337"/>
                    <a:pt x="7373" y="9316"/>
                  </a:cubicBezTo>
                  <a:lnTo>
                    <a:pt x="7479" y="9316"/>
                  </a:lnTo>
                  <a:cubicBezTo>
                    <a:pt x="7627" y="9295"/>
                    <a:pt x="7753" y="9274"/>
                    <a:pt x="7880" y="9232"/>
                  </a:cubicBezTo>
                  <a:cubicBezTo>
                    <a:pt x="7901" y="9232"/>
                    <a:pt x="7944" y="9232"/>
                    <a:pt x="7965" y="9210"/>
                  </a:cubicBezTo>
                  <a:cubicBezTo>
                    <a:pt x="8070" y="9189"/>
                    <a:pt x="8176" y="9168"/>
                    <a:pt x="8260" y="9126"/>
                  </a:cubicBezTo>
                  <a:cubicBezTo>
                    <a:pt x="8303" y="9126"/>
                    <a:pt x="8345" y="9105"/>
                    <a:pt x="8387" y="9084"/>
                  </a:cubicBezTo>
                  <a:cubicBezTo>
                    <a:pt x="8472" y="9063"/>
                    <a:pt x="8556" y="9020"/>
                    <a:pt x="8641" y="8978"/>
                  </a:cubicBezTo>
                  <a:cubicBezTo>
                    <a:pt x="8683" y="8978"/>
                    <a:pt x="8704" y="8957"/>
                    <a:pt x="8746" y="8936"/>
                  </a:cubicBezTo>
                  <a:cubicBezTo>
                    <a:pt x="8852" y="8894"/>
                    <a:pt x="8957" y="8830"/>
                    <a:pt x="9063" y="8767"/>
                  </a:cubicBezTo>
                  <a:cubicBezTo>
                    <a:pt x="9084" y="8746"/>
                    <a:pt x="9105" y="8746"/>
                    <a:pt x="9105" y="8725"/>
                  </a:cubicBezTo>
                  <a:cubicBezTo>
                    <a:pt x="9211" y="8661"/>
                    <a:pt x="9295" y="8598"/>
                    <a:pt x="9359" y="8534"/>
                  </a:cubicBezTo>
                  <a:cubicBezTo>
                    <a:pt x="9401" y="8513"/>
                    <a:pt x="9422" y="8492"/>
                    <a:pt x="9443" y="8471"/>
                  </a:cubicBezTo>
                  <a:cubicBezTo>
                    <a:pt x="9528" y="8408"/>
                    <a:pt x="9591" y="8344"/>
                    <a:pt x="9633" y="8281"/>
                  </a:cubicBezTo>
                  <a:cubicBezTo>
                    <a:pt x="9676" y="8260"/>
                    <a:pt x="9697" y="8218"/>
                    <a:pt x="9718" y="8196"/>
                  </a:cubicBezTo>
                  <a:cubicBezTo>
                    <a:pt x="9802" y="8112"/>
                    <a:pt x="9887" y="8006"/>
                    <a:pt x="9950" y="7901"/>
                  </a:cubicBezTo>
                  <a:lnTo>
                    <a:pt x="10990" y="6310"/>
                  </a:lnTo>
                  <a:lnTo>
                    <a:pt x="10990" y="6310"/>
                  </a:lnTo>
                  <a:cubicBezTo>
                    <a:pt x="10934" y="6391"/>
                    <a:pt x="10868" y="6463"/>
                    <a:pt x="10816" y="6549"/>
                  </a:cubicBezTo>
                  <a:cubicBezTo>
                    <a:pt x="10795" y="6570"/>
                    <a:pt x="10753" y="6591"/>
                    <a:pt x="10732" y="6633"/>
                  </a:cubicBezTo>
                  <a:cubicBezTo>
                    <a:pt x="10668" y="6697"/>
                    <a:pt x="10605" y="6760"/>
                    <a:pt x="10542" y="6823"/>
                  </a:cubicBezTo>
                  <a:cubicBezTo>
                    <a:pt x="10521" y="6845"/>
                    <a:pt x="10478" y="6866"/>
                    <a:pt x="10457" y="6887"/>
                  </a:cubicBezTo>
                  <a:cubicBezTo>
                    <a:pt x="10373" y="6950"/>
                    <a:pt x="10288" y="7014"/>
                    <a:pt x="10204" y="7077"/>
                  </a:cubicBezTo>
                  <a:cubicBezTo>
                    <a:pt x="10183" y="7098"/>
                    <a:pt x="10183" y="7098"/>
                    <a:pt x="10162" y="7119"/>
                  </a:cubicBezTo>
                  <a:cubicBezTo>
                    <a:pt x="10056" y="7183"/>
                    <a:pt x="9950" y="7246"/>
                    <a:pt x="9824" y="7288"/>
                  </a:cubicBezTo>
                  <a:cubicBezTo>
                    <a:pt x="9802" y="7309"/>
                    <a:pt x="9760" y="7330"/>
                    <a:pt x="9739" y="7330"/>
                  </a:cubicBezTo>
                  <a:cubicBezTo>
                    <a:pt x="9655" y="7373"/>
                    <a:pt x="9570" y="7415"/>
                    <a:pt x="9464" y="7436"/>
                  </a:cubicBezTo>
                  <a:cubicBezTo>
                    <a:pt x="9443" y="7457"/>
                    <a:pt x="9401" y="7478"/>
                    <a:pt x="9359" y="7478"/>
                  </a:cubicBezTo>
                  <a:cubicBezTo>
                    <a:pt x="9253" y="7520"/>
                    <a:pt x="9169" y="7542"/>
                    <a:pt x="9063" y="7563"/>
                  </a:cubicBezTo>
                  <a:cubicBezTo>
                    <a:pt x="9021" y="7584"/>
                    <a:pt x="9000" y="7584"/>
                    <a:pt x="8979" y="7584"/>
                  </a:cubicBezTo>
                  <a:cubicBezTo>
                    <a:pt x="8831" y="7626"/>
                    <a:pt x="8704" y="7647"/>
                    <a:pt x="8577" y="7668"/>
                  </a:cubicBezTo>
                  <a:lnTo>
                    <a:pt x="8472" y="7668"/>
                  </a:lnTo>
                  <a:cubicBezTo>
                    <a:pt x="8366" y="7689"/>
                    <a:pt x="8260" y="7689"/>
                    <a:pt x="8155" y="7689"/>
                  </a:cubicBezTo>
                  <a:cubicBezTo>
                    <a:pt x="8113" y="7689"/>
                    <a:pt x="8070" y="7689"/>
                    <a:pt x="8007" y="7711"/>
                  </a:cubicBezTo>
                  <a:cubicBezTo>
                    <a:pt x="7901" y="7711"/>
                    <a:pt x="7796" y="7711"/>
                    <a:pt x="7690" y="7689"/>
                  </a:cubicBezTo>
                  <a:lnTo>
                    <a:pt x="7563" y="7689"/>
                  </a:lnTo>
                  <a:cubicBezTo>
                    <a:pt x="7437" y="7689"/>
                    <a:pt x="7289" y="7668"/>
                    <a:pt x="7141" y="7647"/>
                  </a:cubicBezTo>
                  <a:cubicBezTo>
                    <a:pt x="7099" y="7647"/>
                    <a:pt x="7077" y="7647"/>
                    <a:pt x="7056" y="7626"/>
                  </a:cubicBezTo>
                  <a:cubicBezTo>
                    <a:pt x="6930" y="7626"/>
                    <a:pt x="6803" y="7605"/>
                    <a:pt x="6676" y="7563"/>
                  </a:cubicBezTo>
                  <a:cubicBezTo>
                    <a:pt x="6634" y="7563"/>
                    <a:pt x="6570" y="7542"/>
                    <a:pt x="6528" y="7542"/>
                  </a:cubicBezTo>
                  <a:cubicBezTo>
                    <a:pt x="6423" y="7499"/>
                    <a:pt x="6317" y="7478"/>
                    <a:pt x="6190" y="7457"/>
                  </a:cubicBezTo>
                  <a:cubicBezTo>
                    <a:pt x="6148" y="7436"/>
                    <a:pt x="6106" y="7415"/>
                    <a:pt x="6063" y="7415"/>
                  </a:cubicBezTo>
                  <a:cubicBezTo>
                    <a:pt x="5937" y="7373"/>
                    <a:pt x="5831" y="7330"/>
                    <a:pt x="5704" y="7288"/>
                  </a:cubicBezTo>
                  <a:cubicBezTo>
                    <a:pt x="5662" y="7267"/>
                    <a:pt x="5620" y="7267"/>
                    <a:pt x="5578" y="7246"/>
                  </a:cubicBezTo>
                  <a:cubicBezTo>
                    <a:pt x="5409" y="7183"/>
                    <a:pt x="5261" y="7119"/>
                    <a:pt x="5113" y="7035"/>
                  </a:cubicBezTo>
                  <a:cubicBezTo>
                    <a:pt x="4881" y="6929"/>
                    <a:pt x="4669" y="6823"/>
                    <a:pt x="4458" y="6697"/>
                  </a:cubicBezTo>
                  <a:cubicBezTo>
                    <a:pt x="4331" y="6633"/>
                    <a:pt x="4205" y="6549"/>
                    <a:pt x="4099" y="6464"/>
                  </a:cubicBezTo>
                  <a:cubicBezTo>
                    <a:pt x="3951" y="6380"/>
                    <a:pt x="3824" y="6274"/>
                    <a:pt x="3676" y="6190"/>
                  </a:cubicBezTo>
                  <a:cubicBezTo>
                    <a:pt x="3486" y="6042"/>
                    <a:pt x="3317" y="5894"/>
                    <a:pt x="3148" y="5725"/>
                  </a:cubicBezTo>
                  <a:cubicBezTo>
                    <a:pt x="3106" y="5704"/>
                    <a:pt x="3085" y="5683"/>
                    <a:pt x="3064" y="5662"/>
                  </a:cubicBezTo>
                  <a:cubicBezTo>
                    <a:pt x="2874" y="5493"/>
                    <a:pt x="2705" y="5324"/>
                    <a:pt x="2557" y="5133"/>
                  </a:cubicBezTo>
                  <a:cubicBezTo>
                    <a:pt x="2536" y="5112"/>
                    <a:pt x="2494" y="5070"/>
                    <a:pt x="2472" y="5049"/>
                  </a:cubicBezTo>
                  <a:cubicBezTo>
                    <a:pt x="2346" y="4901"/>
                    <a:pt x="2219" y="4753"/>
                    <a:pt x="2113" y="4605"/>
                  </a:cubicBezTo>
                  <a:cubicBezTo>
                    <a:pt x="2113" y="4605"/>
                    <a:pt x="2113" y="4584"/>
                    <a:pt x="2113" y="4584"/>
                  </a:cubicBezTo>
                  <a:cubicBezTo>
                    <a:pt x="1987" y="4436"/>
                    <a:pt x="1902" y="4267"/>
                    <a:pt x="1796" y="4120"/>
                  </a:cubicBezTo>
                  <a:cubicBezTo>
                    <a:pt x="1754" y="4056"/>
                    <a:pt x="1733" y="3993"/>
                    <a:pt x="1691" y="3929"/>
                  </a:cubicBezTo>
                  <a:cubicBezTo>
                    <a:pt x="1649" y="3845"/>
                    <a:pt x="1606" y="3760"/>
                    <a:pt x="1564" y="3655"/>
                  </a:cubicBezTo>
                  <a:cubicBezTo>
                    <a:pt x="1522" y="3591"/>
                    <a:pt x="1501" y="3528"/>
                    <a:pt x="1480" y="3465"/>
                  </a:cubicBezTo>
                  <a:cubicBezTo>
                    <a:pt x="1437" y="3380"/>
                    <a:pt x="1395" y="3296"/>
                    <a:pt x="1374" y="3211"/>
                  </a:cubicBezTo>
                  <a:cubicBezTo>
                    <a:pt x="1353" y="3148"/>
                    <a:pt x="1332" y="3084"/>
                    <a:pt x="1311" y="3000"/>
                  </a:cubicBezTo>
                  <a:cubicBezTo>
                    <a:pt x="1268" y="2915"/>
                    <a:pt x="1247" y="2831"/>
                    <a:pt x="1226" y="2746"/>
                  </a:cubicBezTo>
                  <a:cubicBezTo>
                    <a:pt x="1205" y="2683"/>
                    <a:pt x="1184" y="2620"/>
                    <a:pt x="1184" y="2556"/>
                  </a:cubicBezTo>
                  <a:cubicBezTo>
                    <a:pt x="1163" y="2472"/>
                    <a:pt x="1142" y="2387"/>
                    <a:pt x="1120" y="2303"/>
                  </a:cubicBezTo>
                  <a:cubicBezTo>
                    <a:pt x="1120" y="2239"/>
                    <a:pt x="1120" y="2176"/>
                    <a:pt x="1099" y="2113"/>
                  </a:cubicBezTo>
                  <a:cubicBezTo>
                    <a:pt x="1099" y="2007"/>
                    <a:pt x="1099" y="1923"/>
                    <a:pt x="1078" y="1817"/>
                  </a:cubicBezTo>
                  <a:cubicBezTo>
                    <a:pt x="1078" y="1754"/>
                    <a:pt x="1078" y="1690"/>
                    <a:pt x="1078" y="1648"/>
                  </a:cubicBezTo>
                  <a:cubicBezTo>
                    <a:pt x="1078" y="1542"/>
                    <a:pt x="1099" y="1437"/>
                    <a:pt x="1099" y="1331"/>
                  </a:cubicBezTo>
                  <a:cubicBezTo>
                    <a:pt x="1120" y="1268"/>
                    <a:pt x="1120" y="1226"/>
                    <a:pt x="1120" y="1162"/>
                  </a:cubicBezTo>
                  <a:cubicBezTo>
                    <a:pt x="1120" y="1141"/>
                    <a:pt x="1142" y="1099"/>
                    <a:pt x="1142" y="1057"/>
                  </a:cubicBezTo>
                  <a:cubicBezTo>
                    <a:pt x="1163" y="972"/>
                    <a:pt x="1184" y="888"/>
                    <a:pt x="1205" y="803"/>
                  </a:cubicBezTo>
                  <a:cubicBezTo>
                    <a:pt x="1226" y="761"/>
                    <a:pt x="1226" y="719"/>
                    <a:pt x="1247" y="676"/>
                  </a:cubicBezTo>
                  <a:cubicBezTo>
                    <a:pt x="1268" y="592"/>
                    <a:pt x="1311" y="486"/>
                    <a:pt x="1353" y="402"/>
                  </a:cubicBezTo>
                  <a:cubicBezTo>
                    <a:pt x="1353" y="381"/>
                    <a:pt x="1374" y="359"/>
                    <a:pt x="1374" y="338"/>
                  </a:cubicBezTo>
                  <a:cubicBezTo>
                    <a:pt x="1437" y="233"/>
                    <a:pt x="1501" y="106"/>
                    <a:pt x="1564" y="0"/>
                  </a:cubicBez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78"/>
            <p:cNvSpPr/>
            <p:nvPr/>
          </p:nvSpPr>
          <p:spPr>
            <a:xfrm>
              <a:off x="4329900" y="3163450"/>
              <a:ext cx="297325" cy="228775"/>
            </a:xfrm>
            <a:custGeom>
              <a:avLst/>
              <a:gdLst/>
              <a:ahLst/>
              <a:cxnLst/>
              <a:rect l="l" t="t" r="r" b="b"/>
              <a:pathLst>
                <a:path w="11893" h="9151" extrusionOk="0">
                  <a:moveTo>
                    <a:pt x="4337" y="0"/>
                  </a:moveTo>
                  <a:cubicBezTo>
                    <a:pt x="3003" y="0"/>
                    <a:pt x="1846" y="488"/>
                    <a:pt x="1204" y="1450"/>
                  </a:cubicBezTo>
                  <a:cubicBezTo>
                    <a:pt x="0" y="3309"/>
                    <a:pt x="1120" y="6203"/>
                    <a:pt x="3739" y="7914"/>
                  </a:cubicBezTo>
                  <a:cubicBezTo>
                    <a:pt x="4980" y="8742"/>
                    <a:pt x="6343" y="9150"/>
                    <a:pt x="7558" y="9150"/>
                  </a:cubicBezTo>
                  <a:cubicBezTo>
                    <a:pt x="8886" y="9150"/>
                    <a:pt x="10039" y="8663"/>
                    <a:pt x="10668" y="7703"/>
                  </a:cubicBezTo>
                  <a:cubicBezTo>
                    <a:pt x="11893" y="5844"/>
                    <a:pt x="10773" y="2950"/>
                    <a:pt x="8154" y="1218"/>
                  </a:cubicBezTo>
                  <a:cubicBezTo>
                    <a:pt x="6907" y="403"/>
                    <a:pt x="5549" y="0"/>
                    <a:pt x="4337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78"/>
            <p:cNvSpPr/>
            <p:nvPr/>
          </p:nvSpPr>
          <p:spPr>
            <a:xfrm>
              <a:off x="4370025" y="3198175"/>
              <a:ext cx="217075" cy="159375"/>
            </a:xfrm>
            <a:custGeom>
              <a:avLst/>
              <a:gdLst/>
              <a:ahLst/>
              <a:cxnLst/>
              <a:rect l="l" t="t" r="r" b="b"/>
              <a:pathLst>
                <a:path w="8683" h="6375" extrusionOk="0">
                  <a:moveTo>
                    <a:pt x="2711" y="1"/>
                  </a:moveTo>
                  <a:cubicBezTo>
                    <a:pt x="1852" y="1"/>
                    <a:pt x="1131" y="271"/>
                    <a:pt x="761" y="822"/>
                  </a:cubicBezTo>
                  <a:cubicBezTo>
                    <a:pt x="0" y="1984"/>
                    <a:pt x="993" y="4117"/>
                    <a:pt x="2894" y="5385"/>
                  </a:cubicBezTo>
                  <a:cubicBezTo>
                    <a:pt x="3895" y="6041"/>
                    <a:pt x="5018" y="6375"/>
                    <a:pt x="5972" y="6375"/>
                  </a:cubicBezTo>
                  <a:cubicBezTo>
                    <a:pt x="6831" y="6375"/>
                    <a:pt x="7552" y="6104"/>
                    <a:pt x="7922" y="5554"/>
                  </a:cubicBezTo>
                  <a:cubicBezTo>
                    <a:pt x="8682" y="4371"/>
                    <a:pt x="7690" y="2258"/>
                    <a:pt x="5788" y="991"/>
                  </a:cubicBezTo>
                  <a:cubicBezTo>
                    <a:pt x="4788" y="335"/>
                    <a:pt x="3664" y="1"/>
                    <a:pt x="2711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78"/>
            <p:cNvSpPr/>
            <p:nvPr/>
          </p:nvSpPr>
          <p:spPr>
            <a:xfrm>
              <a:off x="4367375" y="3210225"/>
              <a:ext cx="212325" cy="149850"/>
            </a:xfrm>
            <a:custGeom>
              <a:avLst/>
              <a:gdLst/>
              <a:ahLst/>
              <a:cxnLst/>
              <a:rect l="l" t="t" r="r" b="b"/>
              <a:pathLst>
                <a:path w="8493" h="5994" extrusionOk="0">
                  <a:moveTo>
                    <a:pt x="2223" y="0"/>
                  </a:moveTo>
                  <a:cubicBezTo>
                    <a:pt x="1519" y="0"/>
                    <a:pt x="954" y="206"/>
                    <a:pt x="677" y="636"/>
                  </a:cubicBezTo>
                  <a:cubicBezTo>
                    <a:pt x="1" y="1650"/>
                    <a:pt x="1099" y="3635"/>
                    <a:pt x="3000" y="4903"/>
                  </a:cubicBezTo>
                  <a:cubicBezTo>
                    <a:pt x="4094" y="5619"/>
                    <a:pt x="5306" y="5994"/>
                    <a:pt x="6263" y="5994"/>
                  </a:cubicBezTo>
                  <a:cubicBezTo>
                    <a:pt x="6970" y="5994"/>
                    <a:pt x="7538" y="5789"/>
                    <a:pt x="7817" y="5367"/>
                  </a:cubicBezTo>
                  <a:cubicBezTo>
                    <a:pt x="8493" y="4353"/>
                    <a:pt x="7394" y="2368"/>
                    <a:pt x="5493" y="1100"/>
                  </a:cubicBezTo>
                  <a:cubicBezTo>
                    <a:pt x="4397" y="382"/>
                    <a:pt x="3182" y="0"/>
                    <a:pt x="2223" y="0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78"/>
            <p:cNvSpPr/>
            <p:nvPr/>
          </p:nvSpPr>
          <p:spPr>
            <a:xfrm>
              <a:off x="3811825" y="3039675"/>
              <a:ext cx="288900" cy="189100"/>
            </a:xfrm>
            <a:custGeom>
              <a:avLst/>
              <a:gdLst/>
              <a:ahLst/>
              <a:cxnLst/>
              <a:rect l="l" t="t" r="r" b="b"/>
              <a:pathLst>
                <a:path w="11556" h="7564" extrusionOk="0">
                  <a:moveTo>
                    <a:pt x="0" y="2979"/>
                  </a:moveTo>
                  <a:lnTo>
                    <a:pt x="0" y="2979"/>
                  </a:lnTo>
                  <a:cubicBezTo>
                    <a:pt x="12" y="3050"/>
                    <a:pt x="30" y="3120"/>
                    <a:pt x="55" y="3187"/>
                  </a:cubicBezTo>
                  <a:lnTo>
                    <a:pt x="55" y="3187"/>
                  </a:lnTo>
                  <a:lnTo>
                    <a:pt x="0" y="2979"/>
                  </a:lnTo>
                  <a:close/>
                  <a:moveTo>
                    <a:pt x="10943" y="1"/>
                  </a:moveTo>
                  <a:lnTo>
                    <a:pt x="10943" y="1"/>
                  </a:lnTo>
                  <a:cubicBezTo>
                    <a:pt x="10964" y="128"/>
                    <a:pt x="10985" y="254"/>
                    <a:pt x="11006" y="381"/>
                  </a:cubicBezTo>
                  <a:cubicBezTo>
                    <a:pt x="11006" y="402"/>
                    <a:pt x="11006" y="444"/>
                    <a:pt x="11027" y="466"/>
                  </a:cubicBezTo>
                  <a:cubicBezTo>
                    <a:pt x="11027" y="550"/>
                    <a:pt x="11027" y="656"/>
                    <a:pt x="11027" y="740"/>
                  </a:cubicBezTo>
                  <a:cubicBezTo>
                    <a:pt x="11027" y="782"/>
                    <a:pt x="11027" y="825"/>
                    <a:pt x="11027" y="888"/>
                  </a:cubicBezTo>
                  <a:cubicBezTo>
                    <a:pt x="11027" y="972"/>
                    <a:pt x="11027" y="1057"/>
                    <a:pt x="11006" y="1141"/>
                  </a:cubicBezTo>
                  <a:cubicBezTo>
                    <a:pt x="11006" y="1184"/>
                    <a:pt x="11006" y="1226"/>
                    <a:pt x="11006" y="1247"/>
                  </a:cubicBezTo>
                  <a:cubicBezTo>
                    <a:pt x="10985" y="1310"/>
                    <a:pt x="10985" y="1353"/>
                    <a:pt x="10964" y="1416"/>
                  </a:cubicBezTo>
                  <a:cubicBezTo>
                    <a:pt x="10943" y="1501"/>
                    <a:pt x="10922" y="1606"/>
                    <a:pt x="10879" y="1712"/>
                  </a:cubicBezTo>
                  <a:cubicBezTo>
                    <a:pt x="10879" y="1775"/>
                    <a:pt x="10858" y="1817"/>
                    <a:pt x="10837" y="1881"/>
                  </a:cubicBezTo>
                  <a:cubicBezTo>
                    <a:pt x="10795" y="1965"/>
                    <a:pt x="10753" y="2071"/>
                    <a:pt x="10710" y="2155"/>
                  </a:cubicBezTo>
                  <a:cubicBezTo>
                    <a:pt x="10689" y="2219"/>
                    <a:pt x="10668" y="2282"/>
                    <a:pt x="10626" y="2324"/>
                  </a:cubicBezTo>
                  <a:cubicBezTo>
                    <a:pt x="10605" y="2409"/>
                    <a:pt x="10562" y="2472"/>
                    <a:pt x="10520" y="2557"/>
                  </a:cubicBezTo>
                  <a:cubicBezTo>
                    <a:pt x="10478" y="2620"/>
                    <a:pt x="10436" y="2662"/>
                    <a:pt x="10415" y="2726"/>
                  </a:cubicBezTo>
                  <a:cubicBezTo>
                    <a:pt x="10351" y="2810"/>
                    <a:pt x="10309" y="2874"/>
                    <a:pt x="10246" y="2937"/>
                  </a:cubicBezTo>
                  <a:cubicBezTo>
                    <a:pt x="10203" y="3000"/>
                    <a:pt x="10161" y="3064"/>
                    <a:pt x="10119" y="3106"/>
                  </a:cubicBezTo>
                  <a:cubicBezTo>
                    <a:pt x="10077" y="3191"/>
                    <a:pt x="10013" y="3254"/>
                    <a:pt x="9950" y="3317"/>
                  </a:cubicBezTo>
                  <a:cubicBezTo>
                    <a:pt x="9908" y="3381"/>
                    <a:pt x="9844" y="3423"/>
                    <a:pt x="9802" y="3486"/>
                  </a:cubicBezTo>
                  <a:cubicBezTo>
                    <a:pt x="9739" y="3550"/>
                    <a:pt x="9654" y="3613"/>
                    <a:pt x="9591" y="3697"/>
                  </a:cubicBezTo>
                  <a:cubicBezTo>
                    <a:pt x="9548" y="3740"/>
                    <a:pt x="9485" y="3782"/>
                    <a:pt x="9443" y="3824"/>
                  </a:cubicBezTo>
                  <a:cubicBezTo>
                    <a:pt x="9295" y="3951"/>
                    <a:pt x="9147" y="4078"/>
                    <a:pt x="8999" y="4183"/>
                  </a:cubicBezTo>
                  <a:cubicBezTo>
                    <a:pt x="8999" y="4183"/>
                    <a:pt x="8978" y="4204"/>
                    <a:pt x="8978" y="4204"/>
                  </a:cubicBezTo>
                  <a:cubicBezTo>
                    <a:pt x="8830" y="4310"/>
                    <a:pt x="8682" y="4416"/>
                    <a:pt x="8513" y="4500"/>
                  </a:cubicBezTo>
                  <a:cubicBezTo>
                    <a:pt x="8471" y="4542"/>
                    <a:pt x="8429" y="4564"/>
                    <a:pt x="8387" y="4585"/>
                  </a:cubicBezTo>
                  <a:cubicBezTo>
                    <a:pt x="8197" y="4690"/>
                    <a:pt x="7985" y="4817"/>
                    <a:pt x="7753" y="4902"/>
                  </a:cubicBezTo>
                  <a:cubicBezTo>
                    <a:pt x="7732" y="4923"/>
                    <a:pt x="7690" y="4944"/>
                    <a:pt x="7647" y="4965"/>
                  </a:cubicBezTo>
                  <a:cubicBezTo>
                    <a:pt x="7436" y="5049"/>
                    <a:pt x="7225" y="5134"/>
                    <a:pt x="6992" y="5218"/>
                  </a:cubicBezTo>
                  <a:cubicBezTo>
                    <a:pt x="6845" y="5261"/>
                    <a:pt x="6676" y="5324"/>
                    <a:pt x="6528" y="5366"/>
                  </a:cubicBezTo>
                  <a:cubicBezTo>
                    <a:pt x="6380" y="5409"/>
                    <a:pt x="6232" y="5430"/>
                    <a:pt x="6105" y="5472"/>
                  </a:cubicBezTo>
                  <a:cubicBezTo>
                    <a:pt x="5852" y="5514"/>
                    <a:pt x="5619" y="5556"/>
                    <a:pt x="5387" y="5599"/>
                  </a:cubicBezTo>
                  <a:cubicBezTo>
                    <a:pt x="5218" y="5620"/>
                    <a:pt x="5049" y="5620"/>
                    <a:pt x="4880" y="5641"/>
                  </a:cubicBezTo>
                  <a:lnTo>
                    <a:pt x="4225" y="5641"/>
                  </a:lnTo>
                  <a:cubicBezTo>
                    <a:pt x="4098" y="5641"/>
                    <a:pt x="3993" y="5620"/>
                    <a:pt x="3866" y="5620"/>
                  </a:cubicBezTo>
                  <a:cubicBezTo>
                    <a:pt x="3824" y="5620"/>
                    <a:pt x="3782" y="5599"/>
                    <a:pt x="3718" y="5599"/>
                  </a:cubicBezTo>
                  <a:cubicBezTo>
                    <a:pt x="3592" y="5578"/>
                    <a:pt x="3465" y="5578"/>
                    <a:pt x="3338" y="5556"/>
                  </a:cubicBezTo>
                  <a:cubicBezTo>
                    <a:pt x="3317" y="5535"/>
                    <a:pt x="3296" y="5535"/>
                    <a:pt x="3275" y="5535"/>
                  </a:cubicBezTo>
                  <a:cubicBezTo>
                    <a:pt x="3127" y="5514"/>
                    <a:pt x="2979" y="5472"/>
                    <a:pt x="2831" y="5430"/>
                  </a:cubicBezTo>
                  <a:cubicBezTo>
                    <a:pt x="2789" y="5430"/>
                    <a:pt x="2768" y="5409"/>
                    <a:pt x="2725" y="5409"/>
                  </a:cubicBezTo>
                  <a:cubicBezTo>
                    <a:pt x="2620" y="5366"/>
                    <a:pt x="2514" y="5345"/>
                    <a:pt x="2409" y="5303"/>
                  </a:cubicBezTo>
                  <a:cubicBezTo>
                    <a:pt x="2366" y="5303"/>
                    <a:pt x="2324" y="5282"/>
                    <a:pt x="2282" y="5261"/>
                  </a:cubicBezTo>
                  <a:cubicBezTo>
                    <a:pt x="2176" y="5218"/>
                    <a:pt x="2092" y="5176"/>
                    <a:pt x="1986" y="5134"/>
                  </a:cubicBezTo>
                  <a:cubicBezTo>
                    <a:pt x="1965" y="5134"/>
                    <a:pt x="1923" y="5113"/>
                    <a:pt x="1902" y="5092"/>
                  </a:cubicBezTo>
                  <a:cubicBezTo>
                    <a:pt x="1775" y="5028"/>
                    <a:pt x="1648" y="4965"/>
                    <a:pt x="1542" y="4902"/>
                  </a:cubicBezTo>
                  <a:cubicBezTo>
                    <a:pt x="1521" y="4902"/>
                    <a:pt x="1479" y="4880"/>
                    <a:pt x="1458" y="4859"/>
                  </a:cubicBezTo>
                  <a:cubicBezTo>
                    <a:pt x="1373" y="4796"/>
                    <a:pt x="1289" y="4754"/>
                    <a:pt x="1205" y="4690"/>
                  </a:cubicBezTo>
                  <a:cubicBezTo>
                    <a:pt x="1183" y="4669"/>
                    <a:pt x="1141" y="4627"/>
                    <a:pt x="1099" y="4606"/>
                  </a:cubicBezTo>
                  <a:cubicBezTo>
                    <a:pt x="1036" y="4542"/>
                    <a:pt x="951" y="4500"/>
                    <a:pt x="888" y="4437"/>
                  </a:cubicBezTo>
                  <a:cubicBezTo>
                    <a:pt x="867" y="4395"/>
                    <a:pt x="845" y="4373"/>
                    <a:pt x="824" y="4352"/>
                  </a:cubicBezTo>
                  <a:cubicBezTo>
                    <a:pt x="719" y="4268"/>
                    <a:pt x="634" y="4183"/>
                    <a:pt x="571" y="4078"/>
                  </a:cubicBezTo>
                  <a:cubicBezTo>
                    <a:pt x="550" y="4057"/>
                    <a:pt x="550" y="4057"/>
                    <a:pt x="529" y="4035"/>
                  </a:cubicBezTo>
                  <a:cubicBezTo>
                    <a:pt x="465" y="3951"/>
                    <a:pt x="402" y="3866"/>
                    <a:pt x="338" y="3782"/>
                  </a:cubicBezTo>
                  <a:cubicBezTo>
                    <a:pt x="317" y="3740"/>
                    <a:pt x="296" y="3719"/>
                    <a:pt x="296" y="3676"/>
                  </a:cubicBezTo>
                  <a:cubicBezTo>
                    <a:pt x="233" y="3592"/>
                    <a:pt x="191" y="3528"/>
                    <a:pt x="169" y="3444"/>
                  </a:cubicBezTo>
                  <a:cubicBezTo>
                    <a:pt x="148" y="3402"/>
                    <a:pt x="127" y="3381"/>
                    <a:pt x="127" y="3338"/>
                  </a:cubicBezTo>
                  <a:cubicBezTo>
                    <a:pt x="99" y="3291"/>
                    <a:pt x="75" y="3240"/>
                    <a:pt x="55" y="3187"/>
                  </a:cubicBezTo>
                  <a:lnTo>
                    <a:pt x="55" y="3187"/>
                  </a:lnTo>
                  <a:lnTo>
                    <a:pt x="507" y="4902"/>
                  </a:lnTo>
                  <a:cubicBezTo>
                    <a:pt x="550" y="5007"/>
                    <a:pt x="592" y="5134"/>
                    <a:pt x="634" y="5240"/>
                  </a:cubicBezTo>
                  <a:cubicBezTo>
                    <a:pt x="655" y="5282"/>
                    <a:pt x="676" y="5324"/>
                    <a:pt x="676" y="5345"/>
                  </a:cubicBezTo>
                  <a:cubicBezTo>
                    <a:pt x="719" y="5430"/>
                    <a:pt x="761" y="5514"/>
                    <a:pt x="803" y="5578"/>
                  </a:cubicBezTo>
                  <a:cubicBezTo>
                    <a:pt x="824" y="5620"/>
                    <a:pt x="845" y="5662"/>
                    <a:pt x="867" y="5683"/>
                  </a:cubicBezTo>
                  <a:cubicBezTo>
                    <a:pt x="930" y="5768"/>
                    <a:pt x="993" y="5852"/>
                    <a:pt x="1057" y="5937"/>
                  </a:cubicBezTo>
                  <a:cubicBezTo>
                    <a:pt x="1057" y="5958"/>
                    <a:pt x="1078" y="5979"/>
                    <a:pt x="1078" y="5979"/>
                  </a:cubicBezTo>
                  <a:cubicBezTo>
                    <a:pt x="1162" y="6084"/>
                    <a:pt x="1247" y="6169"/>
                    <a:pt x="1331" y="6253"/>
                  </a:cubicBezTo>
                  <a:cubicBezTo>
                    <a:pt x="1352" y="6296"/>
                    <a:pt x="1395" y="6317"/>
                    <a:pt x="1416" y="6338"/>
                  </a:cubicBezTo>
                  <a:cubicBezTo>
                    <a:pt x="1479" y="6401"/>
                    <a:pt x="1564" y="6465"/>
                    <a:pt x="1627" y="6528"/>
                  </a:cubicBezTo>
                  <a:cubicBezTo>
                    <a:pt x="1669" y="6549"/>
                    <a:pt x="1690" y="6570"/>
                    <a:pt x="1733" y="6591"/>
                  </a:cubicBezTo>
                  <a:cubicBezTo>
                    <a:pt x="1817" y="6655"/>
                    <a:pt x="1902" y="6718"/>
                    <a:pt x="1986" y="6760"/>
                  </a:cubicBezTo>
                  <a:cubicBezTo>
                    <a:pt x="2007" y="6782"/>
                    <a:pt x="2028" y="6803"/>
                    <a:pt x="2049" y="6824"/>
                  </a:cubicBezTo>
                  <a:cubicBezTo>
                    <a:pt x="2176" y="6887"/>
                    <a:pt x="2282" y="6951"/>
                    <a:pt x="2409" y="7014"/>
                  </a:cubicBezTo>
                  <a:cubicBezTo>
                    <a:pt x="2451" y="7014"/>
                    <a:pt x="2472" y="7035"/>
                    <a:pt x="2514" y="7056"/>
                  </a:cubicBezTo>
                  <a:cubicBezTo>
                    <a:pt x="2599" y="7098"/>
                    <a:pt x="2704" y="7141"/>
                    <a:pt x="2810" y="7162"/>
                  </a:cubicBezTo>
                  <a:cubicBezTo>
                    <a:pt x="2852" y="7183"/>
                    <a:pt x="2894" y="7204"/>
                    <a:pt x="2937" y="7225"/>
                  </a:cubicBezTo>
                  <a:cubicBezTo>
                    <a:pt x="3042" y="7246"/>
                    <a:pt x="3127" y="7289"/>
                    <a:pt x="3232" y="7310"/>
                  </a:cubicBezTo>
                  <a:cubicBezTo>
                    <a:pt x="3275" y="7331"/>
                    <a:pt x="3317" y="7331"/>
                    <a:pt x="3359" y="7352"/>
                  </a:cubicBezTo>
                  <a:cubicBezTo>
                    <a:pt x="3486" y="7394"/>
                    <a:pt x="3634" y="7415"/>
                    <a:pt x="3782" y="7436"/>
                  </a:cubicBezTo>
                  <a:cubicBezTo>
                    <a:pt x="3824" y="7458"/>
                    <a:pt x="3845" y="7458"/>
                    <a:pt x="3866" y="7458"/>
                  </a:cubicBezTo>
                  <a:cubicBezTo>
                    <a:pt x="3993" y="7479"/>
                    <a:pt x="4120" y="7500"/>
                    <a:pt x="4246" y="7500"/>
                  </a:cubicBezTo>
                  <a:cubicBezTo>
                    <a:pt x="4289" y="7521"/>
                    <a:pt x="4352" y="7521"/>
                    <a:pt x="4394" y="7521"/>
                  </a:cubicBezTo>
                  <a:cubicBezTo>
                    <a:pt x="4500" y="7542"/>
                    <a:pt x="4627" y="7542"/>
                    <a:pt x="4732" y="7542"/>
                  </a:cubicBezTo>
                  <a:lnTo>
                    <a:pt x="4880" y="7542"/>
                  </a:lnTo>
                  <a:cubicBezTo>
                    <a:pt x="4901" y="7542"/>
                    <a:pt x="4922" y="7542"/>
                    <a:pt x="4943" y="7563"/>
                  </a:cubicBezTo>
                  <a:cubicBezTo>
                    <a:pt x="5049" y="7563"/>
                    <a:pt x="5155" y="7542"/>
                    <a:pt x="5239" y="7542"/>
                  </a:cubicBezTo>
                  <a:lnTo>
                    <a:pt x="5387" y="7542"/>
                  </a:lnTo>
                  <a:cubicBezTo>
                    <a:pt x="5556" y="7542"/>
                    <a:pt x="5725" y="7521"/>
                    <a:pt x="5894" y="7500"/>
                  </a:cubicBezTo>
                  <a:cubicBezTo>
                    <a:pt x="6148" y="7479"/>
                    <a:pt x="6380" y="7415"/>
                    <a:pt x="6612" y="7373"/>
                  </a:cubicBezTo>
                  <a:cubicBezTo>
                    <a:pt x="6654" y="7373"/>
                    <a:pt x="6676" y="7373"/>
                    <a:pt x="6697" y="7352"/>
                  </a:cubicBezTo>
                  <a:cubicBezTo>
                    <a:pt x="6823" y="7331"/>
                    <a:pt x="6929" y="7310"/>
                    <a:pt x="7035" y="7267"/>
                  </a:cubicBezTo>
                  <a:cubicBezTo>
                    <a:pt x="7183" y="7225"/>
                    <a:pt x="7330" y="7183"/>
                    <a:pt x="7457" y="7141"/>
                  </a:cubicBezTo>
                  <a:cubicBezTo>
                    <a:pt x="7478" y="7141"/>
                    <a:pt x="7499" y="7141"/>
                    <a:pt x="7521" y="7120"/>
                  </a:cubicBezTo>
                  <a:cubicBezTo>
                    <a:pt x="7753" y="7056"/>
                    <a:pt x="7964" y="6972"/>
                    <a:pt x="8175" y="6866"/>
                  </a:cubicBezTo>
                  <a:lnTo>
                    <a:pt x="8218" y="6866"/>
                  </a:lnTo>
                  <a:cubicBezTo>
                    <a:pt x="8239" y="6845"/>
                    <a:pt x="8260" y="6824"/>
                    <a:pt x="8281" y="6824"/>
                  </a:cubicBezTo>
                  <a:cubicBezTo>
                    <a:pt x="8513" y="6718"/>
                    <a:pt x="8725" y="6613"/>
                    <a:pt x="8915" y="6486"/>
                  </a:cubicBezTo>
                  <a:cubicBezTo>
                    <a:pt x="8936" y="6465"/>
                    <a:pt x="8978" y="6465"/>
                    <a:pt x="8999" y="6444"/>
                  </a:cubicBezTo>
                  <a:cubicBezTo>
                    <a:pt x="8999" y="6444"/>
                    <a:pt x="9020" y="6422"/>
                    <a:pt x="9041" y="6422"/>
                  </a:cubicBezTo>
                  <a:cubicBezTo>
                    <a:pt x="9189" y="6317"/>
                    <a:pt x="9358" y="6211"/>
                    <a:pt x="9506" y="6106"/>
                  </a:cubicBezTo>
                  <a:lnTo>
                    <a:pt x="9527" y="6106"/>
                  </a:lnTo>
                  <a:cubicBezTo>
                    <a:pt x="9675" y="5979"/>
                    <a:pt x="9823" y="5873"/>
                    <a:pt x="9950" y="5747"/>
                  </a:cubicBezTo>
                  <a:cubicBezTo>
                    <a:pt x="9971" y="5725"/>
                    <a:pt x="9971" y="5725"/>
                    <a:pt x="9992" y="5725"/>
                  </a:cubicBezTo>
                  <a:cubicBezTo>
                    <a:pt x="10034" y="5683"/>
                    <a:pt x="10077" y="5641"/>
                    <a:pt x="10119" y="5599"/>
                  </a:cubicBezTo>
                  <a:cubicBezTo>
                    <a:pt x="10182" y="5535"/>
                    <a:pt x="10246" y="5472"/>
                    <a:pt x="10330" y="5387"/>
                  </a:cubicBezTo>
                  <a:cubicBezTo>
                    <a:pt x="10372" y="5345"/>
                    <a:pt x="10415" y="5282"/>
                    <a:pt x="10457" y="5240"/>
                  </a:cubicBezTo>
                  <a:cubicBezTo>
                    <a:pt x="10520" y="5155"/>
                    <a:pt x="10584" y="5092"/>
                    <a:pt x="10647" y="5028"/>
                  </a:cubicBezTo>
                  <a:cubicBezTo>
                    <a:pt x="10689" y="4965"/>
                    <a:pt x="10731" y="4902"/>
                    <a:pt x="10774" y="4859"/>
                  </a:cubicBezTo>
                  <a:cubicBezTo>
                    <a:pt x="10816" y="4775"/>
                    <a:pt x="10879" y="4711"/>
                    <a:pt x="10922" y="4648"/>
                  </a:cubicBezTo>
                  <a:cubicBezTo>
                    <a:pt x="10964" y="4585"/>
                    <a:pt x="11006" y="4521"/>
                    <a:pt x="11027" y="4458"/>
                  </a:cubicBezTo>
                  <a:cubicBezTo>
                    <a:pt x="11069" y="4395"/>
                    <a:pt x="11112" y="4310"/>
                    <a:pt x="11154" y="4247"/>
                  </a:cubicBezTo>
                  <a:cubicBezTo>
                    <a:pt x="11175" y="4204"/>
                    <a:pt x="11196" y="4183"/>
                    <a:pt x="11196" y="4162"/>
                  </a:cubicBezTo>
                  <a:cubicBezTo>
                    <a:pt x="11217" y="4120"/>
                    <a:pt x="11217" y="4099"/>
                    <a:pt x="11238" y="4057"/>
                  </a:cubicBezTo>
                  <a:cubicBezTo>
                    <a:pt x="11281" y="3972"/>
                    <a:pt x="11323" y="3888"/>
                    <a:pt x="11344" y="3782"/>
                  </a:cubicBezTo>
                  <a:cubicBezTo>
                    <a:pt x="11365" y="3740"/>
                    <a:pt x="11386" y="3676"/>
                    <a:pt x="11407" y="3613"/>
                  </a:cubicBezTo>
                  <a:cubicBezTo>
                    <a:pt x="11428" y="3528"/>
                    <a:pt x="11471" y="3423"/>
                    <a:pt x="11492" y="3317"/>
                  </a:cubicBezTo>
                  <a:cubicBezTo>
                    <a:pt x="11492" y="3275"/>
                    <a:pt x="11513" y="3233"/>
                    <a:pt x="11513" y="3212"/>
                  </a:cubicBezTo>
                  <a:cubicBezTo>
                    <a:pt x="11513" y="3191"/>
                    <a:pt x="11513" y="3169"/>
                    <a:pt x="11513" y="3169"/>
                  </a:cubicBezTo>
                  <a:cubicBezTo>
                    <a:pt x="11513" y="3127"/>
                    <a:pt x="11534" y="3085"/>
                    <a:pt x="11534" y="3043"/>
                  </a:cubicBezTo>
                  <a:cubicBezTo>
                    <a:pt x="11534" y="2958"/>
                    <a:pt x="11555" y="2874"/>
                    <a:pt x="11555" y="2789"/>
                  </a:cubicBezTo>
                  <a:cubicBezTo>
                    <a:pt x="11555" y="2747"/>
                    <a:pt x="11555" y="2705"/>
                    <a:pt x="11555" y="2662"/>
                  </a:cubicBezTo>
                  <a:cubicBezTo>
                    <a:pt x="11555" y="2620"/>
                    <a:pt x="11555" y="2578"/>
                    <a:pt x="11555" y="2557"/>
                  </a:cubicBezTo>
                  <a:cubicBezTo>
                    <a:pt x="11555" y="2493"/>
                    <a:pt x="11555" y="2430"/>
                    <a:pt x="11534" y="2367"/>
                  </a:cubicBezTo>
                  <a:cubicBezTo>
                    <a:pt x="11534" y="2346"/>
                    <a:pt x="11534" y="2324"/>
                    <a:pt x="11534" y="2303"/>
                  </a:cubicBezTo>
                  <a:cubicBezTo>
                    <a:pt x="11513" y="2198"/>
                    <a:pt x="11492" y="2092"/>
                    <a:pt x="11471" y="1986"/>
                  </a:cubicBezTo>
                  <a:cubicBezTo>
                    <a:pt x="11471" y="1965"/>
                    <a:pt x="11471" y="1944"/>
                    <a:pt x="11450" y="1902"/>
                  </a:cubicBezTo>
                  <a:lnTo>
                    <a:pt x="10943" y="1"/>
                  </a:lnTo>
                  <a:close/>
                </a:path>
              </a:pathLst>
            </a:custGeom>
            <a:solidFill>
              <a:srgbClr val="FFC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78"/>
            <p:cNvSpPr/>
            <p:nvPr/>
          </p:nvSpPr>
          <p:spPr>
            <a:xfrm>
              <a:off x="3797025" y="2973550"/>
              <a:ext cx="302625" cy="207275"/>
            </a:xfrm>
            <a:custGeom>
              <a:avLst/>
              <a:gdLst/>
              <a:ahLst/>
              <a:cxnLst/>
              <a:rect l="l" t="t" r="r" b="b"/>
              <a:pathLst>
                <a:path w="12105" h="8291" extrusionOk="0">
                  <a:moveTo>
                    <a:pt x="7052" y="0"/>
                  </a:moveTo>
                  <a:cubicBezTo>
                    <a:pt x="6394" y="0"/>
                    <a:pt x="5703" y="90"/>
                    <a:pt x="5007" y="280"/>
                  </a:cubicBezTo>
                  <a:cubicBezTo>
                    <a:pt x="1987" y="1104"/>
                    <a:pt x="1" y="3491"/>
                    <a:pt x="592" y="5624"/>
                  </a:cubicBezTo>
                  <a:cubicBezTo>
                    <a:pt x="1032" y="7283"/>
                    <a:pt x="2873" y="8291"/>
                    <a:pt x="5076" y="8291"/>
                  </a:cubicBezTo>
                  <a:cubicBezTo>
                    <a:pt x="5734" y="8291"/>
                    <a:pt x="6425" y="8201"/>
                    <a:pt x="7120" y="8011"/>
                  </a:cubicBezTo>
                  <a:cubicBezTo>
                    <a:pt x="10140" y="7187"/>
                    <a:pt x="12105" y="4779"/>
                    <a:pt x="11535" y="2646"/>
                  </a:cubicBezTo>
                  <a:cubicBezTo>
                    <a:pt x="11079" y="1004"/>
                    <a:pt x="9248" y="0"/>
                    <a:pt x="7052" y="0"/>
                  </a:cubicBezTo>
                  <a:close/>
                </a:path>
              </a:pathLst>
            </a:custGeom>
            <a:solidFill>
              <a:srgbClr val="F7E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78"/>
            <p:cNvSpPr/>
            <p:nvPr/>
          </p:nvSpPr>
          <p:spPr>
            <a:xfrm>
              <a:off x="3836125" y="3008100"/>
              <a:ext cx="224975" cy="137925"/>
            </a:xfrm>
            <a:custGeom>
              <a:avLst/>
              <a:gdLst/>
              <a:ahLst/>
              <a:cxnLst/>
              <a:rect l="l" t="t" r="r" b="b"/>
              <a:pathLst>
                <a:path w="8999" h="5517" extrusionOk="0">
                  <a:moveTo>
                    <a:pt x="5453" y="1"/>
                  </a:moveTo>
                  <a:cubicBezTo>
                    <a:pt x="4920" y="1"/>
                    <a:pt x="4359" y="73"/>
                    <a:pt x="3802" y="229"/>
                  </a:cubicBezTo>
                  <a:cubicBezTo>
                    <a:pt x="1606" y="820"/>
                    <a:pt x="0" y="2531"/>
                    <a:pt x="359" y="3883"/>
                  </a:cubicBezTo>
                  <a:cubicBezTo>
                    <a:pt x="628" y="4895"/>
                    <a:pt x="1963" y="5517"/>
                    <a:pt x="3539" y="5517"/>
                  </a:cubicBezTo>
                  <a:cubicBezTo>
                    <a:pt x="4068" y="5517"/>
                    <a:pt x="4624" y="5447"/>
                    <a:pt x="5176" y="5298"/>
                  </a:cubicBezTo>
                  <a:cubicBezTo>
                    <a:pt x="7394" y="4686"/>
                    <a:pt x="8999" y="2975"/>
                    <a:pt x="8619" y="1623"/>
                  </a:cubicBezTo>
                  <a:cubicBezTo>
                    <a:pt x="8351" y="629"/>
                    <a:pt x="7023" y="1"/>
                    <a:pt x="5453" y="1"/>
                  </a:cubicBezTo>
                  <a:close/>
                </a:path>
              </a:pathLst>
            </a:custGeom>
            <a:solidFill>
              <a:srgbClr val="FDD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78"/>
            <p:cNvSpPr/>
            <p:nvPr/>
          </p:nvSpPr>
          <p:spPr>
            <a:xfrm>
              <a:off x="3839275" y="3024400"/>
              <a:ext cx="222900" cy="122475"/>
            </a:xfrm>
            <a:custGeom>
              <a:avLst/>
              <a:gdLst/>
              <a:ahLst/>
              <a:cxnLst/>
              <a:rect l="l" t="t" r="r" b="b"/>
              <a:pathLst>
                <a:path w="8916" h="4899" extrusionOk="0">
                  <a:moveTo>
                    <a:pt x="5732" y="1"/>
                  </a:moveTo>
                  <a:cubicBezTo>
                    <a:pt x="5139" y="1"/>
                    <a:pt x="4502" y="82"/>
                    <a:pt x="3867" y="253"/>
                  </a:cubicBezTo>
                  <a:cubicBezTo>
                    <a:pt x="1670" y="865"/>
                    <a:pt x="1" y="2407"/>
                    <a:pt x="318" y="3569"/>
                  </a:cubicBezTo>
                  <a:cubicBezTo>
                    <a:pt x="558" y="4410"/>
                    <a:pt x="1737" y="4899"/>
                    <a:pt x="3188" y="4899"/>
                  </a:cubicBezTo>
                  <a:cubicBezTo>
                    <a:pt x="3778" y="4899"/>
                    <a:pt x="4414" y="4818"/>
                    <a:pt x="5050" y="4646"/>
                  </a:cubicBezTo>
                  <a:cubicBezTo>
                    <a:pt x="7268" y="4034"/>
                    <a:pt x="8915" y="2492"/>
                    <a:pt x="8598" y="1330"/>
                  </a:cubicBezTo>
                  <a:cubicBezTo>
                    <a:pt x="8373" y="489"/>
                    <a:pt x="7188" y="1"/>
                    <a:pt x="5732" y="1"/>
                  </a:cubicBezTo>
                  <a:close/>
                </a:path>
              </a:pathLst>
            </a:custGeom>
            <a:solidFill>
              <a:srgbClr val="FDE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78"/>
            <p:cNvSpPr/>
            <p:nvPr/>
          </p:nvSpPr>
          <p:spPr>
            <a:xfrm>
              <a:off x="4588125" y="3166425"/>
              <a:ext cx="131000" cy="131000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2620" y="1"/>
                  </a:moveTo>
                  <a:lnTo>
                    <a:pt x="1691" y="1690"/>
                  </a:lnTo>
                  <a:lnTo>
                    <a:pt x="1" y="2620"/>
                  </a:lnTo>
                  <a:lnTo>
                    <a:pt x="1691" y="3549"/>
                  </a:lnTo>
                  <a:lnTo>
                    <a:pt x="2620" y="5239"/>
                  </a:lnTo>
                  <a:lnTo>
                    <a:pt x="3549" y="3549"/>
                  </a:lnTo>
                  <a:lnTo>
                    <a:pt x="5239" y="2620"/>
                  </a:lnTo>
                  <a:lnTo>
                    <a:pt x="3549" y="1690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78"/>
            <p:cNvSpPr/>
            <p:nvPr/>
          </p:nvSpPr>
          <p:spPr>
            <a:xfrm>
              <a:off x="3330200" y="3570425"/>
              <a:ext cx="131000" cy="131000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2620" y="0"/>
                  </a:moveTo>
                  <a:lnTo>
                    <a:pt x="1690" y="1690"/>
                  </a:lnTo>
                  <a:lnTo>
                    <a:pt x="0" y="2620"/>
                  </a:lnTo>
                  <a:lnTo>
                    <a:pt x="1690" y="3528"/>
                  </a:lnTo>
                  <a:lnTo>
                    <a:pt x="2620" y="5239"/>
                  </a:lnTo>
                  <a:lnTo>
                    <a:pt x="3549" y="3528"/>
                  </a:lnTo>
                  <a:lnTo>
                    <a:pt x="5239" y="2620"/>
                  </a:lnTo>
                  <a:lnTo>
                    <a:pt x="3549" y="1690"/>
                  </a:lnTo>
                  <a:lnTo>
                    <a:pt x="26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78"/>
            <p:cNvSpPr/>
            <p:nvPr/>
          </p:nvSpPr>
          <p:spPr>
            <a:xfrm>
              <a:off x="3532450" y="3103050"/>
              <a:ext cx="131000" cy="130475"/>
            </a:xfrm>
            <a:custGeom>
              <a:avLst/>
              <a:gdLst/>
              <a:ahLst/>
              <a:cxnLst/>
              <a:rect l="l" t="t" r="r" b="b"/>
              <a:pathLst>
                <a:path w="5240" h="5219" extrusionOk="0">
                  <a:moveTo>
                    <a:pt x="2620" y="1"/>
                  </a:moveTo>
                  <a:lnTo>
                    <a:pt x="1691" y="1691"/>
                  </a:lnTo>
                  <a:lnTo>
                    <a:pt x="1" y="2599"/>
                  </a:lnTo>
                  <a:lnTo>
                    <a:pt x="1691" y="3528"/>
                  </a:lnTo>
                  <a:lnTo>
                    <a:pt x="2620" y="5218"/>
                  </a:lnTo>
                  <a:lnTo>
                    <a:pt x="3550" y="3528"/>
                  </a:lnTo>
                  <a:lnTo>
                    <a:pt x="5240" y="2599"/>
                  </a:lnTo>
                  <a:lnTo>
                    <a:pt x="3550" y="1691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78"/>
            <p:cNvSpPr/>
            <p:nvPr/>
          </p:nvSpPr>
          <p:spPr>
            <a:xfrm>
              <a:off x="2822175" y="3441575"/>
              <a:ext cx="65500" cy="65500"/>
            </a:xfrm>
            <a:custGeom>
              <a:avLst/>
              <a:gdLst/>
              <a:ahLst/>
              <a:cxnLst/>
              <a:rect l="l" t="t" r="r" b="b"/>
              <a:pathLst>
                <a:path w="2620" h="2620" extrusionOk="0">
                  <a:moveTo>
                    <a:pt x="1310" y="0"/>
                  </a:moveTo>
                  <a:lnTo>
                    <a:pt x="845" y="845"/>
                  </a:lnTo>
                  <a:lnTo>
                    <a:pt x="0" y="1310"/>
                  </a:lnTo>
                  <a:lnTo>
                    <a:pt x="845" y="1775"/>
                  </a:lnTo>
                  <a:lnTo>
                    <a:pt x="1310" y="2620"/>
                  </a:lnTo>
                  <a:lnTo>
                    <a:pt x="1775" y="1775"/>
                  </a:lnTo>
                  <a:lnTo>
                    <a:pt x="2620" y="1310"/>
                  </a:lnTo>
                  <a:lnTo>
                    <a:pt x="1775" y="845"/>
                  </a:lnTo>
                  <a:lnTo>
                    <a:pt x="13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03" name="Google Shape;3703;p78"/>
          <p:cNvSpPr/>
          <p:nvPr/>
        </p:nvSpPr>
        <p:spPr>
          <a:xfrm rot="-4938680">
            <a:off x="768707" y="2129109"/>
            <a:ext cx="509781" cy="524839"/>
          </a:xfrm>
          <a:custGeom>
            <a:avLst/>
            <a:gdLst/>
            <a:ahLst/>
            <a:cxnLst/>
            <a:rect l="l" t="t" r="r" b="b"/>
            <a:pathLst>
              <a:path w="3659" h="3767" extrusionOk="0">
                <a:moveTo>
                  <a:pt x="1282" y="1"/>
                </a:moveTo>
                <a:lnTo>
                  <a:pt x="742" y="51"/>
                </a:lnTo>
                <a:cubicBezTo>
                  <a:pt x="742" y="51"/>
                  <a:pt x="1037" y="893"/>
                  <a:pt x="1332" y="1779"/>
                </a:cubicBezTo>
                <a:cubicBezTo>
                  <a:pt x="677" y="2089"/>
                  <a:pt x="101" y="2348"/>
                  <a:pt x="0" y="2362"/>
                </a:cubicBezTo>
                <a:lnTo>
                  <a:pt x="209" y="3291"/>
                </a:lnTo>
                <a:lnTo>
                  <a:pt x="1570" y="2485"/>
                </a:lnTo>
                <a:cubicBezTo>
                  <a:pt x="1779" y="3126"/>
                  <a:pt x="1952" y="3673"/>
                  <a:pt x="1952" y="3767"/>
                </a:cubicBezTo>
                <a:lnTo>
                  <a:pt x="2902" y="3673"/>
                </a:lnTo>
                <a:lnTo>
                  <a:pt x="2211" y="2103"/>
                </a:lnTo>
                <a:lnTo>
                  <a:pt x="3658" y="1239"/>
                </a:lnTo>
                <a:lnTo>
                  <a:pt x="3543" y="713"/>
                </a:lnTo>
                <a:cubicBezTo>
                  <a:pt x="3543" y="713"/>
                  <a:pt x="2765" y="1095"/>
                  <a:pt x="1937" y="1491"/>
                </a:cubicBezTo>
                <a:lnTo>
                  <a:pt x="12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5" name="Google Shape;3705;p78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sp>
          <p:nvSpPr>
            <p:cNvPr id="3706" name="Google Shape;3706;p78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78"/>
            <p:cNvSpPr/>
            <p:nvPr/>
          </p:nvSpPr>
          <p:spPr>
            <a:xfrm>
              <a:off x="7868787" y="332161"/>
              <a:ext cx="202597" cy="178494"/>
            </a:xfrm>
            <a:custGeom>
              <a:avLst/>
              <a:gdLst/>
              <a:ahLst/>
              <a:cxnLst/>
              <a:rect l="l" t="t" r="r" b="b"/>
              <a:pathLst>
                <a:path w="18089" h="15937" extrusionOk="0">
                  <a:moveTo>
                    <a:pt x="7968" y="1"/>
                  </a:moveTo>
                  <a:cubicBezTo>
                    <a:pt x="5816" y="1"/>
                    <a:pt x="3781" y="873"/>
                    <a:pt x="2327" y="2327"/>
                  </a:cubicBezTo>
                  <a:cubicBezTo>
                    <a:pt x="815" y="3839"/>
                    <a:pt x="0" y="5875"/>
                    <a:pt x="0" y="7969"/>
                  </a:cubicBezTo>
                  <a:cubicBezTo>
                    <a:pt x="0" y="10121"/>
                    <a:pt x="815" y="12098"/>
                    <a:pt x="2327" y="13610"/>
                  </a:cubicBezTo>
                  <a:cubicBezTo>
                    <a:pt x="3781" y="15123"/>
                    <a:pt x="5816" y="15937"/>
                    <a:pt x="7968" y="15937"/>
                  </a:cubicBezTo>
                  <a:cubicBezTo>
                    <a:pt x="10062" y="15937"/>
                    <a:pt x="12098" y="15123"/>
                    <a:pt x="13552" y="13610"/>
                  </a:cubicBezTo>
                  <a:cubicBezTo>
                    <a:pt x="13727" y="13436"/>
                    <a:pt x="13843" y="13261"/>
                    <a:pt x="13843" y="13029"/>
                  </a:cubicBezTo>
                  <a:cubicBezTo>
                    <a:pt x="13843" y="12796"/>
                    <a:pt x="13727" y="12564"/>
                    <a:pt x="13552" y="12389"/>
                  </a:cubicBezTo>
                  <a:cubicBezTo>
                    <a:pt x="13436" y="12215"/>
                    <a:pt x="13203" y="12156"/>
                    <a:pt x="12970" y="12156"/>
                  </a:cubicBezTo>
                  <a:cubicBezTo>
                    <a:pt x="12738" y="12156"/>
                    <a:pt x="12505" y="12215"/>
                    <a:pt x="12331" y="12389"/>
                  </a:cubicBezTo>
                  <a:cubicBezTo>
                    <a:pt x="11167" y="13552"/>
                    <a:pt x="9597" y="14192"/>
                    <a:pt x="7968" y="14192"/>
                  </a:cubicBezTo>
                  <a:cubicBezTo>
                    <a:pt x="6282" y="14192"/>
                    <a:pt x="4711" y="13552"/>
                    <a:pt x="3548" y="12389"/>
                  </a:cubicBezTo>
                  <a:cubicBezTo>
                    <a:pt x="2385" y="11226"/>
                    <a:pt x="1687" y="9655"/>
                    <a:pt x="1687" y="7969"/>
                  </a:cubicBezTo>
                  <a:cubicBezTo>
                    <a:pt x="1687" y="6340"/>
                    <a:pt x="2385" y="4770"/>
                    <a:pt x="3548" y="3607"/>
                  </a:cubicBezTo>
                  <a:cubicBezTo>
                    <a:pt x="4711" y="2385"/>
                    <a:pt x="6282" y="1745"/>
                    <a:pt x="7968" y="1745"/>
                  </a:cubicBezTo>
                  <a:cubicBezTo>
                    <a:pt x="9597" y="1745"/>
                    <a:pt x="11167" y="2385"/>
                    <a:pt x="12331" y="3607"/>
                  </a:cubicBezTo>
                  <a:cubicBezTo>
                    <a:pt x="13087" y="4305"/>
                    <a:pt x="13610" y="5177"/>
                    <a:pt x="13901" y="6166"/>
                  </a:cubicBezTo>
                  <a:lnTo>
                    <a:pt x="12447" y="5177"/>
                  </a:lnTo>
                  <a:cubicBezTo>
                    <a:pt x="12331" y="5061"/>
                    <a:pt x="12156" y="5003"/>
                    <a:pt x="11982" y="5003"/>
                  </a:cubicBezTo>
                  <a:cubicBezTo>
                    <a:pt x="11691" y="5003"/>
                    <a:pt x="11400" y="5177"/>
                    <a:pt x="11226" y="5410"/>
                  </a:cubicBezTo>
                  <a:cubicBezTo>
                    <a:pt x="11109" y="5584"/>
                    <a:pt x="11051" y="5817"/>
                    <a:pt x="11109" y="6049"/>
                  </a:cubicBezTo>
                  <a:cubicBezTo>
                    <a:pt x="11167" y="6282"/>
                    <a:pt x="11284" y="6457"/>
                    <a:pt x="11458" y="6631"/>
                  </a:cubicBezTo>
                  <a:lnTo>
                    <a:pt x="14541" y="8725"/>
                  </a:lnTo>
                  <a:cubicBezTo>
                    <a:pt x="14599" y="8783"/>
                    <a:pt x="14715" y="8783"/>
                    <a:pt x="14773" y="8841"/>
                  </a:cubicBezTo>
                  <a:lnTo>
                    <a:pt x="15064" y="8841"/>
                  </a:lnTo>
                  <a:cubicBezTo>
                    <a:pt x="15355" y="8841"/>
                    <a:pt x="15588" y="8725"/>
                    <a:pt x="15762" y="8492"/>
                  </a:cubicBezTo>
                  <a:lnTo>
                    <a:pt x="17856" y="5468"/>
                  </a:lnTo>
                  <a:cubicBezTo>
                    <a:pt x="18089" y="5061"/>
                    <a:pt x="17972" y="4479"/>
                    <a:pt x="17623" y="4246"/>
                  </a:cubicBezTo>
                  <a:cubicBezTo>
                    <a:pt x="17449" y="4130"/>
                    <a:pt x="17274" y="4072"/>
                    <a:pt x="17100" y="4072"/>
                  </a:cubicBezTo>
                  <a:cubicBezTo>
                    <a:pt x="16809" y="4072"/>
                    <a:pt x="16576" y="4246"/>
                    <a:pt x="16402" y="4479"/>
                  </a:cubicBezTo>
                  <a:lnTo>
                    <a:pt x="15588" y="5642"/>
                  </a:lnTo>
                  <a:cubicBezTo>
                    <a:pt x="15181" y="4421"/>
                    <a:pt x="14483" y="3258"/>
                    <a:pt x="13552" y="2327"/>
                  </a:cubicBezTo>
                  <a:cubicBezTo>
                    <a:pt x="12098" y="873"/>
                    <a:pt x="10062" y="1"/>
                    <a:pt x="7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78">
              <a:hlinkClick r:id="rId3" action="ppaction://hlinksldjump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9" name="Google Shape;3709;p78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3710" name="Google Shape;3710;p78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3711" name="Google Shape;3711;p78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2" name="Google Shape;3712;p78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13" name="Google Shape;3713;p78">
              <a:hlinkClick r:id="" action="ppaction://noaction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4" name="Google Shape;3714;p78"/>
          <p:cNvGrpSpPr/>
          <p:nvPr/>
        </p:nvGrpSpPr>
        <p:grpSpPr>
          <a:xfrm>
            <a:off x="7205125" y="211475"/>
            <a:ext cx="392112" cy="392100"/>
            <a:chOff x="7205125" y="211475"/>
            <a:chExt cx="392112" cy="392100"/>
          </a:xfrm>
        </p:grpSpPr>
        <p:sp>
          <p:nvSpPr>
            <p:cNvPr id="3715" name="Google Shape;3715;p78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78">
              <a:hlinkClick r:id="rId4" action="ppaction://hlinksldjump"/>
            </p:cNvPr>
            <p:cNvSpPr/>
            <p:nvPr/>
          </p:nvSpPr>
          <p:spPr>
            <a:xfrm flipH="1">
              <a:off x="7205125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78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78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19" name="Google Shape;3719;p78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0" name="Google Shape;3720;p78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1" name="Google Shape;3721;p78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383545-88E7-42F5-C2FF-7E43DAB73A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269"/>
          <a:stretch/>
        </p:blipFill>
        <p:spPr>
          <a:xfrm>
            <a:off x="2974564" y="1371070"/>
            <a:ext cx="4717512" cy="2552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AB3C94-EDC8-F38D-01DE-1FB8314F24F3}"/>
              </a:ext>
            </a:extLst>
          </p:cNvPr>
          <p:cNvSpPr txBox="1"/>
          <p:nvPr/>
        </p:nvSpPr>
        <p:spPr>
          <a:xfrm>
            <a:off x="3335920" y="497756"/>
            <a:ext cx="3181772" cy="601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الشيفرة المعكوسة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2" name="Google Shape;2792;p74"/>
          <p:cNvSpPr/>
          <p:nvPr/>
        </p:nvSpPr>
        <p:spPr>
          <a:xfrm>
            <a:off x="5530229" y="3569603"/>
            <a:ext cx="747401" cy="724502"/>
          </a:xfrm>
          <a:custGeom>
            <a:avLst/>
            <a:gdLst/>
            <a:ahLst/>
            <a:cxnLst/>
            <a:rect l="l" t="t" r="r" b="b"/>
            <a:pathLst>
              <a:path w="53073" h="51447" extrusionOk="0">
                <a:moveTo>
                  <a:pt x="23707" y="0"/>
                </a:moveTo>
                <a:cubicBezTo>
                  <a:pt x="8618" y="0"/>
                  <a:pt x="0" y="12943"/>
                  <a:pt x="0" y="27122"/>
                </a:cubicBezTo>
                <a:cubicBezTo>
                  <a:pt x="0" y="41333"/>
                  <a:pt x="8618" y="51446"/>
                  <a:pt x="23707" y="51446"/>
                </a:cubicBezTo>
                <a:cubicBezTo>
                  <a:pt x="38796" y="51446"/>
                  <a:pt x="53072" y="39707"/>
                  <a:pt x="53072" y="25528"/>
                </a:cubicBezTo>
                <a:cubicBezTo>
                  <a:pt x="53072" y="11317"/>
                  <a:pt x="38796" y="0"/>
                  <a:pt x="2370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798" name="Google Shape;2798;p74"/>
          <p:cNvGrpSpPr/>
          <p:nvPr/>
        </p:nvGrpSpPr>
        <p:grpSpPr>
          <a:xfrm>
            <a:off x="2461602" y="1782226"/>
            <a:ext cx="3908682" cy="2332840"/>
            <a:chOff x="238125" y="610800"/>
            <a:chExt cx="6938900" cy="4281225"/>
          </a:xfrm>
        </p:grpSpPr>
        <p:sp>
          <p:nvSpPr>
            <p:cNvPr id="2799" name="Google Shape;2799;p74"/>
            <p:cNvSpPr/>
            <p:nvPr/>
          </p:nvSpPr>
          <p:spPr>
            <a:xfrm>
              <a:off x="238125" y="610800"/>
              <a:ext cx="1892650" cy="1834925"/>
            </a:xfrm>
            <a:custGeom>
              <a:avLst/>
              <a:gdLst/>
              <a:ahLst/>
              <a:cxnLst/>
              <a:rect l="l" t="t" r="r" b="b"/>
              <a:pathLst>
                <a:path w="75706" h="73397" extrusionOk="0">
                  <a:moveTo>
                    <a:pt x="33820" y="0"/>
                  </a:moveTo>
                  <a:cubicBezTo>
                    <a:pt x="12260" y="0"/>
                    <a:pt x="0" y="18439"/>
                    <a:pt x="0" y="38731"/>
                  </a:cubicBezTo>
                  <a:cubicBezTo>
                    <a:pt x="0" y="58991"/>
                    <a:pt x="12260" y="73397"/>
                    <a:pt x="33820" y="73397"/>
                  </a:cubicBezTo>
                  <a:cubicBezTo>
                    <a:pt x="55348" y="73397"/>
                    <a:pt x="75706" y="56682"/>
                    <a:pt x="75706" y="36422"/>
                  </a:cubicBezTo>
                  <a:cubicBezTo>
                    <a:pt x="75706" y="16130"/>
                    <a:pt x="55348" y="0"/>
                    <a:pt x="338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74"/>
            <p:cNvSpPr/>
            <p:nvPr/>
          </p:nvSpPr>
          <p:spPr>
            <a:xfrm>
              <a:off x="487700" y="1138425"/>
              <a:ext cx="5825100" cy="3753600"/>
            </a:xfrm>
            <a:custGeom>
              <a:avLst/>
              <a:gdLst/>
              <a:ahLst/>
              <a:cxnLst/>
              <a:rect l="l" t="t" r="r" b="b"/>
              <a:pathLst>
                <a:path w="233004" h="150144" extrusionOk="0">
                  <a:moveTo>
                    <a:pt x="178241" y="4683"/>
                  </a:moveTo>
                  <a:cubicBezTo>
                    <a:pt x="179834" y="4683"/>
                    <a:pt x="181428" y="5008"/>
                    <a:pt x="182923" y="5626"/>
                  </a:cubicBezTo>
                  <a:cubicBezTo>
                    <a:pt x="178046" y="8976"/>
                    <a:pt x="175151" y="14471"/>
                    <a:pt x="175119" y="20390"/>
                  </a:cubicBezTo>
                  <a:lnTo>
                    <a:pt x="175119" y="26244"/>
                  </a:lnTo>
                  <a:cubicBezTo>
                    <a:pt x="175119" y="35186"/>
                    <a:pt x="167509" y="42503"/>
                    <a:pt x="158144" y="42503"/>
                  </a:cubicBezTo>
                  <a:lnTo>
                    <a:pt x="148615" y="42503"/>
                  </a:lnTo>
                  <a:lnTo>
                    <a:pt x="148615" y="15967"/>
                  </a:lnTo>
                  <a:cubicBezTo>
                    <a:pt x="148615" y="9756"/>
                    <a:pt x="153883" y="4683"/>
                    <a:pt x="160387" y="4683"/>
                  </a:cubicBezTo>
                  <a:close/>
                  <a:moveTo>
                    <a:pt x="143737" y="47186"/>
                  </a:moveTo>
                  <a:lnTo>
                    <a:pt x="143737" y="109006"/>
                  </a:lnTo>
                  <a:lnTo>
                    <a:pt x="97755" y="109006"/>
                  </a:lnTo>
                  <a:cubicBezTo>
                    <a:pt x="86470" y="109006"/>
                    <a:pt x="77300" y="100193"/>
                    <a:pt x="77300" y="89397"/>
                  </a:cubicBezTo>
                  <a:lnTo>
                    <a:pt x="77300" y="60714"/>
                  </a:lnTo>
                  <a:cubicBezTo>
                    <a:pt x="77300" y="53267"/>
                    <a:pt x="83609" y="47186"/>
                    <a:pt x="91381" y="47186"/>
                  </a:cubicBezTo>
                  <a:close/>
                  <a:moveTo>
                    <a:pt x="187118" y="8585"/>
                  </a:moveTo>
                  <a:cubicBezTo>
                    <a:pt x="188972" y="10602"/>
                    <a:pt x="189980" y="13236"/>
                    <a:pt x="189980" y="15967"/>
                  </a:cubicBezTo>
                  <a:lnTo>
                    <a:pt x="189980" y="90990"/>
                  </a:lnTo>
                  <a:cubicBezTo>
                    <a:pt x="189980" y="100941"/>
                    <a:pt x="181558" y="109006"/>
                    <a:pt x="171216" y="109006"/>
                  </a:cubicBezTo>
                  <a:lnTo>
                    <a:pt x="148615" y="109006"/>
                  </a:lnTo>
                  <a:lnTo>
                    <a:pt x="148615" y="47154"/>
                  </a:lnTo>
                  <a:lnTo>
                    <a:pt x="158144" y="47154"/>
                  </a:lnTo>
                  <a:cubicBezTo>
                    <a:pt x="170176" y="47154"/>
                    <a:pt x="179997" y="37788"/>
                    <a:pt x="179997" y="26211"/>
                  </a:cubicBezTo>
                  <a:lnTo>
                    <a:pt x="179997" y="20390"/>
                  </a:lnTo>
                  <a:cubicBezTo>
                    <a:pt x="180029" y="15447"/>
                    <a:pt x="182761" y="10894"/>
                    <a:pt x="187118" y="8585"/>
                  </a:cubicBezTo>
                  <a:close/>
                  <a:moveTo>
                    <a:pt x="160387" y="0"/>
                  </a:moveTo>
                  <a:cubicBezTo>
                    <a:pt x="151217" y="0"/>
                    <a:pt x="143737" y="7155"/>
                    <a:pt x="143737" y="15967"/>
                  </a:cubicBezTo>
                  <a:lnTo>
                    <a:pt x="143737" y="42503"/>
                  </a:lnTo>
                  <a:lnTo>
                    <a:pt x="91348" y="42503"/>
                  </a:lnTo>
                  <a:cubicBezTo>
                    <a:pt x="80909" y="42503"/>
                    <a:pt x="72389" y="50666"/>
                    <a:pt x="72389" y="60682"/>
                  </a:cubicBezTo>
                  <a:lnTo>
                    <a:pt x="72389" y="89397"/>
                  </a:lnTo>
                  <a:cubicBezTo>
                    <a:pt x="72389" y="102795"/>
                    <a:pt x="83771" y="113689"/>
                    <a:pt x="97755" y="113689"/>
                  </a:cubicBezTo>
                  <a:lnTo>
                    <a:pt x="143737" y="113689"/>
                  </a:lnTo>
                  <a:lnTo>
                    <a:pt x="143737" y="124193"/>
                  </a:lnTo>
                  <a:cubicBezTo>
                    <a:pt x="143737" y="135932"/>
                    <a:pt x="133786" y="145461"/>
                    <a:pt x="121559" y="145461"/>
                  </a:cubicBezTo>
                  <a:lnTo>
                    <a:pt x="27057" y="145461"/>
                  </a:lnTo>
                  <a:cubicBezTo>
                    <a:pt x="14829" y="145461"/>
                    <a:pt x="4878" y="135932"/>
                    <a:pt x="4878" y="124193"/>
                  </a:cubicBezTo>
                  <a:lnTo>
                    <a:pt x="4878" y="30536"/>
                  </a:lnTo>
                  <a:lnTo>
                    <a:pt x="1" y="30536"/>
                  </a:lnTo>
                  <a:lnTo>
                    <a:pt x="1" y="124193"/>
                  </a:lnTo>
                  <a:cubicBezTo>
                    <a:pt x="1" y="138501"/>
                    <a:pt x="12130" y="150143"/>
                    <a:pt x="27057" y="150143"/>
                  </a:cubicBezTo>
                  <a:lnTo>
                    <a:pt x="121559" y="150143"/>
                  </a:lnTo>
                  <a:cubicBezTo>
                    <a:pt x="136485" y="150143"/>
                    <a:pt x="148615" y="138501"/>
                    <a:pt x="148648" y="124193"/>
                  </a:cubicBezTo>
                  <a:lnTo>
                    <a:pt x="148648" y="113689"/>
                  </a:lnTo>
                  <a:lnTo>
                    <a:pt x="171249" y="113689"/>
                  </a:lnTo>
                  <a:cubicBezTo>
                    <a:pt x="184289" y="113689"/>
                    <a:pt x="194891" y="103510"/>
                    <a:pt x="194891" y="90990"/>
                  </a:cubicBezTo>
                  <a:lnTo>
                    <a:pt x="194891" y="15967"/>
                  </a:lnTo>
                  <a:cubicBezTo>
                    <a:pt x="194891" y="12715"/>
                    <a:pt x="193850" y="9561"/>
                    <a:pt x="191964" y="6927"/>
                  </a:cubicBezTo>
                  <a:cubicBezTo>
                    <a:pt x="192679" y="6829"/>
                    <a:pt x="193427" y="6764"/>
                    <a:pt x="194175" y="6764"/>
                  </a:cubicBezTo>
                  <a:lnTo>
                    <a:pt x="233004" y="6764"/>
                  </a:lnTo>
                  <a:lnTo>
                    <a:pt x="233004" y="2081"/>
                  </a:lnTo>
                  <a:lnTo>
                    <a:pt x="194175" y="2081"/>
                  </a:lnTo>
                  <a:cubicBezTo>
                    <a:pt x="192061" y="2081"/>
                    <a:pt x="190013" y="2407"/>
                    <a:pt x="188029" y="3057"/>
                  </a:cubicBezTo>
                  <a:cubicBezTo>
                    <a:pt x="185135" y="1073"/>
                    <a:pt x="181720" y="0"/>
                    <a:pt x="1782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74"/>
            <p:cNvSpPr/>
            <p:nvPr/>
          </p:nvSpPr>
          <p:spPr>
            <a:xfrm>
              <a:off x="1014525" y="1043300"/>
              <a:ext cx="5260075" cy="3799950"/>
            </a:xfrm>
            <a:custGeom>
              <a:avLst/>
              <a:gdLst/>
              <a:ahLst/>
              <a:cxnLst/>
              <a:rect l="l" t="t" r="r" b="b"/>
              <a:pathLst>
                <a:path w="210403" h="151998" extrusionOk="0">
                  <a:moveTo>
                    <a:pt x="9398" y="71901"/>
                  </a:moveTo>
                  <a:lnTo>
                    <a:pt x="74015" y="71934"/>
                  </a:lnTo>
                  <a:lnTo>
                    <a:pt x="74015" y="114567"/>
                  </a:lnTo>
                  <a:cubicBezTo>
                    <a:pt x="74015" y="120518"/>
                    <a:pt x="68974" y="125364"/>
                    <a:pt x="62763" y="125364"/>
                  </a:cubicBezTo>
                  <a:lnTo>
                    <a:pt x="16163" y="125364"/>
                  </a:lnTo>
                  <a:cubicBezTo>
                    <a:pt x="9951" y="125364"/>
                    <a:pt x="4878" y="120518"/>
                    <a:pt x="4878" y="114567"/>
                  </a:cubicBezTo>
                  <a:lnTo>
                    <a:pt x="4878" y="82698"/>
                  </a:lnTo>
                  <a:cubicBezTo>
                    <a:pt x="4878" y="77983"/>
                    <a:pt x="5333" y="73170"/>
                    <a:pt x="9398" y="71901"/>
                  </a:cubicBezTo>
                  <a:close/>
                  <a:moveTo>
                    <a:pt x="33235" y="0"/>
                  </a:moveTo>
                  <a:lnTo>
                    <a:pt x="33235" y="4651"/>
                  </a:lnTo>
                  <a:lnTo>
                    <a:pt x="62763" y="4651"/>
                  </a:lnTo>
                  <a:cubicBezTo>
                    <a:pt x="68974" y="4651"/>
                    <a:pt x="74015" y="9529"/>
                    <a:pt x="74015" y="15480"/>
                  </a:cubicBezTo>
                  <a:lnTo>
                    <a:pt x="74015" y="67251"/>
                  </a:lnTo>
                  <a:lnTo>
                    <a:pt x="8000" y="67251"/>
                  </a:lnTo>
                  <a:cubicBezTo>
                    <a:pt x="8000" y="67251"/>
                    <a:pt x="0" y="68097"/>
                    <a:pt x="0" y="82730"/>
                  </a:cubicBezTo>
                  <a:lnTo>
                    <a:pt x="0" y="114567"/>
                  </a:lnTo>
                  <a:cubicBezTo>
                    <a:pt x="0" y="123120"/>
                    <a:pt x="7220" y="130079"/>
                    <a:pt x="16130" y="130079"/>
                  </a:cubicBezTo>
                  <a:lnTo>
                    <a:pt x="62763" y="130079"/>
                  </a:lnTo>
                  <a:cubicBezTo>
                    <a:pt x="71641" y="130079"/>
                    <a:pt x="78893" y="123120"/>
                    <a:pt x="78893" y="114567"/>
                  </a:cubicBezTo>
                  <a:lnTo>
                    <a:pt x="78893" y="71934"/>
                  </a:lnTo>
                  <a:lnTo>
                    <a:pt x="121819" y="71934"/>
                  </a:lnTo>
                  <a:cubicBezTo>
                    <a:pt x="134306" y="71934"/>
                    <a:pt x="141200" y="75771"/>
                    <a:pt x="141200" y="82730"/>
                  </a:cubicBezTo>
                  <a:lnTo>
                    <a:pt x="141200" y="136518"/>
                  </a:lnTo>
                  <a:cubicBezTo>
                    <a:pt x="141200" y="145038"/>
                    <a:pt x="148420" y="151997"/>
                    <a:pt x="157330" y="151997"/>
                  </a:cubicBezTo>
                  <a:lnTo>
                    <a:pt x="210402" y="151997"/>
                  </a:lnTo>
                  <a:lnTo>
                    <a:pt x="210402" y="147314"/>
                  </a:lnTo>
                  <a:lnTo>
                    <a:pt x="157330" y="147314"/>
                  </a:lnTo>
                  <a:cubicBezTo>
                    <a:pt x="151119" y="147314"/>
                    <a:pt x="146078" y="142469"/>
                    <a:pt x="146078" y="136518"/>
                  </a:cubicBezTo>
                  <a:lnTo>
                    <a:pt x="146078" y="82730"/>
                  </a:lnTo>
                  <a:cubicBezTo>
                    <a:pt x="146078" y="78080"/>
                    <a:pt x="143705" y="67251"/>
                    <a:pt x="121819" y="67251"/>
                  </a:cubicBezTo>
                  <a:lnTo>
                    <a:pt x="78893" y="67251"/>
                  </a:lnTo>
                  <a:lnTo>
                    <a:pt x="78893" y="15480"/>
                  </a:lnTo>
                  <a:cubicBezTo>
                    <a:pt x="78893" y="6927"/>
                    <a:pt x="71641" y="0"/>
                    <a:pt x="627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74"/>
            <p:cNvSpPr/>
            <p:nvPr/>
          </p:nvSpPr>
          <p:spPr>
            <a:xfrm>
              <a:off x="1642967" y="722964"/>
              <a:ext cx="3707953" cy="3895075"/>
            </a:xfrm>
            <a:custGeom>
              <a:avLst/>
              <a:gdLst/>
              <a:ahLst/>
              <a:cxnLst/>
              <a:rect l="l" t="t" r="r" b="b"/>
              <a:pathLst>
                <a:path w="166762" h="155803" extrusionOk="0">
                  <a:moveTo>
                    <a:pt x="56357" y="1"/>
                  </a:moveTo>
                  <a:cubicBezTo>
                    <a:pt x="44553" y="1"/>
                    <a:pt x="34927" y="9204"/>
                    <a:pt x="34927" y="20553"/>
                  </a:cubicBezTo>
                  <a:lnTo>
                    <a:pt x="34927" y="22049"/>
                  </a:lnTo>
                  <a:cubicBezTo>
                    <a:pt x="34927" y="33366"/>
                    <a:pt x="44553" y="42601"/>
                    <a:pt x="56357" y="42601"/>
                  </a:cubicBezTo>
                  <a:cubicBezTo>
                    <a:pt x="65495" y="42601"/>
                    <a:pt x="72942" y="49723"/>
                    <a:pt x="72942" y="58504"/>
                  </a:cubicBezTo>
                  <a:lnTo>
                    <a:pt x="72942" y="135250"/>
                  </a:lnTo>
                  <a:cubicBezTo>
                    <a:pt x="72942" y="143998"/>
                    <a:pt x="65495" y="151119"/>
                    <a:pt x="56357" y="151119"/>
                  </a:cubicBezTo>
                  <a:lnTo>
                    <a:pt x="21464" y="151119"/>
                  </a:lnTo>
                  <a:cubicBezTo>
                    <a:pt x="12326" y="151119"/>
                    <a:pt x="4879" y="143998"/>
                    <a:pt x="4879" y="135250"/>
                  </a:cubicBezTo>
                  <a:lnTo>
                    <a:pt x="4879" y="48162"/>
                  </a:lnTo>
                  <a:lnTo>
                    <a:pt x="1" y="48162"/>
                  </a:lnTo>
                  <a:lnTo>
                    <a:pt x="1" y="135250"/>
                  </a:lnTo>
                  <a:cubicBezTo>
                    <a:pt x="1" y="146599"/>
                    <a:pt x="9627" y="155802"/>
                    <a:pt x="21464" y="155802"/>
                  </a:cubicBezTo>
                  <a:lnTo>
                    <a:pt x="56357" y="155802"/>
                  </a:lnTo>
                  <a:cubicBezTo>
                    <a:pt x="68195" y="155802"/>
                    <a:pt x="77820" y="146599"/>
                    <a:pt x="77820" y="135250"/>
                  </a:cubicBezTo>
                  <a:lnTo>
                    <a:pt x="77820" y="58504"/>
                  </a:lnTo>
                  <a:cubicBezTo>
                    <a:pt x="77820" y="47154"/>
                    <a:pt x="68195" y="37919"/>
                    <a:pt x="56357" y="37919"/>
                  </a:cubicBezTo>
                  <a:cubicBezTo>
                    <a:pt x="47219" y="37919"/>
                    <a:pt x="39805" y="30797"/>
                    <a:pt x="39805" y="22049"/>
                  </a:cubicBezTo>
                  <a:lnTo>
                    <a:pt x="39805" y="20553"/>
                  </a:lnTo>
                  <a:cubicBezTo>
                    <a:pt x="39805" y="11805"/>
                    <a:pt x="47219" y="4651"/>
                    <a:pt x="56357" y="4651"/>
                  </a:cubicBezTo>
                  <a:lnTo>
                    <a:pt x="101039" y="4651"/>
                  </a:lnTo>
                  <a:cubicBezTo>
                    <a:pt x="110177" y="4651"/>
                    <a:pt x="117592" y="11805"/>
                    <a:pt x="117592" y="20553"/>
                  </a:cubicBezTo>
                  <a:lnTo>
                    <a:pt x="117592" y="58504"/>
                  </a:lnTo>
                  <a:cubicBezTo>
                    <a:pt x="117592" y="69853"/>
                    <a:pt x="127218" y="79056"/>
                    <a:pt x="139022" y="79056"/>
                  </a:cubicBezTo>
                  <a:lnTo>
                    <a:pt x="166762" y="79056"/>
                  </a:lnTo>
                  <a:lnTo>
                    <a:pt x="166762" y="74373"/>
                  </a:lnTo>
                  <a:lnTo>
                    <a:pt x="139022" y="74373"/>
                  </a:lnTo>
                  <a:cubicBezTo>
                    <a:pt x="129917" y="74373"/>
                    <a:pt x="122470" y="67251"/>
                    <a:pt x="122470" y="58504"/>
                  </a:cubicBezTo>
                  <a:lnTo>
                    <a:pt x="122470" y="20553"/>
                  </a:lnTo>
                  <a:cubicBezTo>
                    <a:pt x="122470" y="9204"/>
                    <a:pt x="112844" y="1"/>
                    <a:pt x="1010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74"/>
            <p:cNvSpPr/>
            <p:nvPr/>
          </p:nvSpPr>
          <p:spPr>
            <a:xfrm>
              <a:off x="5850200" y="688025"/>
              <a:ext cx="1326825" cy="1286175"/>
            </a:xfrm>
            <a:custGeom>
              <a:avLst/>
              <a:gdLst/>
              <a:ahLst/>
              <a:cxnLst/>
              <a:rect l="l" t="t" r="r" b="b"/>
              <a:pathLst>
                <a:path w="53073" h="51447" extrusionOk="0">
                  <a:moveTo>
                    <a:pt x="23707" y="0"/>
                  </a:moveTo>
                  <a:cubicBezTo>
                    <a:pt x="8618" y="0"/>
                    <a:pt x="0" y="12943"/>
                    <a:pt x="0" y="27122"/>
                  </a:cubicBezTo>
                  <a:cubicBezTo>
                    <a:pt x="0" y="41333"/>
                    <a:pt x="8618" y="51446"/>
                    <a:pt x="23707" y="51446"/>
                  </a:cubicBezTo>
                  <a:cubicBezTo>
                    <a:pt x="38796" y="51446"/>
                    <a:pt x="53072" y="39707"/>
                    <a:pt x="53072" y="25528"/>
                  </a:cubicBezTo>
                  <a:cubicBezTo>
                    <a:pt x="53072" y="11317"/>
                    <a:pt x="38796" y="0"/>
                    <a:pt x="23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4" name="Google Shape;2804;p74"/>
          <p:cNvGrpSpPr/>
          <p:nvPr/>
        </p:nvGrpSpPr>
        <p:grpSpPr>
          <a:xfrm>
            <a:off x="5760236" y="1910506"/>
            <a:ext cx="507289" cy="514391"/>
            <a:chOff x="7172652" y="1692764"/>
            <a:chExt cx="1531670" cy="1553113"/>
          </a:xfrm>
        </p:grpSpPr>
        <p:sp>
          <p:nvSpPr>
            <p:cNvPr id="2805" name="Google Shape;2805;p74"/>
            <p:cNvSpPr/>
            <p:nvPr/>
          </p:nvSpPr>
          <p:spPr>
            <a:xfrm>
              <a:off x="7284426" y="2339913"/>
              <a:ext cx="202842" cy="196892"/>
            </a:xfrm>
            <a:custGeom>
              <a:avLst/>
              <a:gdLst/>
              <a:ahLst/>
              <a:cxnLst/>
              <a:rect l="l" t="t" r="r" b="b"/>
              <a:pathLst>
                <a:path w="2352" h="2283" extrusionOk="0">
                  <a:moveTo>
                    <a:pt x="2351" y="1"/>
                  </a:moveTo>
                  <a:lnTo>
                    <a:pt x="0" y="2282"/>
                  </a:lnTo>
                  <a:lnTo>
                    <a:pt x="1476" y="2243"/>
                  </a:lnTo>
                  <a:lnTo>
                    <a:pt x="2351" y="1456"/>
                  </a:lnTo>
                  <a:lnTo>
                    <a:pt x="2351" y="1"/>
                  </a:lnTo>
                  <a:close/>
                </a:path>
              </a:pathLst>
            </a:custGeom>
            <a:solidFill>
              <a:srgbClr val="CE7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74"/>
            <p:cNvSpPr/>
            <p:nvPr/>
          </p:nvSpPr>
          <p:spPr>
            <a:xfrm>
              <a:off x="8384530" y="2339913"/>
              <a:ext cx="196029" cy="197754"/>
            </a:xfrm>
            <a:custGeom>
              <a:avLst/>
              <a:gdLst/>
              <a:ahLst/>
              <a:cxnLst/>
              <a:rect l="l" t="t" r="r" b="b"/>
              <a:pathLst>
                <a:path w="2273" h="2293" extrusionOk="0">
                  <a:moveTo>
                    <a:pt x="0" y="1"/>
                  </a:moveTo>
                  <a:lnTo>
                    <a:pt x="0" y="1456"/>
                  </a:lnTo>
                  <a:lnTo>
                    <a:pt x="777" y="2243"/>
                  </a:lnTo>
                  <a:lnTo>
                    <a:pt x="2272" y="2292"/>
                  </a:lnTo>
                  <a:lnTo>
                    <a:pt x="2272" y="22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E7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74"/>
            <p:cNvSpPr/>
            <p:nvPr/>
          </p:nvSpPr>
          <p:spPr>
            <a:xfrm>
              <a:off x="8341237" y="2027809"/>
              <a:ext cx="229146" cy="312198"/>
            </a:xfrm>
            <a:custGeom>
              <a:avLst/>
              <a:gdLst/>
              <a:ahLst/>
              <a:cxnLst/>
              <a:rect l="l" t="t" r="r" b="b"/>
              <a:pathLst>
                <a:path w="2657" h="3620" extrusionOk="0">
                  <a:moveTo>
                    <a:pt x="2184" y="1"/>
                  </a:moveTo>
                  <a:lnTo>
                    <a:pt x="1" y="3620"/>
                  </a:lnTo>
                  <a:lnTo>
                    <a:pt x="502" y="3620"/>
                  </a:lnTo>
                  <a:lnTo>
                    <a:pt x="2656" y="1"/>
                  </a:lnTo>
                  <a:close/>
                </a:path>
              </a:pathLst>
            </a:custGeom>
            <a:solidFill>
              <a:srgbClr val="894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74"/>
            <p:cNvSpPr/>
            <p:nvPr/>
          </p:nvSpPr>
          <p:spPr>
            <a:xfrm>
              <a:off x="7287013" y="2038847"/>
              <a:ext cx="243463" cy="301159"/>
            </a:xfrm>
            <a:custGeom>
              <a:avLst/>
              <a:gdLst/>
              <a:ahLst/>
              <a:cxnLst/>
              <a:rect l="l" t="t" r="r" b="b"/>
              <a:pathLst>
                <a:path w="2823" h="3492" extrusionOk="0">
                  <a:moveTo>
                    <a:pt x="0" y="0"/>
                  </a:moveTo>
                  <a:lnTo>
                    <a:pt x="2321" y="3492"/>
                  </a:lnTo>
                  <a:lnTo>
                    <a:pt x="2823" y="3492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894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74"/>
            <p:cNvSpPr/>
            <p:nvPr/>
          </p:nvSpPr>
          <p:spPr>
            <a:xfrm>
              <a:off x="7296327" y="2011682"/>
              <a:ext cx="1253707" cy="310559"/>
            </a:xfrm>
            <a:custGeom>
              <a:avLst/>
              <a:gdLst/>
              <a:ahLst/>
              <a:cxnLst/>
              <a:rect l="l" t="t" r="r" b="b"/>
              <a:pathLst>
                <a:path w="14537" h="3601" extrusionOk="0">
                  <a:moveTo>
                    <a:pt x="14536" y="1"/>
                  </a:moveTo>
                  <a:lnTo>
                    <a:pt x="0" y="99"/>
                  </a:lnTo>
                  <a:lnTo>
                    <a:pt x="2341" y="3600"/>
                  </a:lnTo>
                  <a:lnTo>
                    <a:pt x="12471" y="3600"/>
                  </a:lnTo>
                  <a:lnTo>
                    <a:pt x="14536" y="1"/>
                  </a:lnTo>
                  <a:close/>
                </a:path>
              </a:pathLst>
            </a:custGeom>
            <a:solidFill>
              <a:srgbClr val="4C1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0" name="Google Shape;2810;p74"/>
            <p:cNvGrpSpPr/>
            <p:nvPr/>
          </p:nvGrpSpPr>
          <p:grpSpPr>
            <a:xfrm>
              <a:off x="7172652" y="1828508"/>
              <a:ext cx="1393670" cy="1296908"/>
              <a:chOff x="3809970" y="2282401"/>
              <a:chExt cx="1631932" cy="1518627"/>
            </a:xfrm>
          </p:grpSpPr>
          <p:sp>
            <p:nvSpPr>
              <p:cNvPr id="2811" name="Google Shape;2811;p74"/>
              <p:cNvSpPr/>
              <p:nvPr/>
            </p:nvSpPr>
            <p:spPr>
              <a:xfrm rot="965732">
                <a:off x="4017013" y="2444730"/>
                <a:ext cx="1312201" cy="998546"/>
              </a:xfrm>
              <a:custGeom>
                <a:avLst/>
                <a:gdLst/>
                <a:ahLst/>
                <a:cxnLst/>
                <a:rect l="l" t="t" r="r" b="b"/>
                <a:pathLst>
                  <a:path w="44899" h="34164" extrusionOk="0">
                    <a:moveTo>
                      <a:pt x="21789" y="1"/>
                    </a:moveTo>
                    <a:cubicBezTo>
                      <a:pt x="14669" y="1"/>
                      <a:pt x="8311" y="2513"/>
                      <a:pt x="4060" y="6466"/>
                    </a:cubicBezTo>
                    <a:cubicBezTo>
                      <a:pt x="691" y="9609"/>
                      <a:pt x="0" y="13859"/>
                      <a:pt x="0" y="18289"/>
                    </a:cubicBezTo>
                    <a:cubicBezTo>
                      <a:pt x="0" y="25313"/>
                      <a:pt x="4548" y="29576"/>
                      <a:pt x="12014" y="32576"/>
                    </a:cubicBezTo>
                    <a:cubicBezTo>
                      <a:pt x="14402" y="33533"/>
                      <a:pt x="19430" y="34164"/>
                      <a:pt x="23907" y="34164"/>
                    </a:cubicBezTo>
                    <a:cubicBezTo>
                      <a:pt x="26839" y="34164"/>
                      <a:pt x="29535" y="33893"/>
                      <a:pt x="31099" y="33267"/>
                    </a:cubicBezTo>
                    <a:cubicBezTo>
                      <a:pt x="37624" y="30647"/>
                      <a:pt x="43589" y="26587"/>
                      <a:pt x="44673" y="20682"/>
                    </a:cubicBezTo>
                    <a:cubicBezTo>
                      <a:pt x="44827" y="19836"/>
                      <a:pt x="44899" y="18967"/>
                      <a:pt x="44899" y="18098"/>
                    </a:cubicBezTo>
                    <a:cubicBezTo>
                      <a:pt x="44899" y="8097"/>
                      <a:pt x="34552" y="1"/>
                      <a:pt x="21789" y="1"/>
                    </a:cubicBezTo>
                    <a:close/>
                  </a:path>
                </a:pathLst>
              </a:custGeom>
              <a:solidFill>
                <a:srgbClr val="BC3F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2812;p74"/>
              <p:cNvSpPr/>
              <p:nvPr/>
            </p:nvSpPr>
            <p:spPr>
              <a:xfrm rot="965732">
                <a:off x="3924075" y="2621058"/>
                <a:ext cx="1344934" cy="1013394"/>
              </a:xfrm>
              <a:custGeom>
                <a:avLst/>
                <a:gdLst/>
                <a:ahLst/>
                <a:cxnLst/>
                <a:rect l="l" t="t" r="r" b="b"/>
                <a:pathLst>
                  <a:path w="46019" h="34672" extrusionOk="0">
                    <a:moveTo>
                      <a:pt x="5347" y="0"/>
                    </a:moveTo>
                    <a:lnTo>
                      <a:pt x="5347" y="0"/>
                    </a:lnTo>
                    <a:cubicBezTo>
                      <a:pt x="2013" y="3144"/>
                      <a:pt x="1" y="7180"/>
                      <a:pt x="1" y="11585"/>
                    </a:cubicBezTo>
                    <a:cubicBezTo>
                      <a:pt x="1" y="18598"/>
                      <a:pt x="5109" y="24682"/>
                      <a:pt x="12574" y="27682"/>
                    </a:cubicBezTo>
                    <a:cubicBezTo>
                      <a:pt x="16527" y="29278"/>
                      <a:pt x="23123" y="34671"/>
                      <a:pt x="23123" y="34671"/>
                    </a:cubicBezTo>
                    <a:cubicBezTo>
                      <a:pt x="23123" y="34671"/>
                      <a:pt x="29814" y="29242"/>
                      <a:pt x="33719" y="27659"/>
                    </a:cubicBezTo>
                    <a:cubicBezTo>
                      <a:pt x="40256" y="25015"/>
                      <a:pt x="44971" y="20015"/>
                      <a:pt x="46018" y="14085"/>
                    </a:cubicBezTo>
                    <a:lnTo>
                      <a:pt x="46018" y="14085"/>
                    </a:lnTo>
                    <a:cubicBezTo>
                      <a:pt x="44030" y="15943"/>
                      <a:pt x="41577" y="17491"/>
                      <a:pt x="38791" y="18610"/>
                    </a:cubicBezTo>
                    <a:cubicBezTo>
                      <a:pt x="38756" y="18634"/>
                      <a:pt x="38708" y="18645"/>
                      <a:pt x="38672" y="18669"/>
                    </a:cubicBezTo>
                    <a:cubicBezTo>
                      <a:pt x="35348" y="20049"/>
                      <a:pt x="31819" y="20734"/>
                      <a:pt x="28288" y="20734"/>
                    </a:cubicBezTo>
                    <a:cubicBezTo>
                      <a:pt x="24750" y="20734"/>
                      <a:pt x="21209" y="20046"/>
                      <a:pt x="17872" y="18681"/>
                    </a:cubicBezTo>
                    <a:cubicBezTo>
                      <a:pt x="17813" y="18657"/>
                      <a:pt x="17753" y="18634"/>
                      <a:pt x="17705" y="18610"/>
                    </a:cubicBezTo>
                    <a:cubicBezTo>
                      <a:pt x="10240" y="15609"/>
                      <a:pt x="5132" y="9525"/>
                      <a:pt x="5132" y="2513"/>
                    </a:cubicBezTo>
                    <a:cubicBezTo>
                      <a:pt x="5132" y="1655"/>
                      <a:pt x="5204" y="822"/>
                      <a:pt x="5347" y="0"/>
                    </a:cubicBezTo>
                    <a:close/>
                  </a:path>
                </a:pathLst>
              </a:custGeom>
              <a:solidFill>
                <a:srgbClr val="912F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3" name="Google Shape;2813;p74"/>
              <p:cNvSpPr/>
              <p:nvPr/>
            </p:nvSpPr>
            <p:spPr>
              <a:xfrm rot="965732">
                <a:off x="4327831" y="2460072"/>
                <a:ext cx="941620" cy="318439"/>
              </a:xfrm>
              <a:custGeom>
                <a:avLst/>
                <a:gdLst/>
                <a:ahLst/>
                <a:cxnLst/>
                <a:rect l="l" t="t" r="r" b="b"/>
                <a:pathLst>
                  <a:path w="32219" h="10895" extrusionOk="0">
                    <a:moveTo>
                      <a:pt x="14336" y="1"/>
                    </a:moveTo>
                    <a:cubicBezTo>
                      <a:pt x="10776" y="1"/>
                      <a:pt x="7406" y="632"/>
                      <a:pt x="4394" y="1751"/>
                    </a:cubicBezTo>
                    <a:cubicBezTo>
                      <a:pt x="4370" y="1763"/>
                      <a:pt x="4334" y="1775"/>
                      <a:pt x="4299" y="1787"/>
                    </a:cubicBezTo>
                    <a:cubicBezTo>
                      <a:pt x="1" y="3406"/>
                      <a:pt x="703" y="9740"/>
                      <a:pt x="5263" y="10383"/>
                    </a:cubicBezTo>
                    <a:cubicBezTo>
                      <a:pt x="8109" y="10788"/>
                      <a:pt x="11395" y="10895"/>
                      <a:pt x="14836" y="10895"/>
                    </a:cubicBezTo>
                    <a:cubicBezTo>
                      <a:pt x="22956" y="10895"/>
                      <a:pt x="29504" y="10359"/>
                      <a:pt x="32219" y="6632"/>
                    </a:cubicBezTo>
                    <a:cubicBezTo>
                      <a:pt x="27980" y="2584"/>
                      <a:pt x="21539" y="1"/>
                      <a:pt x="14336" y="1"/>
                    </a:cubicBezTo>
                    <a:close/>
                  </a:path>
                </a:pathLst>
              </a:custGeom>
              <a:solidFill>
                <a:srgbClr val="FFE7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4" name="Google Shape;2814;p74"/>
              <p:cNvSpPr/>
              <p:nvPr/>
            </p:nvSpPr>
            <p:spPr>
              <a:xfrm rot="965732">
                <a:off x="4215516" y="2493580"/>
                <a:ext cx="1032775" cy="329926"/>
              </a:xfrm>
              <a:custGeom>
                <a:avLst/>
                <a:gdLst/>
                <a:ahLst/>
                <a:cxnLst/>
                <a:rect l="l" t="t" r="r" b="b"/>
                <a:pathLst>
                  <a:path w="35338" h="11288" extrusionOk="0">
                    <a:moveTo>
                      <a:pt x="7846" y="0"/>
                    </a:moveTo>
                    <a:lnTo>
                      <a:pt x="7846" y="0"/>
                    </a:lnTo>
                    <a:cubicBezTo>
                      <a:pt x="4810" y="1119"/>
                      <a:pt x="2131" y="2750"/>
                      <a:pt x="0" y="4739"/>
                    </a:cubicBezTo>
                    <a:cubicBezTo>
                      <a:pt x="2620" y="8561"/>
                      <a:pt x="9620" y="11287"/>
                      <a:pt x="17848" y="11287"/>
                    </a:cubicBezTo>
                    <a:cubicBezTo>
                      <a:pt x="25718" y="11287"/>
                      <a:pt x="32469" y="8787"/>
                      <a:pt x="35338" y="5227"/>
                    </a:cubicBezTo>
                    <a:lnTo>
                      <a:pt x="35338" y="5227"/>
                    </a:lnTo>
                    <a:cubicBezTo>
                      <a:pt x="32492" y="6120"/>
                      <a:pt x="29159" y="6632"/>
                      <a:pt x="25599" y="6632"/>
                    </a:cubicBezTo>
                    <a:cubicBezTo>
                      <a:pt x="17371" y="6632"/>
                      <a:pt x="10371" y="3905"/>
                      <a:pt x="7739" y="83"/>
                    </a:cubicBezTo>
                    <a:cubicBezTo>
                      <a:pt x="7775" y="60"/>
                      <a:pt x="7811" y="24"/>
                      <a:pt x="7846" y="0"/>
                    </a:cubicBezTo>
                    <a:close/>
                  </a:path>
                </a:pathLst>
              </a:custGeom>
              <a:solidFill>
                <a:srgbClr val="FFC5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15" name="Google Shape;2815;p74"/>
            <p:cNvSpPr/>
            <p:nvPr/>
          </p:nvSpPr>
          <p:spPr>
            <a:xfrm>
              <a:off x="7184299" y="2956533"/>
              <a:ext cx="1520024" cy="289344"/>
            </a:xfrm>
            <a:custGeom>
              <a:avLst/>
              <a:gdLst/>
              <a:ahLst/>
              <a:cxnLst/>
              <a:rect l="l" t="t" r="r" b="b"/>
              <a:pathLst>
                <a:path w="17625" h="3355" extrusionOk="0">
                  <a:moveTo>
                    <a:pt x="8813" y="1"/>
                  </a:moveTo>
                  <a:cubicBezTo>
                    <a:pt x="3945" y="1"/>
                    <a:pt x="1" y="748"/>
                    <a:pt x="1" y="1673"/>
                  </a:cubicBezTo>
                  <a:cubicBezTo>
                    <a:pt x="1" y="2597"/>
                    <a:pt x="3945" y="3354"/>
                    <a:pt x="8813" y="3354"/>
                  </a:cubicBezTo>
                  <a:cubicBezTo>
                    <a:pt x="13681" y="3354"/>
                    <a:pt x="17625" y="2597"/>
                    <a:pt x="17625" y="1673"/>
                  </a:cubicBezTo>
                  <a:cubicBezTo>
                    <a:pt x="17625" y="748"/>
                    <a:pt x="13681" y="1"/>
                    <a:pt x="8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74"/>
            <p:cNvSpPr/>
            <p:nvPr/>
          </p:nvSpPr>
          <p:spPr>
            <a:xfrm>
              <a:off x="7360750" y="2573194"/>
              <a:ext cx="1105284" cy="465710"/>
            </a:xfrm>
            <a:custGeom>
              <a:avLst/>
              <a:gdLst/>
              <a:ahLst/>
              <a:cxnLst/>
              <a:rect l="l" t="t" r="r" b="b"/>
              <a:pathLst>
                <a:path w="12816" h="5400" extrusionOk="0">
                  <a:moveTo>
                    <a:pt x="1" y="0"/>
                  </a:moveTo>
                  <a:lnTo>
                    <a:pt x="1" y="5400"/>
                  </a:lnTo>
                  <a:lnTo>
                    <a:pt x="12815" y="5400"/>
                  </a:lnTo>
                  <a:lnTo>
                    <a:pt x="128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74"/>
            <p:cNvSpPr/>
            <p:nvPr/>
          </p:nvSpPr>
          <p:spPr>
            <a:xfrm>
              <a:off x="7275974" y="2625801"/>
              <a:ext cx="204481" cy="465710"/>
            </a:xfrm>
            <a:custGeom>
              <a:avLst/>
              <a:gdLst/>
              <a:ahLst/>
              <a:cxnLst/>
              <a:rect l="l" t="t" r="r" b="b"/>
              <a:pathLst>
                <a:path w="2371" h="5400" extrusionOk="0">
                  <a:moveTo>
                    <a:pt x="0" y="0"/>
                  </a:moveTo>
                  <a:lnTo>
                    <a:pt x="915" y="5045"/>
                  </a:lnTo>
                  <a:cubicBezTo>
                    <a:pt x="954" y="5252"/>
                    <a:pt x="1141" y="5399"/>
                    <a:pt x="1348" y="5399"/>
                  </a:cubicBezTo>
                  <a:lnTo>
                    <a:pt x="2370" y="5399"/>
                  </a:lnTo>
                  <a:lnTo>
                    <a:pt x="1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74"/>
            <p:cNvSpPr/>
            <p:nvPr/>
          </p:nvSpPr>
          <p:spPr>
            <a:xfrm>
              <a:off x="8382806" y="2625801"/>
              <a:ext cx="205343" cy="465710"/>
            </a:xfrm>
            <a:custGeom>
              <a:avLst/>
              <a:gdLst/>
              <a:ahLst/>
              <a:cxnLst/>
              <a:rect l="l" t="t" r="r" b="b"/>
              <a:pathLst>
                <a:path w="2381" h="5400" extrusionOk="0">
                  <a:moveTo>
                    <a:pt x="846" y="0"/>
                  </a:moveTo>
                  <a:lnTo>
                    <a:pt x="1" y="5399"/>
                  </a:lnTo>
                  <a:lnTo>
                    <a:pt x="1033" y="5399"/>
                  </a:lnTo>
                  <a:cubicBezTo>
                    <a:pt x="1240" y="5399"/>
                    <a:pt x="1417" y="5252"/>
                    <a:pt x="1456" y="5045"/>
                  </a:cubicBezTo>
                  <a:lnTo>
                    <a:pt x="2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74"/>
            <p:cNvSpPr/>
            <p:nvPr/>
          </p:nvSpPr>
          <p:spPr>
            <a:xfrm>
              <a:off x="7398093" y="2998963"/>
              <a:ext cx="1050951" cy="92538"/>
            </a:xfrm>
            <a:custGeom>
              <a:avLst/>
              <a:gdLst/>
              <a:ahLst/>
              <a:cxnLst/>
              <a:rect l="l" t="t" r="r" b="b"/>
              <a:pathLst>
                <a:path w="12186" h="1073" extrusionOk="0">
                  <a:moveTo>
                    <a:pt x="0" y="0"/>
                  </a:moveTo>
                  <a:lnTo>
                    <a:pt x="0" y="1072"/>
                  </a:lnTo>
                  <a:lnTo>
                    <a:pt x="12186" y="1072"/>
                  </a:lnTo>
                  <a:lnTo>
                    <a:pt x="1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74"/>
            <p:cNvSpPr/>
            <p:nvPr/>
          </p:nvSpPr>
          <p:spPr>
            <a:xfrm>
              <a:off x="7275974" y="2533264"/>
              <a:ext cx="1312180" cy="92624"/>
            </a:xfrm>
            <a:custGeom>
              <a:avLst/>
              <a:gdLst/>
              <a:ahLst/>
              <a:cxnLst/>
              <a:rect l="l" t="t" r="r" b="b"/>
              <a:pathLst>
                <a:path w="15215" h="1074" extrusionOk="0">
                  <a:moveTo>
                    <a:pt x="210" y="0"/>
                  </a:moveTo>
                  <a:cubicBezTo>
                    <a:pt x="90" y="0"/>
                    <a:pt x="0" y="104"/>
                    <a:pt x="0" y="217"/>
                  </a:cubicBezTo>
                  <a:lnTo>
                    <a:pt x="0" y="1073"/>
                  </a:lnTo>
                  <a:lnTo>
                    <a:pt x="15215" y="1073"/>
                  </a:lnTo>
                  <a:lnTo>
                    <a:pt x="15215" y="237"/>
                  </a:lnTo>
                  <a:cubicBezTo>
                    <a:pt x="15215" y="99"/>
                    <a:pt x="15106" y="1"/>
                    <a:pt x="14979" y="1"/>
                  </a:cubicBezTo>
                  <a:lnTo>
                    <a:pt x="226" y="1"/>
                  </a:lnTo>
                  <a:cubicBezTo>
                    <a:pt x="221" y="1"/>
                    <a:pt x="216" y="0"/>
                    <a:pt x="2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74"/>
            <p:cNvSpPr/>
            <p:nvPr/>
          </p:nvSpPr>
          <p:spPr>
            <a:xfrm>
              <a:off x="8420148" y="3012503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4"/>
                    <a:pt x="118" y="532"/>
                    <a:pt x="266" y="532"/>
                  </a:cubicBezTo>
                  <a:cubicBezTo>
                    <a:pt x="413" y="532"/>
                    <a:pt x="531" y="414"/>
                    <a:pt x="531" y="266"/>
                  </a:cubicBezTo>
                  <a:cubicBezTo>
                    <a:pt x="531" y="119"/>
                    <a:pt x="413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74"/>
            <p:cNvSpPr/>
            <p:nvPr/>
          </p:nvSpPr>
          <p:spPr>
            <a:xfrm>
              <a:off x="8454042" y="2858133"/>
              <a:ext cx="45019" cy="45881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66" y="532"/>
                  </a:cubicBezTo>
                  <a:cubicBezTo>
                    <a:pt x="414" y="532"/>
                    <a:pt x="522" y="414"/>
                    <a:pt x="522" y="266"/>
                  </a:cubicBezTo>
                  <a:cubicBezTo>
                    <a:pt x="522" y="119"/>
                    <a:pt x="41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74"/>
            <p:cNvSpPr/>
            <p:nvPr/>
          </p:nvSpPr>
          <p:spPr>
            <a:xfrm>
              <a:off x="8476982" y="2703762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4"/>
                    <a:pt x="118" y="532"/>
                    <a:pt x="266" y="532"/>
                  </a:cubicBezTo>
                  <a:cubicBezTo>
                    <a:pt x="413" y="532"/>
                    <a:pt x="531" y="414"/>
                    <a:pt x="531" y="266"/>
                  </a:cubicBezTo>
                  <a:cubicBezTo>
                    <a:pt x="531" y="119"/>
                    <a:pt x="413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74"/>
            <p:cNvSpPr/>
            <p:nvPr/>
          </p:nvSpPr>
          <p:spPr>
            <a:xfrm>
              <a:off x="8494748" y="2559568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66" y="532"/>
                  </a:cubicBezTo>
                  <a:cubicBezTo>
                    <a:pt x="414" y="532"/>
                    <a:pt x="532" y="414"/>
                    <a:pt x="532" y="266"/>
                  </a:cubicBezTo>
                  <a:cubicBezTo>
                    <a:pt x="532" y="119"/>
                    <a:pt x="41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74"/>
            <p:cNvSpPr/>
            <p:nvPr/>
          </p:nvSpPr>
          <p:spPr>
            <a:xfrm>
              <a:off x="7391280" y="3012503"/>
              <a:ext cx="45019" cy="45881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5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56" y="532"/>
                  </a:cubicBezTo>
                  <a:cubicBezTo>
                    <a:pt x="404" y="532"/>
                    <a:pt x="522" y="414"/>
                    <a:pt x="522" y="266"/>
                  </a:cubicBezTo>
                  <a:cubicBezTo>
                    <a:pt x="522" y="119"/>
                    <a:pt x="404" y="1"/>
                    <a:pt x="25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74"/>
            <p:cNvSpPr/>
            <p:nvPr/>
          </p:nvSpPr>
          <p:spPr>
            <a:xfrm>
              <a:off x="7594035" y="3012503"/>
              <a:ext cx="45019" cy="45881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56" y="1"/>
                  </a:moveTo>
                  <a:cubicBezTo>
                    <a:pt x="108" y="1"/>
                    <a:pt x="0" y="119"/>
                    <a:pt x="0" y="266"/>
                  </a:cubicBezTo>
                  <a:cubicBezTo>
                    <a:pt x="0" y="414"/>
                    <a:pt x="108" y="532"/>
                    <a:pt x="256" y="532"/>
                  </a:cubicBezTo>
                  <a:cubicBezTo>
                    <a:pt x="403" y="532"/>
                    <a:pt x="521" y="414"/>
                    <a:pt x="521" y="266"/>
                  </a:cubicBezTo>
                  <a:cubicBezTo>
                    <a:pt x="521" y="119"/>
                    <a:pt x="403" y="1"/>
                    <a:pt x="25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74"/>
            <p:cNvSpPr/>
            <p:nvPr/>
          </p:nvSpPr>
          <p:spPr>
            <a:xfrm>
              <a:off x="7795842" y="3012503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66" y="532"/>
                  </a:cubicBezTo>
                  <a:cubicBezTo>
                    <a:pt x="414" y="532"/>
                    <a:pt x="532" y="414"/>
                    <a:pt x="532" y="266"/>
                  </a:cubicBezTo>
                  <a:cubicBezTo>
                    <a:pt x="532" y="119"/>
                    <a:pt x="41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74"/>
            <p:cNvSpPr/>
            <p:nvPr/>
          </p:nvSpPr>
          <p:spPr>
            <a:xfrm>
              <a:off x="7998597" y="3012503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4"/>
                    <a:pt x="118" y="532"/>
                    <a:pt x="266" y="532"/>
                  </a:cubicBezTo>
                  <a:cubicBezTo>
                    <a:pt x="413" y="532"/>
                    <a:pt x="531" y="414"/>
                    <a:pt x="531" y="266"/>
                  </a:cubicBezTo>
                  <a:cubicBezTo>
                    <a:pt x="531" y="119"/>
                    <a:pt x="413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74"/>
            <p:cNvSpPr/>
            <p:nvPr/>
          </p:nvSpPr>
          <p:spPr>
            <a:xfrm>
              <a:off x="8201266" y="3012503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66" y="532"/>
                  </a:cubicBezTo>
                  <a:cubicBezTo>
                    <a:pt x="414" y="532"/>
                    <a:pt x="532" y="414"/>
                    <a:pt x="532" y="266"/>
                  </a:cubicBezTo>
                  <a:cubicBezTo>
                    <a:pt x="532" y="119"/>
                    <a:pt x="41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74"/>
            <p:cNvSpPr/>
            <p:nvPr/>
          </p:nvSpPr>
          <p:spPr>
            <a:xfrm>
              <a:off x="7498134" y="2556204"/>
              <a:ext cx="45105" cy="45881"/>
            </a:xfrm>
            <a:custGeom>
              <a:avLst/>
              <a:gdLst/>
              <a:ahLst/>
              <a:cxnLst/>
              <a:rect l="l" t="t" r="r" b="b"/>
              <a:pathLst>
                <a:path w="523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66" y="532"/>
                  </a:cubicBezTo>
                  <a:cubicBezTo>
                    <a:pt x="404" y="532"/>
                    <a:pt x="522" y="414"/>
                    <a:pt x="522" y="266"/>
                  </a:cubicBezTo>
                  <a:cubicBezTo>
                    <a:pt x="522" y="119"/>
                    <a:pt x="40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74"/>
            <p:cNvSpPr/>
            <p:nvPr/>
          </p:nvSpPr>
          <p:spPr>
            <a:xfrm>
              <a:off x="7700889" y="2556204"/>
              <a:ext cx="52694" cy="45881"/>
            </a:xfrm>
            <a:custGeom>
              <a:avLst/>
              <a:gdLst/>
              <a:ahLst/>
              <a:cxnLst/>
              <a:rect l="l" t="t" r="r" b="b"/>
              <a:pathLst>
                <a:path w="611" h="532" extrusionOk="0">
                  <a:moveTo>
                    <a:pt x="266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26"/>
                    <a:pt x="131" y="531"/>
                    <a:pt x="264" y="531"/>
                  </a:cubicBezTo>
                  <a:cubicBezTo>
                    <a:pt x="328" y="531"/>
                    <a:pt x="392" y="507"/>
                    <a:pt x="443" y="453"/>
                  </a:cubicBezTo>
                  <a:cubicBezTo>
                    <a:pt x="610" y="286"/>
                    <a:pt x="492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74"/>
            <p:cNvSpPr/>
            <p:nvPr/>
          </p:nvSpPr>
          <p:spPr>
            <a:xfrm>
              <a:off x="7898470" y="2556204"/>
              <a:ext cx="53557" cy="45881"/>
            </a:xfrm>
            <a:custGeom>
              <a:avLst/>
              <a:gdLst/>
              <a:ahLst/>
              <a:cxnLst/>
              <a:rect l="l" t="t" r="r" b="b"/>
              <a:pathLst>
                <a:path w="621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26"/>
                    <a:pt x="131" y="531"/>
                    <a:pt x="267" y="531"/>
                  </a:cubicBezTo>
                  <a:cubicBezTo>
                    <a:pt x="333" y="531"/>
                    <a:pt x="399" y="507"/>
                    <a:pt x="453" y="453"/>
                  </a:cubicBezTo>
                  <a:cubicBezTo>
                    <a:pt x="620" y="286"/>
                    <a:pt x="502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74"/>
            <p:cNvSpPr/>
            <p:nvPr/>
          </p:nvSpPr>
          <p:spPr>
            <a:xfrm>
              <a:off x="8106313" y="2556204"/>
              <a:ext cx="45019" cy="45881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56" y="1"/>
                  </a:moveTo>
                  <a:cubicBezTo>
                    <a:pt x="109" y="1"/>
                    <a:pt x="0" y="119"/>
                    <a:pt x="0" y="266"/>
                  </a:cubicBezTo>
                  <a:cubicBezTo>
                    <a:pt x="0" y="414"/>
                    <a:pt x="109" y="532"/>
                    <a:pt x="256" y="532"/>
                  </a:cubicBezTo>
                  <a:cubicBezTo>
                    <a:pt x="404" y="532"/>
                    <a:pt x="522" y="414"/>
                    <a:pt x="522" y="266"/>
                  </a:cubicBezTo>
                  <a:cubicBezTo>
                    <a:pt x="522" y="119"/>
                    <a:pt x="404" y="1"/>
                    <a:pt x="25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74"/>
            <p:cNvSpPr/>
            <p:nvPr/>
          </p:nvSpPr>
          <p:spPr>
            <a:xfrm>
              <a:off x="8310707" y="2556204"/>
              <a:ext cx="53557" cy="45881"/>
            </a:xfrm>
            <a:custGeom>
              <a:avLst/>
              <a:gdLst/>
              <a:ahLst/>
              <a:cxnLst/>
              <a:rect l="l" t="t" r="r" b="b"/>
              <a:pathLst>
                <a:path w="621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26"/>
                    <a:pt x="131" y="531"/>
                    <a:pt x="267" y="531"/>
                  </a:cubicBezTo>
                  <a:cubicBezTo>
                    <a:pt x="332" y="531"/>
                    <a:pt x="399" y="507"/>
                    <a:pt x="453" y="453"/>
                  </a:cubicBezTo>
                  <a:cubicBezTo>
                    <a:pt x="620" y="286"/>
                    <a:pt x="502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74"/>
            <p:cNvSpPr/>
            <p:nvPr/>
          </p:nvSpPr>
          <p:spPr>
            <a:xfrm>
              <a:off x="7357387" y="2858133"/>
              <a:ext cx="45019" cy="45881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66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4"/>
                    <a:pt x="118" y="532"/>
                    <a:pt x="266" y="532"/>
                  </a:cubicBezTo>
                  <a:cubicBezTo>
                    <a:pt x="404" y="532"/>
                    <a:pt x="522" y="414"/>
                    <a:pt x="522" y="266"/>
                  </a:cubicBezTo>
                  <a:cubicBezTo>
                    <a:pt x="522" y="119"/>
                    <a:pt x="40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74"/>
            <p:cNvSpPr/>
            <p:nvPr/>
          </p:nvSpPr>
          <p:spPr>
            <a:xfrm>
              <a:off x="7333584" y="2703762"/>
              <a:ext cx="45881" cy="45881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1"/>
                  </a:moveTo>
                  <a:cubicBezTo>
                    <a:pt x="119" y="1"/>
                    <a:pt x="1" y="119"/>
                    <a:pt x="1" y="266"/>
                  </a:cubicBezTo>
                  <a:cubicBezTo>
                    <a:pt x="1" y="414"/>
                    <a:pt x="119" y="532"/>
                    <a:pt x="266" y="532"/>
                  </a:cubicBezTo>
                  <a:cubicBezTo>
                    <a:pt x="414" y="532"/>
                    <a:pt x="532" y="414"/>
                    <a:pt x="532" y="266"/>
                  </a:cubicBezTo>
                  <a:cubicBezTo>
                    <a:pt x="532" y="119"/>
                    <a:pt x="414" y="1"/>
                    <a:pt x="26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74"/>
            <p:cNvSpPr/>
            <p:nvPr/>
          </p:nvSpPr>
          <p:spPr>
            <a:xfrm>
              <a:off x="7316680" y="2559568"/>
              <a:ext cx="45019" cy="45881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56" y="1"/>
                  </a:moveTo>
                  <a:cubicBezTo>
                    <a:pt x="118" y="1"/>
                    <a:pt x="0" y="119"/>
                    <a:pt x="0" y="266"/>
                  </a:cubicBezTo>
                  <a:cubicBezTo>
                    <a:pt x="0" y="414"/>
                    <a:pt x="118" y="532"/>
                    <a:pt x="256" y="532"/>
                  </a:cubicBezTo>
                  <a:cubicBezTo>
                    <a:pt x="403" y="532"/>
                    <a:pt x="521" y="414"/>
                    <a:pt x="521" y="266"/>
                  </a:cubicBezTo>
                  <a:cubicBezTo>
                    <a:pt x="521" y="119"/>
                    <a:pt x="403" y="1"/>
                    <a:pt x="256" y="1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74"/>
            <p:cNvSpPr/>
            <p:nvPr/>
          </p:nvSpPr>
          <p:spPr>
            <a:xfrm>
              <a:off x="7444750" y="2814926"/>
              <a:ext cx="979715" cy="19577"/>
            </a:xfrm>
            <a:custGeom>
              <a:avLst/>
              <a:gdLst/>
              <a:ahLst/>
              <a:cxnLst/>
              <a:rect l="l" t="t" r="r" b="b"/>
              <a:pathLst>
                <a:path w="11360" h="227" extrusionOk="0">
                  <a:moveTo>
                    <a:pt x="0" y="0"/>
                  </a:moveTo>
                  <a:lnTo>
                    <a:pt x="0" y="226"/>
                  </a:lnTo>
                  <a:lnTo>
                    <a:pt x="11359" y="226"/>
                  </a:lnTo>
                  <a:lnTo>
                    <a:pt x="11359" y="0"/>
                  </a:lnTo>
                  <a:close/>
                </a:path>
              </a:pathLst>
            </a:custGeom>
            <a:solidFill>
              <a:srgbClr val="602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74"/>
            <p:cNvSpPr/>
            <p:nvPr/>
          </p:nvSpPr>
          <p:spPr>
            <a:xfrm>
              <a:off x="7304779" y="1692764"/>
              <a:ext cx="1198598" cy="330912"/>
            </a:xfrm>
            <a:custGeom>
              <a:avLst/>
              <a:gdLst/>
              <a:ahLst/>
              <a:cxnLst/>
              <a:rect l="l" t="t" r="r" b="b"/>
              <a:pathLst>
                <a:path w="13898" h="3837" extrusionOk="0">
                  <a:moveTo>
                    <a:pt x="7279" y="1"/>
                  </a:moveTo>
                  <a:cubicBezTo>
                    <a:pt x="3977" y="1"/>
                    <a:pt x="1564" y="119"/>
                    <a:pt x="1564" y="119"/>
                  </a:cubicBezTo>
                  <a:lnTo>
                    <a:pt x="640" y="443"/>
                  </a:lnTo>
                  <a:lnTo>
                    <a:pt x="1" y="3728"/>
                  </a:lnTo>
                  <a:lnTo>
                    <a:pt x="13897" y="3836"/>
                  </a:lnTo>
                  <a:lnTo>
                    <a:pt x="13464" y="276"/>
                  </a:lnTo>
                  <a:lnTo>
                    <a:pt x="12707" y="119"/>
                  </a:lnTo>
                  <a:cubicBezTo>
                    <a:pt x="10802" y="30"/>
                    <a:pt x="8929" y="1"/>
                    <a:pt x="7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74"/>
            <p:cNvSpPr/>
            <p:nvPr/>
          </p:nvSpPr>
          <p:spPr>
            <a:xfrm>
              <a:off x="7234405" y="1692764"/>
              <a:ext cx="1386003" cy="358079"/>
            </a:xfrm>
            <a:custGeom>
              <a:avLst/>
              <a:gdLst/>
              <a:ahLst/>
              <a:cxnLst/>
              <a:rect l="l" t="t" r="r" b="b"/>
              <a:pathLst>
                <a:path w="16071" h="4152" extrusionOk="0">
                  <a:moveTo>
                    <a:pt x="1643" y="1"/>
                  </a:moveTo>
                  <a:cubicBezTo>
                    <a:pt x="1436" y="1"/>
                    <a:pt x="1239" y="109"/>
                    <a:pt x="1131" y="296"/>
                  </a:cubicBezTo>
                  <a:cubicBezTo>
                    <a:pt x="758" y="906"/>
                    <a:pt x="0" y="2243"/>
                    <a:pt x="344" y="3748"/>
                  </a:cubicBezTo>
                  <a:cubicBezTo>
                    <a:pt x="403" y="3984"/>
                    <a:pt x="610" y="4151"/>
                    <a:pt x="856" y="4151"/>
                  </a:cubicBezTo>
                  <a:lnTo>
                    <a:pt x="15225" y="4151"/>
                  </a:lnTo>
                  <a:cubicBezTo>
                    <a:pt x="15461" y="4151"/>
                    <a:pt x="15677" y="3984"/>
                    <a:pt x="15726" y="3748"/>
                  </a:cubicBezTo>
                  <a:cubicBezTo>
                    <a:pt x="16070" y="2243"/>
                    <a:pt x="15313" y="915"/>
                    <a:pt x="14949" y="296"/>
                  </a:cubicBezTo>
                  <a:cubicBezTo>
                    <a:pt x="14841" y="109"/>
                    <a:pt x="14644" y="1"/>
                    <a:pt x="14438" y="1"/>
                  </a:cubicBezTo>
                  <a:lnTo>
                    <a:pt x="13621" y="1"/>
                  </a:lnTo>
                  <a:cubicBezTo>
                    <a:pt x="13523" y="1"/>
                    <a:pt x="13474" y="109"/>
                    <a:pt x="13523" y="178"/>
                  </a:cubicBezTo>
                  <a:cubicBezTo>
                    <a:pt x="14762" y="1899"/>
                    <a:pt x="14369" y="3482"/>
                    <a:pt x="14369" y="3482"/>
                  </a:cubicBezTo>
                  <a:lnTo>
                    <a:pt x="1712" y="3482"/>
                  </a:lnTo>
                  <a:cubicBezTo>
                    <a:pt x="1712" y="3482"/>
                    <a:pt x="1318" y="1899"/>
                    <a:pt x="2557" y="178"/>
                  </a:cubicBezTo>
                  <a:cubicBezTo>
                    <a:pt x="2606" y="109"/>
                    <a:pt x="2547" y="1"/>
                    <a:pt x="24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74"/>
            <p:cNvSpPr/>
            <p:nvPr/>
          </p:nvSpPr>
          <p:spPr>
            <a:xfrm>
              <a:off x="7387916" y="1828507"/>
              <a:ext cx="1078980" cy="19577"/>
            </a:xfrm>
            <a:custGeom>
              <a:avLst/>
              <a:gdLst/>
              <a:ahLst/>
              <a:cxnLst/>
              <a:rect l="l" t="t" r="r" b="b"/>
              <a:pathLst>
                <a:path w="12511" h="227" extrusionOk="0">
                  <a:moveTo>
                    <a:pt x="69" y="0"/>
                  </a:moveTo>
                  <a:lnTo>
                    <a:pt x="0" y="227"/>
                  </a:lnTo>
                  <a:lnTo>
                    <a:pt x="12510" y="227"/>
                  </a:lnTo>
                  <a:lnTo>
                    <a:pt x="12451" y="0"/>
                  </a:lnTo>
                  <a:close/>
                </a:path>
              </a:pathLst>
            </a:custGeom>
            <a:solidFill>
              <a:srgbClr val="602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74"/>
            <p:cNvSpPr/>
            <p:nvPr/>
          </p:nvSpPr>
          <p:spPr>
            <a:xfrm>
              <a:off x="7805242" y="1963387"/>
              <a:ext cx="231561" cy="162912"/>
            </a:xfrm>
            <a:custGeom>
              <a:avLst/>
              <a:gdLst/>
              <a:ahLst/>
              <a:cxnLst/>
              <a:rect l="l" t="t" r="r" b="b"/>
              <a:pathLst>
                <a:path w="2685" h="1889" extrusionOk="0">
                  <a:moveTo>
                    <a:pt x="462" y="0"/>
                  </a:moveTo>
                  <a:cubicBezTo>
                    <a:pt x="207" y="0"/>
                    <a:pt x="0" y="207"/>
                    <a:pt x="0" y="462"/>
                  </a:cubicBezTo>
                  <a:lnTo>
                    <a:pt x="0" y="1426"/>
                  </a:lnTo>
                  <a:cubicBezTo>
                    <a:pt x="0" y="1682"/>
                    <a:pt x="207" y="1888"/>
                    <a:pt x="462" y="1888"/>
                  </a:cubicBezTo>
                  <a:lnTo>
                    <a:pt x="2223" y="1888"/>
                  </a:lnTo>
                  <a:cubicBezTo>
                    <a:pt x="2478" y="1888"/>
                    <a:pt x="2685" y="1682"/>
                    <a:pt x="2685" y="1426"/>
                  </a:cubicBezTo>
                  <a:lnTo>
                    <a:pt x="2685" y="462"/>
                  </a:lnTo>
                  <a:cubicBezTo>
                    <a:pt x="2685" y="207"/>
                    <a:pt x="2478" y="0"/>
                    <a:pt x="2223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74"/>
            <p:cNvSpPr/>
            <p:nvPr/>
          </p:nvSpPr>
          <p:spPr>
            <a:xfrm>
              <a:off x="7805242" y="1951486"/>
              <a:ext cx="231561" cy="162912"/>
            </a:xfrm>
            <a:custGeom>
              <a:avLst/>
              <a:gdLst/>
              <a:ahLst/>
              <a:cxnLst/>
              <a:rect l="l" t="t" r="r" b="b"/>
              <a:pathLst>
                <a:path w="2685" h="1889" extrusionOk="0">
                  <a:moveTo>
                    <a:pt x="462" y="0"/>
                  </a:moveTo>
                  <a:cubicBezTo>
                    <a:pt x="207" y="0"/>
                    <a:pt x="0" y="207"/>
                    <a:pt x="0" y="463"/>
                  </a:cubicBezTo>
                  <a:lnTo>
                    <a:pt x="0" y="1426"/>
                  </a:lnTo>
                  <a:cubicBezTo>
                    <a:pt x="0" y="1682"/>
                    <a:pt x="207" y="1889"/>
                    <a:pt x="462" y="1889"/>
                  </a:cubicBezTo>
                  <a:lnTo>
                    <a:pt x="2223" y="1889"/>
                  </a:lnTo>
                  <a:cubicBezTo>
                    <a:pt x="2478" y="1889"/>
                    <a:pt x="2685" y="1682"/>
                    <a:pt x="2685" y="1426"/>
                  </a:cubicBezTo>
                  <a:lnTo>
                    <a:pt x="2685" y="463"/>
                  </a:lnTo>
                  <a:cubicBezTo>
                    <a:pt x="2685" y="207"/>
                    <a:pt x="2478" y="0"/>
                    <a:pt x="22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74"/>
            <p:cNvSpPr/>
            <p:nvPr/>
          </p:nvSpPr>
          <p:spPr>
            <a:xfrm>
              <a:off x="7895969" y="1980290"/>
              <a:ext cx="50107" cy="50193"/>
            </a:xfrm>
            <a:custGeom>
              <a:avLst/>
              <a:gdLst/>
              <a:ahLst/>
              <a:cxnLst/>
              <a:rect l="l" t="t" r="r" b="b"/>
              <a:pathLst>
                <a:path w="581" h="582" extrusionOk="0">
                  <a:moveTo>
                    <a:pt x="295" y="1"/>
                  </a:moveTo>
                  <a:cubicBezTo>
                    <a:pt x="128" y="1"/>
                    <a:pt x="0" y="129"/>
                    <a:pt x="0" y="286"/>
                  </a:cubicBezTo>
                  <a:cubicBezTo>
                    <a:pt x="0" y="453"/>
                    <a:pt x="128" y="581"/>
                    <a:pt x="295" y="581"/>
                  </a:cubicBezTo>
                  <a:cubicBezTo>
                    <a:pt x="453" y="581"/>
                    <a:pt x="581" y="453"/>
                    <a:pt x="581" y="286"/>
                  </a:cubicBezTo>
                  <a:cubicBezTo>
                    <a:pt x="581" y="129"/>
                    <a:pt x="453" y="1"/>
                    <a:pt x="295" y="1"/>
                  </a:cubicBezTo>
                  <a:close/>
                </a:path>
              </a:pathLst>
            </a:custGeom>
            <a:solidFill>
              <a:srgbClr val="2B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74"/>
            <p:cNvSpPr/>
            <p:nvPr/>
          </p:nvSpPr>
          <p:spPr>
            <a:xfrm>
              <a:off x="7899332" y="2004869"/>
              <a:ext cx="46743" cy="70546"/>
            </a:xfrm>
            <a:custGeom>
              <a:avLst/>
              <a:gdLst/>
              <a:ahLst/>
              <a:cxnLst/>
              <a:rect l="l" t="t" r="r" b="b"/>
              <a:pathLst>
                <a:path w="542" h="818" extrusionOk="0">
                  <a:moveTo>
                    <a:pt x="256" y="1"/>
                  </a:moveTo>
                  <a:lnTo>
                    <a:pt x="1" y="817"/>
                  </a:lnTo>
                  <a:lnTo>
                    <a:pt x="542" y="817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2B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6" name="Google Shape;2846;p74"/>
          <p:cNvGrpSpPr/>
          <p:nvPr/>
        </p:nvGrpSpPr>
        <p:grpSpPr>
          <a:xfrm>
            <a:off x="2612977" y="2112959"/>
            <a:ext cx="769800" cy="699160"/>
            <a:chOff x="824725" y="2794179"/>
            <a:chExt cx="1469926" cy="1335040"/>
          </a:xfrm>
        </p:grpSpPr>
        <p:sp>
          <p:nvSpPr>
            <p:cNvPr id="2847" name="Google Shape;2847;p74"/>
            <p:cNvSpPr/>
            <p:nvPr/>
          </p:nvSpPr>
          <p:spPr>
            <a:xfrm>
              <a:off x="847653" y="3212359"/>
              <a:ext cx="1134358" cy="157294"/>
            </a:xfrm>
            <a:custGeom>
              <a:avLst/>
              <a:gdLst/>
              <a:ahLst/>
              <a:cxnLst/>
              <a:rect l="l" t="t" r="r" b="b"/>
              <a:pathLst>
                <a:path w="13457" h="1866" extrusionOk="0">
                  <a:moveTo>
                    <a:pt x="13012" y="1"/>
                  </a:moveTo>
                  <a:cubicBezTo>
                    <a:pt x="12028" y="1"/>
                    <a:pt x="6942" y="1046"/>
                    <a:pt x="3233" y="1046"/>
                  </a:cubicBezTo>
                  <a:cubicBezTo>
                    <a:pt x="2335" y="1046"/>
                    <a:pt x="1518" y="985"/>
                    <a:pt x="859" y="833"/>
                  </a:cubicBezTo>
                  <a:cubicBezTo>
                    <a:pt x="859" y="833"/>
                    <a:pt x="433" y="639"/>
                    <a:pt x="182" y="639"/>
                  </a:cubicBezTo>
                  <a:cubicBezTo>
                    <a:pt x="76" y="639"/>
                    <a:pt x="1" y="674"/>
                    <a:pt x="4" y="774"/>
                  </a:cubicBezTo>
                  <a:cubicBezTo>
                    <a:pt x="14" y="1118"/>
                    <a:pt x="614" y="1856"/>
                    <a:pt x="5236" y="1866"/>
                  </a:cubicBezTo>
                  <a:cubicBezTo>
                    <a:pt x="5250" y="1866"/>
                    <a:pt x="5264" y="1866"/>
                    <a:pt x="5278" y="1866"/>
                  </a:cubicBezTo>
                  <a:cubicBezTo>
                    <a:pt x="9871" y="1866"/>
                    <a:pt x="13457" y="281"/>
                    <a:pt x="13173" y="27"/>
                  </a:cubicBezTo>
                  <a:cubicBezTo>
                    <a:pt x="13153" y="9"/>
                    <a:pt x="13098" y="1"/>
                    <a:pt x="130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74"/>
            <p:cNvSpPr/>
            <p:nvPr/>
          </p:nvSpPr>
          <p:spPr>
            <a:xfrm>
              <a:off x="824725" y="3149560"/>
              <a:ext cx="1198001" cy="963575"/>
            </a:xfrm>
            <a:custGeom>
              <a:avLst/>
              <a:gdLst/>
              <a:ahLst/>
              <a:cxnLst/>
              <a:rect l="l" t="t" r="r" b="b"/>
              <a:pathLst>
                <a:path w="14212" h="11431" extrusionOk="0">
                  <a:moveTo>
                    <a:pt x="7526" y="0"/>
                  </a:moveTo>
                  <a:cubicBezTo>
                    <a:pt x="6572" y="0"/>
                    <a:pt x="5068" y="93"/>
                    <a:pt x="5026" y="309"/>
                  </a:cubicBezTo>
                  <a:cubicBezTo>
                    <a:pt x="5026" y="309"/>
                    <a:pt x="5026" y="476"/>
                    <a:pt x="5006" y="713"/>
                  </a:cubicBezTo>
                  <a:cubicBezTo>
                    <a:pt x="4977" y="1116"/>
                    <a:pt x="4888" y="1735"/>
                    <a:pt x="4662" y="2119"/>
                  </a:cubicBezTo>
                  <a:cubicBezTo>
                    <a:pt x="4564" y="2217"/>
                    <a:pt x="4446" y="2296"/>
                    <a:pt x="4308" y="2316"/>
                  </a:cubicBezTo>
                  <a:cubicBezTo>
                    <a:pt x="3275" y="2630"/>
                    <a:pt x="473" y="2453"/>
                    <a:pt x="217" y="3368"/>
                  </a:cubicBezTo>
                  <a:cubicBezTo>
                    <a:pt x="207" y="3378"/>
                    <a:pt x="207" y="3388"/>
                    <a:pt x="217" y="3397"/>
                  </a:cubicBezTo>
                  <a:cubicBezTo>
                    <a:pt x="0" y="4440"/>
                    <a:pt x="4033" y="6318"/>
                    <a:pt x="4151" y="7174"/>
                  </a:cubicBezTo>
                  <a:cubicBezTo>
                    <a:pt x="4161" y="7203"/>
                    <a:pt x="4161" y="7233"/>
                    <a:pt x="4151" y="7262"/>
                  </a:cubicBezTo>
                  <a:cubicBezTo>
                    <a:pt x="4013" y="8079"/>
                    <a:pt x="2184" y="10823"/>
                    <a:pt x="2980" y="11354"/>
                  </a:cubicBezTo>
                  <a:cubicBezTo>
                    <a:pt x="3061" y="11407"/>
                    <a:pt x="3158" y="11430"/>
                    <a:pt x="3270" y="11430"/>
                  </a:cubicBezTo>
                  <a:cubicBezTo>
                    <a:pt x="4232" y="11430"/>
                    <a:pt x="6245" y="9678"/>
                    <a:pt x="7422" y="9678"/>
                  </a:cubicBezTo>
                  <a:cubicBezTo>
                    <a:pt x="7481" y="9678"/>
                    <a:pt x="7538" y="9682"/>
                    <a:pt x="7593" y="9692"/>
                  </a:cubicBezTo>
                  <a:cubicBezTo>
                    <a:pt x="8599" y="9874"/>
                    <a:pt x="10216" y="10965"/>
                    <a:pt x="11272" y="10965"/>
                  </a:cubicBezTo>
                  <a:cubicBezTo>
                    <a:pt x="11414" y="10965"/>
                    <a:pt x="11546" y="10946"/>
                    <a:pt x="11665" y="10901"/>
                  </a:cubicBezTo>
                  <a:cubicBezTo>
                    <a:pt x="11783" y="10862"/>
                    <a:pt x="11891" y="10793"/>
                    <a:pt x="11979" y="10705"/>
                  </a:cubicBezTo>
                  <a:cubicBezTo>
                    <a:pt x="12815" y="9820"/>
                    <a:pt x="10475" y="6771"/>
                    <a:pt x="10711" y="6171"/>
                  </a:cubicBezTo>
                  <a:cubicBezTo>
                    <a:pt x="10711" y="6161"/>
                    <a:pt x="10720" y="6141"/>
                    <a:pt x="10730" y="6131"/>
                  </a:cubicBezTo>
                  <a:cubicBezTo>
                    <a:pt x="10897" y="5925"/>
                    <a:pt x="11596" y="5571"/>
                    <a:pt x="12314" y="5168"/>
                  </a:cubicBezTo>
                  <a:cubicBezTo>
                    <a:pt x="12491" y="5059"/>
                    <a:pt x="12678" y="4951"/>
                    <a:pt x="12864" y="4843"/>
                  </a:cubicBezTo>
                  <a:cubicBezTo>
                    <a:pt x="13041" y="4725"/>
                    <a:pt x="13218" y="4617"/>
                    <a:pt x="13376" y="4499"/>
                  </a:cubicBezTo>
                  <a:cubicBezTo>
                    <a:pt x="13868" y="4145"/>
                    <a:pt x="14212" y="3791"/>
                    <a:pt x="14143" y="3466"/>
                  </a:cubicBezTo>
                  <a:cubicBezTo>
                    <a:pt x="14094" y="3201"/>
                    <a:pt x="13661" y="3014"/>
                    <a:pt x="13071" y="2876"/>
                  </a:cubicBezTo>
                  <a:cubicBezTo>
                    <a:pt x="12599" y="2768"/>
                    <a:pt x="12117" y="2689"/>
                    <a:pt x="11635" y="2640"/>
                  </a:cubicBezTo>
                  <a:cubicBezTo>
                    <a:pt x="10366" y="2493"/>
                    <a:pt x="9098" y="2434"/>
                    <a:pt x="9048" y="2316"/>
                  </a:cubicBezTo>
                  <a:cubicBezTo>
                    <a:pt x="9009" y="2227"/>
                    <a:pt x="8980" y="2139"/>
                    <a:pt x="8960" y="2050"/>
                  </a:cubicBezTo>
                  <a:cubicBezTo>
                    <a:pt x="8832" y="1607"/>
                    <a:pt x="8645" y="791"/>
                    <a:pt x="8468" y="349"/>
                  </a:cubicBezTo>
                  <a:cubicBezTo>
                    <a:pt x="8409" y="181"/>
                    <a:pt x="8340" y="73"/>
                    <a:pt x="8281" y="44"/>
                  </a:cubicBezTo>
                  <a:cubicBezTo>
                    <a:pt x="8210" y="15"/>
                    <a:pt x="7913" y="0"/>
                    <a:pt x="75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74"/>
            <p:cNvSpPr/>
            <p:nvPr/>
          </p:nvSpPr>
          <p:spPr>
            <a:xfrm>
              <a:off x="1188623" y="3178894"/>
              <a:ext cx="392225" cy="170192"/>
            </a:xfrm>
            <a:custGeom>
              <a:avLst/>
              <a:gdLst/>
              <a:ahLst/>
              <a:cxnLst/>
              <a:rect l="l" t="t" r="r" b="b"/>
              <a:pathLst>
                <a:path w="4653" h="2019" extrusionOk="0">
                  <a:moveTo>
                    <a:pt x="4161" y="1"/>
                  </a:moveTo>
                  <a:lnTo>
                    <a:pt x="699" y="365"/>
                  </a:lnTo>
                  <a:cubicBezTo>
                    <a:pt x="670" y="768"/>
                    <a:pt x="581" y="1387"/>
                    <a:pt x="345" y="1771"/>
                  </a:cubicBezTo>
                  <a:cubicBezTo>
                    <a:pt x="257" y="1869"/>
                    <a:pt x="129" y="1948"/>
                    <a:pt x="1" y="1968"/>
                  </a:cubicBezTo>
                  <a:cubicBezTo>
                    <a:pt x="445" y="2001"/>
                    <a:pt x="890" y="2018"/>
                    <a:pt x="1334" y="2018"/>
                  </a:cubicBezTo>
                  <a:cubicBezTo>
                    <a:pt x="2446" y="2018"/>
                    <a:pt x="3557" y="1913"/>
                    <a:pt x="4653" y="1702"/>
                  </a:cubicBezTo>
                  <a:cubicBezTo>
                    <a:pt x="4535" y="1259"/>
                    <a:pt x="4338" y="443"/>
                    <a:pt x="4161" y="1"/>
                  </a:cubicBezTo>
                  <a:close/>
                </a:path>
              </a:pathLst>
            </a:custGeom>
            <a:solidFill>
              <a:srgbClr val="E3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74"/>
            <p:cNvSpPr/>
            <p:nvPr/>
          </p:nvSpPr>
          <p:spPr>
            <a:xfrm>
              <a:off x="1075922" y="3919918"/>
              <a:ext cx="732102" cy="193204"/>
            </a:xfrm>
            <a:custGeom>
              <a:avLst/>
              <a:gdLst/>
              <a:ahLst/>
              <a:cxnLst/>
              <a:rect l="l" t="t" r="r" b="b"/>
              <a:pathLst>
                <a:path w="8685" h="2292" extrusionOk="0">
                  <a:moveTo>
                    <a:pt x="4409" y="0"/>
                  </a:moveTo>
                  <a:cubicBezTo>
                    <a:pt x="3341" y="0"/>
                    <a:pt x="0" y="2215"/>
                    <a:pt x="0" y="2215"/>
                  </a:cubicBezTo>
                  <a:cubicBezTo>
                    <a:pt x="81" y="2268"/>
                    <a:pt x="178" y="2291"/>
                    <a:pt x="290" y="2291"/>
                  </a:cubicBezTo>
                  <a:cubicBezTo>
                    <a:pt x="1252" y="2291"/>
                    <a:pt x="3265" y="539"/>
                    <a:pt x="4442" y="539"/>
                  </a:cubicBezTo>
                  <a:cubicBezTo>
                    <a:pt x="4501" y="539"/>
                    <a:pt x="4558" y="543"/>
                    <a:pt x="4613" y="553"/>
                  </a:cubicBezTo>
                  <a:cubicBezTo>
                    <a:pt x="5619" y="735"/>
                    <a:pt x="7236" y="1826"/>
                    <a:pt x="8292" y="1826"/>
                  </a:cubicBezTo>
                  <a:cubicBezTo>
                    <a:pt x="8434" y="1826"/>
                    <a:pt x="8566" y="1807"/>
                    <a:pt x="8685" y="1762"/>
                  </a:cubicBezTo>
                  <a:cubicBezTo>
                    <a:pt x="7770" y="1408"/>
                    <a:pt x="5528" y="90"/>
                    <a:pt x="4456" y="2"/>
                  </a:cubicBezTo>
                  <a:cubicBezTo>
                    <a:pt x="4441" y="1"/>
                    <a:pt x="4425" y="0"/>
                    <a:pt x="4409" y="0"/>
                  </a:cubicBezTo>
                  <a:close/>
                </a:path>
              </a:pathLst>
            </a:custGeom>
            <a:solidFill>
              <a:srgbClr val="E3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74"/>
            <p:cNvSpPr/>
            <p:nvPr/>
          </p:nvSpPr>
          <p:spPr>
            <a:xfrm>
              <a:off x="824725" y="3435905"/>
              <a:ext cx="361541" cy="318382"/>
            </a:xfrm>
            <a:custGeom>
              <a:avLst/>
              <a:gdLst/>
              <a:ahLst/>
              <a:cxnLst/>
              <a:rect l="l" t="t" r="r" b="b"/>
              <a:pathLst>
                <a:path w="4289" h="3777" extrusionOk="0">
                  <a:moveTo>
                    <a:pt x="217" y="0"/>
                  </a:moveTo>
                  <a:lnTo>
                    <a:pt x="217" y="0"/>
                  </a:lnTo>
                  <a:cubicBezTo>
                    <a:pt x="0" y="1043"/>
                    <a:pt x="4033" y="2921"/>
                    <a:pt x="4151" y="3777"/>
                  </a:cubicBezTo>
                  <a:cubicBezTo>
                    <a:pt x="4279" y="3610"/>
                    <a:pt x="4288" y="3374"/>
                    <a:pt x="4170" y="3069"/>
                  </a:cubicBezTo>
                  <a:cubicBezTo>
                    <a:pt x="4023" y="2685"/>
                    <a:pt x="974" y="531"/>
                    <a:pt x="217" y="0"/>
                  </a:cubicBezTo>
                  <a:close/>
                </a:path>
              </a:pathLst>
            </a:custGeom>
            <a:solidFill>
              <a:srgbClr val="E3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74"/>
            <p:cNvSpPr/>
            <p:nvPr/>
          </p:nvSpPr>
          <p:spPr>
            <a:xfrm>
              <a:off x="1726674" y="3372095"/>
              <a:ext cx="225573" cy="297646"/>
            </a:xfrm>
            <a:custGeom>
              <a:avLst/>
              <a:gdLst/>
              <a:ahLst/>
              <a:cxnLst/>
              <a:rect l="l" t="t" r="r" b="b"/>
              <a:pathLst>
                <a:path w="2676" h="3531" extrusionOk="0">
                  <a:moveTo>
                    <a:pt x="945" y="0"/>
                  </a:moveTo>
                  <a:lnTo>
                    <a:pt x="945" y="0"/>
                  </a:lnTo>
                  <a:cubicBezTo>
                    <a:pt x="965" y="443"/>
                    <a:pt x="1053" y="1269"/>
                    <a:pt x="1289" y="1918"/>
                  </a:cubicBezTo>
                  <a:cubicBezTo>
                    <a:pt x="1348" y="2085"/>
                    <a:pt x="1269" y="2282"/>
                    <a:pt x="1112" y="2360"/>
                  </a:cubicBezTo>
                  <a:cubicBezTo>
                    <a:pt x="994" y="2419"/>
                    <a:pt x="876" y="2488"/>
                    <a:pt x="738" y="2557"/>
                  </a:cubicBezTo>
                  <a:cubicBezTo>
                    <a:pt x="168" y="2892"/>
                    <a:pt x="30" y="3285"/>
                    <a:pt x="1" y="3531"/>
                  </a:cubicBezTo>
                  <a:cubicBezTo>
                    <a:pt x="11" y="3521"/>
                    <a:pt x="20" y="3501"/>
                    <a:pt x="30" y="3491"/>
                  </a:cubicBezTo>
                  <a:cubicBezTo>
                    <a:pt x="197" y="3285"/>
                    <a:pt x="886" y="2931"/>
                    <a:pt x="1604" y="2528"/>
                  </a:cubicBezTo>
                  <a:cubicBezTo>
                    <a:pt x="1732" y="2459"/>
                    <a:pt x="1850" y="2390"/>
                    <a:pt x="1968" y="2311"/>
                  </a:cubicBezTo>
                  <a:lnTo>
                    <a:pt x="2155" y="2203"/>
                  </a:lnTo>
                  <a:lnTo>
                    <a:pt x="2164" y="2203"/>
                  </a:lnTo>
                  <a:cubicBezTo>
                    <a:pt x="2341" y="2085"/>
                    <a:pt x="2518" y="1977"/>
                    <a:pt x="2676" y="1859"/>
                  </a:cubicBezTo>
                  <a:cubicBezTo>
                    <a:pt x="2636" y="1308"/>
                    <a:pt x="2538" y="757"/>
                    <a:pt x="2381" y="236"/>
                  </a:cubicBezTo>
                  <a:cubicBezTo>
                    <a:pt x="1899" y="128"/>
                    <a:pt x="1427" y="49"/>
                    <a:pt x="945" y="0"/>
                  </a:cubicBezTo>
                  <a:close/>
                </a:path>
              </a:pathLst>
            </a:custGeom>
            <a:solidFill>
              <a:srgbClr val="E3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74"/>
            <p:cNvSpPr/>
            <p:nvPr/>
          </p:nvSpPr>
          <p:spPr>
            <a:xfrm>
              <a:off x="1322145" y="3410111"/>
              <a:ext cx="71398" cy="115484"/>
            </a:xfrm>
            <a:custGeom>
              <a:avLst/>
              <a:gdLst/>
              <a:ahLst/>
              <a:cxnLst/>
              <a:rect l="l" t="t" r="r" b="b"/>
              <a:pathLst>
                <a:path w="847" h="1370" extrusionOk="0">
                  <a:moveTo>
                    <a:pt x="395" y="1"/>
                  </a:moveTo>
                  <a:cubicBezTo>
                    <a:pt x="388" y="1"/>
                    <a:pt x="381" y="1"/>
                    <a:pt x="374" y="2"/>
                  </a:cubicBezTo>
                  <a:cubicBezTo>
                    <a:pt x="148" y="21"/>
                    <a:pt x="0" y="336"/>
                    <a:pt x="30" y="719"/>
                  </a:cubicBezTo>
                  <a:cubicBezTo>
                    <a:pt x="58" y="1081"/>
                    <a:pt x="244" y="1370"/>
                    <a:pt x="461" y="1370"/>
                  </a:cubicBezTo>
                  <a:cubicBezTo>
                    <a:pt x="468" y="1370"/>
                    <a:pt x="475" y="1369"/>
                    <a:pt x="482" y="1369"/>
                  </a:cubicBezTo>
                  <a:cubicBezTo>
                    <a:pt x="699" y="1349"/>
                    <a:pt x="846" y="1034"/>
                    <a:pt x="826" y="660"/>
                  </a:cubicBezTo>
                  <a:cubicBezTo>
                    <a:pt x="798" y="289"/>
                    <a:pt x="603" y="1"/>
                    <a:pt x="395" y="1"/>
                  </a:cubicBezTo>
                  <a:close/>
                </a:path>
              </a:pathLst>
            </a:custGeom>
            <a:solidFill>
              <a:srgbClr val="0000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74"/>
            <p:cNvSpPr/>
            <p:nvPr/>
          </p:nvSpPr>
          <p:spPr>
            <a:xfrm>
              <a:off x="1449008" y="3395191"/>
              <a:ext cx="72157" cy="115484"/>
            </a:xfrm>
            <a:custGeom>
              <a:avLst/>
              <a:gdLst/>
              <a:ahLst/>
              <a:cxnLst/>
              <a:rect l="l" t="t" r="r" b="b"/>
              <a:pathLst>
                <a:path w="856" h="1370" extrusionOk="0">
                  <a:moveTo>
                    <a:pt x="395" y="1"/>
                  </a:moveTo>
                  <a:cubicBezTo>
                    <a:pt x="388" y="1"/>
                    <a:pt x="381" y="1"/>
                    <a:pt x="374" y="2"/>
                  </a:cubicBezTo>
                  <a:cubicBezTo>
                    <a:pt x="157" y="11"/>
                    <a:pt x="0" y="336"/>
                    <a:pt x="30" y="710"/>
                  </a:cubicBezTo>
                  <a:cubicBezTo>
                    <a:pt x="58" y="1081"/>
                    <a:pt x="243" y="1369"/>
                    <a:pt x="461" y="1369"/>
                  </a:cubicBezTo>
                  <a:cubicBezTo>
                    <a:pt x="468" y="1369"/>
                    <a:pt x="475" y="1369"/>
                    <a:pt x="482" y="1369"/>
                  </a:cubicBezTo>
                  <a:cubicBezTo>
                    <a:pt x="698" y="1349"/>
                    <a:pt x="856" y="1034"/>
                    <a:pt x="826" y="651"/>
                  </a:cubicBezTo>
                  <a:cubicBezTo>
                    <a:pt x="798" y="289"/>
                    <a:pt x="612" y="1"/>
                    <a:pt x="395" y="1"/>
                  </a:cubicBezTo>
                  <a:close/>
                </a:path>
              </a:pathLst>
            </a:custGeom>
            <a:solidFill>
              <a:srgbClr val="0000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74"/>
            <p:cNvSpPr/>
            <p:nvPr/>
          </p:nvSpPr>
          <p:spPr>
            <a:xfrm>
              <a:off x="1264067" y="3539164"/>
              <a:ext cx="320152" cy="178453"/>
            </a:xfrm>
            <a:custGeom>
              <a:avLst/>
              <a:gdLst/>
              <a:ahLst/>
              <a:cxnLst/>
              <a:rect l="l" t="t" r="r" b="b"/>
              <a:pathLst>
                <a:path w="3798" h="2117" extrusionOk="0">
                  <a:moveTo>
                    <a:pt x="3654" y="1"/>
                  </a:moveTo>
                  <a:cubicBezTo>
                    <a:pt x="3482" y="1"/>
                    <a:pt x="2886" y="578"/>
                    <a:pt x="1683" y="615"/>
                  </a:cubicBezTo>
                  <a:cubicBezTo>
                    <a:pt x="1617" y="617"/>
                    <a:pt x="1554" y="618"/>
                    <a:pt x="1495" y="618"/>
                  </a:cubicBezTo>
                  <a:cubicBezTo>
                    <a:pt x="487" y="618"/>
                    <a:pt x="431" y="318"/>
                    <a:pt x="217" y="290"/>
                  </a:cubicBezTo>
                  <a:cubicBezTo>
                    <a:pt x="215" y="290"/>
                    <a:pt x="212" y="290"/>
                    <a:pt x="210" y="290"/>
                  </a:cubicBezTo>
                  <a:cubicBezTo>
                    <a:pt x="0" y="290"/>
                    <a:pt x="425" y="1620"/>
                    <a:pt x="502" y="1814"/>
                  </a:cubicBezTo>
                  <a:cubicBezTo>
                    <a:pt x="556" y="1969"/>
                    <a:pt x="1088" y="2117"/>
                    <a:pt x="1642" y="2117"/>
                  </a:cubicBezTo>
                  <a:cubicBezTo>
                    <a:pt x="1795" y="2117"/>
                    <a:pt x="1949" y="2105"/>
                    <a:pt x="2096" y="2080"/>
                  </a:cubicBezTo>
                  <a:cubicBezTo>
                    <a:pt x="2774" y="1972"/>
                    <a:pt x="3709" y="1687"/>
                    <a:pt x="3748" y="1509"/>
                  </a:cubicBezTo>
                  <a:cubicBezTo>
                    <a:pt x="3797" y="1332"/>
                    <a:pt x="3797" y="133"/>
                    <a:pt x="3689" y="15"/>
                  </a:cubicBezTo>
                  <a:cubicBezTo>
                    <a:pt x="3680" y="5"/>
                    <a:pt x="3669" y="1"/>
                    <a:pt x="3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74"/>
            <p:cNvSpPr/>
            <p:nvPr/>
          </p:nvSpPr>
          <p:spPr>
            <a:xfrm>
              <a:off x="1290619" y="3611657"/>
              <a:ext cx="291071" cy="65582"/>
            </a:xfrm>
            <a:custGeom>
              <a:avLst/>
              <a:gdLst/>
              <a:ahLst/>
              <a:cxnLst/>
              <a:rect l="l" t="t" r="r" b="b"/>
              <a:pathLst>
                <a:path w="3453" h="778" fill="none" extrusionOk="0">
                  <a:moveTo>
                    <a:pt x="1" y="354"/>
                  </a:moveTo>
                  <a:cubicBezTo>
                    <a:pt x="1141" y="777"/>
                    <a:pt x="2420" y="649"/>
                    <a:pt x="3453" y="0"/>
                  </a:cubicBezTo>
                </a:path>
              </a:pathLst>
            </a:custGeom>
            <a:noFill/>
            <a:ln w="3200" cap="rnd" cmpd="sng">
              <a:solidFill>
                <a:srgbClr val="1C1C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74"/>
            <p:cNvSpPr/>
            <p:nvPr/>
          </p:nvSpPr>
          <p:spPr>
            <a:xfrm>
              <a:off x="1193597" y="3862008"/>
              <a:ext cx="74770" cy="75528"/>
            </a:xfrm>
            <a:custGeom>
              <a:avLst/>
              <a:gdLst/>
              <a:ahLst/>
              <a:cxnLst/>
              <a:rect l="l" t="t" r="r" b="b"/>
              <a:pathLst>
                <a:path w="887" h="896" extrusionOk="0">
                  <a:moveTo>
                    <a:pt x="444" y="0"/>
                  </a:moveTo>
                  <a:cubicBezTo>
                    <a:pt x="198" y="0"/>
                    <a:pt x="1" y="207"/>
                    <a:pt x="1" y="453"/>
                  </a:cubicBezTo>
                  <a:cubicBezTo>
                    <a:pt x="1" y="699"/>
                    <a:pt x="198" y="895"/>
                    <a:pt x="444" y="895"/>
                  </a:cubicBezTo>
                  <a:cubicBezTo>
                    <a:pt x="689" y="895"/>
                    <a:pt x="886" y="699"/>
                    <a:pt x="886" y="453"/>
                  </a:cubicBezTo>
                  <a:cubicBezTo>
                    <a:pt x="886" y="207"/>
                    <a:pt x="689" y="0"/>
                    <a:pt x="444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74"/>
            <p:cNvSpPr/>
            <p:nvPr/>
          </p:nvSpPr>
          <p:spPr>
            <a:xfrm>
              <a:off x="1229253" y="3787408"/>
              <a:ext cx="29925" cy="29925"/>
            </a:xfrm>
            <a:custGeom>
              <a:avLst/>
              <a:gdLst/>
              <a:ahLst/>
              <a:cxnLst/>
              <a:rect l="l" t="t" r="r" b="b"/>
              <a:pathLst>
                <a:path w="355" h="355" extrusionOk="0">
                  <a:moveTo>
                    <a:pt x="178" y="0"/>
                  </a:moveTo>
                  <a:cubicBezTo>
                    <a:pt x="80" y="0"/>
                    <a:pt x="1" y="79"/>
                    <a:pt x="1" y="177"/>
                  </a:cubicBezTo>
                  <a:cubicBezTo>
                    <a:pt x="1" y="276"/>
                    <a:pt x="80" y="354"/>
                    <a:pt x="178" y="354"/>
                  </a:cubicBezTo>
                  <a:cubicBezTo>
                    <a:pt x="276" y="354"/>
                    <a:pt x="355" y="276"/>
                    <a:pt x="355" y="177"/>
                  </a:cubicBezTo>
                  <a:cubicBezTo>
                    <a:pt x="355" y="79"/>
                    <a:pt x="276" y="0"/>
                    <a:pt x="178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74"/>
            <p:cNvSpPr/>
            <p:nvPr/>
          </p:nvSpPr>
          <p:spPr>
            <a:xfrm>
              <a:off x="1149679" y="3972264"/>
              <a:ext cx="20821" cy="20821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19" y="1"/>
                  </a:moveTo>
                  <a:cubicBezTo>
                    <a:pt x="50" y="1"/>
                    <a:pt x="1" y="60"/>
                    <a:pt x="1" y="128"/>
                  </a:cubicBezTo>
                  <a:cubicBezTo>
                    <a:pt x="1" y="197"/>
                    <a:pt x="50" y="246"/>
                    <a:pt x="119" y="246"/>
                  </a:cubicBezTo>
                  <a:cubicBezTo>
                    <a:pt x="188" y="246"/>
                    <a:pt x="247" y="197"/>
                    <a:pt x="247" y="128"/>
                  </a:cubicBezTo>
                  <a:cubicBezTo>
                    <a:pt x="247" y="60"/>
                    <a:pt x="188" y="1"/>
                    <a:pt x="119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74"/>
            <p:cNvSpPr/>
            <p:nvPr/>
          </p:nvSpPr>
          <p:spPr>
            <a:xfrm>
              <a:off x="1339510" y="3881901"/>
              <a:ext cx="36584" cy="36584"/>
            </a:xfrm>
            <a:custGeom>
              <a:avLst/>
              <a:gdLst/>
              <a:ahLst/>
              <a:cxnLst/>
              <a:rect l="l" t="t" r="r" b="b"/>
              <a:pathLst>
                <a:path w="434" h="434" extrusionOk="0">
                  <a:moveTo>
                    <a:pt x="217" y="1"/>
                  </a:moveTo>
                  <a:cubicBezTo>
                    <a:pt x="99" y="1"/>
                    <a:pt x="1" y="99"/>
                    <a:pt x="1" y="217"/>
                  </a:cubicBezTo>
                  <a:cubicBezTo>
                    <a:pt x="1" y="335"/>
                    <a:pt x="99" y="433"/>
                    <a:pt x="217" y="433"/>
                  </a:cubicBezTo>
                  <a:cubicBezTo>
                    <a:pt x="335" y="433"/>
                    <a:pt x="434" y="335"/>
                    <a:pt x="434" y="217"/>
                  </a:cubicBezTo>
                  <a:cubicBezTo>
                    <a:pt x="434" y="99"/>
                    <a:pt x="335" y="1"/>
                    <a:pt x="217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74"/>
            <p:cNvSpPr/>
            <p:nvPr/>
          </p:nvSpPr>
          <p:spPr>
            <a:xfrm>
              <a:off x="1567526" y="3813961"/>
              <a:ext cx="85475" cy="86234"/>
            </a:xfrm>
            <a:custGeom>
              <a:avLst/>
              <a:gdLst/>
              <a:ahLst/>
              <a:cxnLst/>
              <a:rect l="l" t="t" r="r" b="b"/>
              <a:pathLst>
                <a:path w="1014" h="1023" extrusionOk="0">
                  <a:moveTo>
                    <a:pt x="512" y="0"/>
                  </a:moveTo>
                  <a:cubicBezTo>
                    <a:pt x="227" y="0"/>
                    <a:pt x="0" y="236"/>
                    <a:pt x="0" y="511"/>
                  </a:cubicBezTo>
                  <a:cubicBezTo>
                    <a:pt x="0" y="797"/>
                    <a:pt x="227" y="1023"/>
                    <a:pt x="512" y="1023"/>
                  </a:cubicBezTo>
                  <a:cubicBezTo>
                    <a:pt x="787" y="1023"/>
                    <a:pt x="1013" y="797"/>
                    <a:pt x="1013" y="511"/>
                  </a:cubicBezTo>
                  <a:cubicBezTo>
                    <a:pt x="1013" y="236"/>
                    <a:pt x="787" y="0"/>
                    <a:pt x="512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74"/>
            <p:cNvSpPr/>
            <p:nvPr/>
          </p:nvSpPr>
          <p:spPr>
            <a:xfrm>
              <a:off x="1526053" y="3896821"/>
              <a:ext cx="40714" cy="40714"/>
            </a:xfrm>
            <a:custGeom>
              <a:avLst/>
              <a:gdLst/>
              <a:ahLst/>
              <a:cxnLst/>
              <a:rect l="l" t="t" r="r" b="b"/>
              <a:pathLst>
                <a:path w="483" h="483" extrusionOk="0">
                  <a:moveTo>
                    <a:pt x="237" y="1"/>
                  </a:moveTo>
                  <a:cubicBezTo>
                    <a:pt x="109" y="1"/>
                    <a:pt x="1" y="109"/>
                    <a:pt x="1" y="246"/>
                  </a:cubicBezTo>
                  <a:cubicBezTo>
                    <a:pt x="1" y="374"/>
                    <a:pt x="109" y="482"/>
                    <a:pt x="237" y="482"/>
                  </a:cubicBezTo>
                  <a:cubicBezTo>
                    <a:pt x="374" y="482"/>
                    <a:pt x="483" y="374"/>
                    <a:pt x="483" y="246"/>
                  </a:cubicBezTo>
                  <a:cubicBezTo>
                    <a:pt x="483" y="109"/>
                    <a:pt x="374" y="1"/>
                    <a:pt x="237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74"/>
            <p:cNvSpPr/>
            <p:nvPr/>
          </p:nvSpPr>
          <p:spPr>
            <a:xfrm>
              <a:off x="1643812" y="3958187"/>
              <a:ext cx="38186" cy="37343"/>
            </a:xfrm>
            <a:custGeom>
              <a:avLst/>
              <a:gdLst/>
              <a:ahLst/>
              <a:cxnLst/>
              <a:rect l="l" t="t" r="r" b="b"/>
              <a:pathLst>
                <a:path w="453" h="443" extrusionOk="0">
                  <a:moveTo>
                    <a:pt x="226" y="0"/>
                  </a:moveTo>
                  <a:cubicBezTo>
                    <a:pt x="108" y="0"/>
                    <a:pt x="0" y="99"/>
                    <a:pt x="0" y="227"/>
                  </a:cubicBezTo>
                  <a:cubicBezTo>
                    <a:pt x="0" y="345"/>
                    <a:pt x="108" y="443"/>
                    <a:pt x="226" y="443"/>
                  </a:cubicBezTo>
                  <a:cubicBezTo>
                    <a:pt x="344" y="443"/>
                    <a:pt x="453" y="345"/>
                    <a:pt x="453" y="227"/>
                  </a:cubicBezTo>
                  <a:cubicBezTo>
                    <a:pt x="453" y="99"/>
                    <a:pt x="344" y="0"/>
                    <a:pt x="226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74"/>
            <p:cNvSpPr/>
            <p:nvPr/>
          </p:nvSpPr>
          <p:spPr>
            <a:xfrm>
              <a:off x="1717570" y="3843801"/>
              <a:ext cx="71398" cy="71314"/>
            </a:xfrm>
            <a:custGeom>
              <a:avLst/>
              <a:gdLst/>
              <a:ahLst/>
              <a:cxnLst/>
              <a:rect l="l" t="t" r="r" b="b"/>
              <a:pathLst>
                <a:path w="847" h="846" extrusionOk="0">
                  <a:moveTo>
                    <a:pt x="423" y="0"/>
                  </a:moveTo>
                  <a:cubicBezTo>
                    <a:pt x="197" y="0"/>
                    <a:pt x="1" y="197"/>
                    <a:pt x="1" y="423"/>
                  </a:cubicBezTo>
                  <a:cubicBezTo>
                    <a:pt x="1" y="659"/>
                    <a:pt x="197" y="846"/>
                    <a:pt x="423" y="846"/>
                  </a:cubicBezTo>
                  <a:cubicBezTo>
                    <a:pt x="659" y="846"/>
                    <a:pt x="846" y="659"/>
                    <a:pt x="846" y="423"/>
                  </a:cubicBezTo>
                  <a:cubicBezTo>
                    <a:pt x="846" y="197"/>
                    <a:pt x="659" y="0"/>
                    <a:pt x="423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74"/>
            <p:cNvSpPr/>
            <p:nvPr/>
          </p:nvSpPr>
          <p:spPr>
            <a:xfrm>
              <a:off x="1642969" y="3594208"/>
              <a:ext cx="32369" cy="32454"/>
            </a:xfrm>
            <a:custGeom>
              <a:avLst/>
              <a:gdLst/>
              <a:ahLst/>
              <a:cxnLst/>
              <a:rect l="l" t="t" r="r" b="b"/>
              <a:pathLst>
                <a:path w="384" h="385" extrusionOk="0">
                  <a:moveTo>
                    <a:pt x="187" y="1"/>
                  </a:moveTo>
                  <a:cubicBezTo>
                    <a:pt x="89" y="1"/>
                    <a:pt x="0" y="89"/>
                    <a:pt x="0" y="188"/>
                  </a:cubicBezTo>
                  <a:cubicBezTo>
                    <a:pt x="0" y="296"/>
                    <a:pt x="89" y="384"/>
                    <a:pt x="187" y="384"/>
                  </a:cubicBezTo>
                  <a:cubicBezTo>
                    <a:pt x="295" y="384"/>
                    <a:pt x="384" y="296"/>
                    <a:pt x="384" y="188"/>
                  </a:cubicBezTo>
                  <a:cubicBezTo>
                    <a:pt x="384" y="89"/>
                    <a:pt x="295" y="1"/>
                    <a:pt x="187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74"/>
            <p:cNvSpPr/>
            <p:nvPr/>
          </p:nvSpPr>
          <p:spPr>
            <a:xfrm>
              <a:off x="1638839" y="3702862"/>
              <a:ext cx="27396" cy="27396"/>
            </a:xfrm>
            <a:custGeom>
              <a:avLst/>
              <a:gdLst/>
              <a:ahLst/>
              <a:cxnLst/>
              <a:rect l="l" t="t" r="r" b="b"/>
              <a:pathLst>
                <a:path w="325" h="325" extrusionOk="0">
                  <a:moveTo>
                    <a:pt x="167" y="0"/>
                  </a:moveTo>
                  <a:cubicBezTo>
                    <a:pt x="69" y="0"/>
                    <a:pt x="0" y="79"/>
                    <a:pt x="0" y="167"/>
                  </a:cubicBezTo>
                  <a:cubicBezTo>
                    <a:pt x="0" y="256"/>
                    <a:pt x="69" y="325"/>
                    <a:pt x="167" y="325"/>
                  </a:cubicBezTo>
                  <a:cubicBezTo>
                    <a:pt x="256" y="325"/>
                    <a:pt x="325" y="256"/>
                    <a:pt x="325" y="167"/>
                  </a:cubicBezTo>
                  <a:cubicBezTo>
                    <a:pt x="325" y="79"/>
                    <a:pt x="256" y="0"/>
                    <a:pt x="167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74"/>
            <p:cNvSpPr/>
            <p:nvPr/>
          </p:nvSpPr>
          <p:spPr>
            <a:xfrm>
              <a:off x="1696833" y="3455798"/>
              <a:ext cx="44845" cy="44002"/>
            </a:xfrm>
            <a:custGeom>
              <a:avLst/>
              <a:gdLst/>
              <a:ahLst/>
              <a:cxnLst/>
              <a:rect l="l" t="t" r="r" b="b"/>
              <a:pathLst>
                <a:path w="532" h="522" extrusionOk="0">
                  <a:moveTo>
                    <a:pt x="266" y="0"/>
                  </a:moveTo>
                  <a:cubicBezTo>
                    <a:pt x="119" y="0"/>
                    <a:pt x="1" y="118"/>
                    <a:pt x="1" y="256"/>
                  </a:cubicBezTo>
                  <a:cubicBezTo>
                    <a:pt x="1" y="404"/>
                    <a:pt x="119" y="522"/>
                    <a:pt x="266" y="522"/>
                  </a:cubicBezTo>
                  <a:cubicBezTo>
                    <a:pt x="414" y="522"/>
                    <a:pt x="532" y="404"/>
                    <a:pt x="532" y="256"/>
                  </a:cubicBezTo>
                  <a:cubicBezTo>
                    <a:pt x="532" y="118"/>
                    <a:pt x="414" y="0"/>
                    <a:pt x="266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74"/>
            <p:cNvSpPr/>
            <p:nvPr/>
          </p:nvSpPr>
          <p:spPr>
            <a:xfrm>
              <a:off x="1392615" y="3375382"/>
              <a:ext cx="31526" cy="30768"/>
            </a:xfrm>
            <a:custGeom>
              <a:avLst/>
              <a:gdLst/>
              <a:ahLst/>
              <a:cxnLst/>
              <a:rect l="l" t="t" r="r" b="b"/>
              <a:pathLst>
                <a:path w="374" h="365" extrusionOk="0">
                  <a:moveTo>
                    <a:pt x="187" y="0"/>
                  </a:moveTo>
                  <a:cubicBezTo>
                    <a:pt x="89" y="0"/>
                    <a:pt x="0" y="79"/>
                    <a:pt x="0" y="187"/>
                  </a:cubicBezTo>
                  <a:cubicBezTo>
                    <a:pt x="0" y="286"/>
                    <a:pt x="89" y="364"/>
                    <a:pt x="187" y="364"/>
                  </a:cubicBezTo>
                  <a:cubicBezTo>
                    <a:pt x="286" y="364"/>
                    <a:pt x="374" y="286"/>
                    <a:pt x="374" y="187"/>
                  </a:cubicBezTo>
                  <a:cubicBezTo>
                    <a:pt x="374" y="79"/>
                    <a:pt x="286" y="0"/>
                    <a:pt x="187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74"/>
            <p:cNvSpPr/>
            <p:nvPr/>
          </p:nvSpPr>
          <p:spPr>
            <a:xfrm>
              <a:off x="1391772" y="3553578"/>
              <a:ext cx="20821" cy="20821"/>
            </a:xfrm>
            <a:custGeom>
              <a:avLst/>
              <a:gdLst/>
              <a:ahLst/>
              <a:cxnLst/>
              <a:rect l="l" t="t" r="r" b="b"/>
              <a:pathLst>
                <a:path w="247" h="247" extrusionOk="0">
                  <a:moveTo>
                    <a:pt x="118" y="1"/>
                  </a:moveTo>
                  <a:cubicBezTo>
                    <a:pt x="50" y="1"/>
                    <a:pt x="0" y="60"/>
                    <a:pt x="0" y="129"/>
                  </a:cubicBezTo>
                  <a:cubicBezTo>
                    <a:pt x="0" y="198"/>
                    <a:pt x="50" y="247"/>
                    <a:pt x="118" y="247"/>
                  </a:cubicBezTo>
                  <a:cubicBezTo>
                    <a:pt x="187" y="247"/>
                    <a:pt x="246" y="198"/>
                    <a:pt x="246" y="129"/>
                  </a:cubicBezTo>
                  <a:cubicBezTo>
                    <a:pt x="246" y="60"/>
                    <a:pt x="187" y="1"/>
                    <a:pt x="118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74"/>
            <p:cNvSpPr/>
            <p:nvPr/>
          </p:nvSpPr>
          <p:spPr>
            <a:xfrm>
              <a:off x="1164599" y="3454112"/>
              <a:ext cx="89606" cy="89606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32" y="1"/>
                  </a:moveTo>
                  <a:cubicBezTo>
                    <a:pt x="237" y="1"/>
                    <a:pt x="1" y="237"/>
                    <a:pt x="1" y="532"/>
                  </a:cubicBezTo>
                  <a:cubicBezTo>
                    <a:pt x="1" y="827"/>
                    <a:pt x="237" y="1063"/>
                    <a:pt x="532" y="1063"/>
                  </a:cubicBezTo>
                  <a:cubicBezTo>
                    <a:pt x="827" y="1063"/>
                    <a:pt x="1063" y="827"/>
                    <a:pt x="1063" y="532"/>
                  </a:cubicBezTo>
                  <a:cubicBezTo>
                    <a:pt x="1063" y="237"/>
                    <a:pt x="827" y="1"/>
                    <a:pt x="532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74"/>
            <p:cNvSpPr/>
            <p:nvPr/>
          </p:nvSpPr>
          <p:spPr>
            <a:xfrm>
              <a:off x="1185336" y="3592606"/>
              <a:ext cx="31611" cy="31526"/>
            </a:xfrm>
            <a:custGeom>
              <a:avLst/>
              <a:gdLst/>
              <a:ahLst/>
              <a:cxnLst/>
              <a:rect l="l" t="t" r="r" b="b"/>
              <a:pathLst>
                <a:path w="375" h="374" extrusionOk="0">
                  <a:moveTo>
                    <a:pt x="187" y="0"/>
                  </a:moveTo>
                  <a:cubicBezTo>
                    <a:pt x="89" y="0"/>
                    <a:pt x="1" y="89"/>
                    <a:pt x="1" y="187"/>
                  </a:cubicBezTo>
                  <a:cubicBezTo>
                    <a:pt x="1" y="285"/>
                    <a:pt x="89" y="374"/>
                    <a:pt x="187" y="374"/>
                  </a:cubicBezTo>
                  <a:cubicBezTo>
                    <a:pt x="286" y="374"/>
                    <a:pt x="374" y="285"/>
                    <a:pt x="374" y="187"/>
                  </a:cubicBezTo>
                  <a:cubicBezTo>
                    <a:pt x="374" y="89"/>
                    <a:pt x="286" y="0"/>
                    <a:pt x="187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74"/>
            <p:cNvSpPr/>
            <p:nvPr/>
          </p:nvSpPr>
          <p:spPr>
            <a:xfrm>
              <a:off x="1219306" y="3663834"/>
              <a:ext cx="39113" cy="39113"/>
            </a:xfrm>
            <a:custGeom>
              <a:avLst/>
              <a:gdLst/>
              <a:ahLst/>
              <a:cxnLst/>
              <a:rect l="l" t="t" r="r" b="b"/>
              <a:pathLst>
                <a:path w="464" h="464" extrusionOk="0">
                  <a:moveTo>
                    <a:pt x="227" y="1"/>
                  </a:moveTo>
                  <a:cubicBezTo>
                    <a:pt x="99" y="1"/>
                    <a:pt x="1" y="109"/>
                    <a:pt x="1" y="237"/>
                  </a:cubicBezTo>
                  <a:cubicBezTo>
                    <a:pt x="1" y="365"/>
                    <a:pt x="99" y="463"/>
                    <a:pt x="227" y="463"/>
                  </a:cubicBezTo>
                  <a:cubicBezTo>
                    <a:pt x="355" y="463"/>
                    <a:pt x="463" y="365"/>
                    <a:pt x="463" y="237"/>
                  </a:cubicBezTo>
                  <a:cubicBezTo>
                    <a:pt x="463" y="109"/>
                    <a:pt x="355" y="1"/>
                    <a:pt x="227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74"/>
            <p:cNvSpPr/>
            <p:nvPr/>
          </p:nvSpPr>
          <p:spPr>
            <a:xfrm>
              <a:off x="1017085" y="3464059"/>
              <a:ext cx="75528" cy="75528"/>
            </a:xfrm>
            <a:custGeom>
              <a:avLst/>
              <a:gdLst/>
              <a:ahLst/>
              <a:cxnLst/>
              <a:rect l="l" t="t" r="r" b="b"/>
              <a:pathLst>
                <a:path w="896" h="896" extrusionOk="0">
                  <a:moveTo>
                    <a:pt x="443" y="1"/>
                  </a:moveTo>
                  <a:cubicBezTo>
                    <a:pt x="197" y="1"/>
                    <a:pt x="0" y="197"/>
                    <a:pt x="0" y="453"/>
                  </a:cubicBezTo>
                  <a:cubicBezTo>
                    <a:pt x="0" y="699"/>
                    <a:pt x="197" y="896"/>
                    <a:pt x="443" y="896"/>
                  </a:cubicBezTo>
                  <a:cubicBezTo>
                    <a:pt x="689" y="896"/>
                    <a:pt x="895" y="699"/>
                    <a:pt x="895" y="453"/>
                  </a:cubicBezTo>
                  <a:cubicBezTo>
                    <a:pt x="895" y="197"/>
                    <a:pt x="689" y="1"/>
                    <a:pt x="443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74"/>
            <p:cNvSpPr/>
            <p:nvPr/>
          </p:nvSpPr>
          <p:spPr>
            <a:xfrm>
              <a:off x="1070106" y="3405222"/>
              <a:ext cx="24951" cy="24108"/>
            </a:xfrm>
            <a:custGeom>
              <a:avLst/>
              <a:gdLst/>
              <a:ahLst/>
              <a:cxnLst/>
              <a:rect l="l" t="t" r="r" b="b"/>
              <a:pathLst>
                <a:path w="296" h="286" extrusionOk="0">
                  <a:moveTo>
                    <a:pt x="148" y="1"/>
                  </a:moveTo>
                  <a:cubicBezTo>
                    <a:pt x="69" y="1"/>
                    <a:pt x="1" y="60"/>
                    <a:pt x="1" y="148"/>
                  </a:cubicBezTo>
                  <a:cubicBezTo>
                    <a:pt x="1" y="227"/>
                    <a:pt x="69" y="286"/>
                    <a:pt x="148" y="286"/>
                  </a:cubicBezTo>
                  <a:cubicBezTo>
                    <a:pt x="227" y="286"/>
                    <a:pt x="296" y="227"/>
                    <a:pt x="296" y="148"/>
                  </a:cubicBezTo>
                  <a:cubicBezTo>
                    <a:pt x="296" y="60"/>
                    <a:pt x="227" y="1"/>
                    <a:pt x="148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74"/>
            <p:cNvSpPr/>
            <p:nvPr/>
          </p:nvSpPr>
          <p:spPr>
            <a:xfrm>
              <a:off x="1110735" y="3530398"/>
              <a:ext cx="41557" cy="41557"/>
            </a:xfrm>
            <a:custGeom>
              <a:avLst/>
              <a:gdLst/>
              <a:ahLst/>
              <a:cxnLst/>
              <a:rect l="l" t="t" r="r" b="b"/>
              <a:pathLst>
                <a:path w="493" h="493" extrusionOk="0">
                  <a:moveTo>
                    <a:pt x="246" y="1"/>
                  </a:moveTo>
                  <a:cubicBezTo>
                    <a:pt x="109" y="1"/>
                    <a:pt x="0" y="119"/>
                    <a:pt x="0" y="246"/>
                  </a:cubicBezTo>
                  <a:cubicBezTo>
                    <a:pt x="0" y="384"/>
                    <a:pt x="109" y="492"/>
                    <a:pt x="246" y="492"/>
                  </a:cubicBezTo>
                  <a:cubicBezTo>
                    <a:pt x="374" y="492"/>
                    <a:pt x="492" y="384"/>
                    <a:pt x="492" y="246"/>
                  </a:cubicBezTo>
                  <a:cubicBezTo>
                    <a:pt x="492" y="119"/>
                    <a:pt x="374" y="1"/>
                    <a:pt x="246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74"/>
            <p:cNvSpPr/>
            <p:nvPr/>
          </p:nvSpPr>
          <p:spPr>
            <a:xfrm>
              <a:off x="944929" y="3446694"/>
              <a:ext cx="21664" cy="21580"/>
            </a:xfrm>
            <a:custGeom>
              <a:avLst/>
              <a:gdLst/>
              <a:ahLst/>
              <a:cxnLst/>
              <a:rect l="l" t="t" r="r" b="b"/>
              <a:pathLst>
                <a:path w="257" h="256" extrusionOk="0">
                  <a:moveTo>
                    <a:pt x="128" y="0"/>
                  </a:moveTo>
                  <a:cubicBezTo>
                    <a:pt x="60" y="0"/>
                    <a:pt x="1" y="59"/>
                    <a:pt x="1" y="128"/>
                  </a:cubicBezTo>
                  <a:cubicBezTo>
                    <a:pt x="1" y="197"/>
                    <a:pt x="60" y="256"/>
                    <a:pt x="128" y="256"/>
                  </a:cubicBezTo>
                  <a:cubicBezTo>
                    <a:pt x="197" y="256"/>
                    <a:pt x="256" y="197"/>
                    <a:pt x="256" y="128"/>
                  </a:cubicBezTo>
                  <a:cubicBezTo>
                    <a:pt x="256" y="59"/>
                    <a:pt x="197" y="0"/>
                    <a:pt x="128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74"/>
            <p:cNvSpPr/>
            <p:nvPr/>
          </p:nvSpPr>
          <p:spPr>
            <a:xfrm>
              <a:off x="1167128" y="3371252"/>
              <a:ext cx="41473" cy="41557"/>
            </a:xfrm>
            <a:custGeom>
              <a:avLst/>
              <a:gdLst/>
              <a:ahLst/>
              <a:cxnLst/>
              <a:rect l="l" t="t" r="r" b="b"/>
              <a:pathLst>
                <a:path w="492" h="493" extrusionOk="0">
                  <a:moveTo>
                    <a:pt x="246" y="0"/>
                  </a:moveTo>
                  <a:cubicBezTo>
                    <a:pt x="118" y="0"/>
                    <a:pt x="0" y="108"/>
                    <a:pt x="0" y="246"/>
                  </a:cubicBezTo>
                  <a:cubicBezTo>
                    <a:pt x="0" y="384"/>
                    <a:pt x="118" y="492"/>
                    <a:pt x="246" y="492"/>
                  </a:cubicBezTo>
                  <a:cubicBezTo>
                    <a:pt x="384" y="492"/>
                    <a:pt x="492" y="384"/>
                    <a:pt x="492" y="246"/>
                  </a:cubicBezTo>
                  <a:cubicBezTo>
                    <a:pt x="492" y="108"/>
                    <a:pt x="384" y="0"/>
                    <a:pt x="246" y="0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74"/>
            <p:cNvSpPr/>
            <p:nvPr/>
          </p:nvSpPr>
          <p:spPr>
            <a:xfrm>
              <a:off x="1405091" y="3776534"/>
              <a:ext cx="44761" cy="38101"/>
            </a:xfrm>
            <a:custGeom>
              <a:avLst/>
              <a:gdLst/>
              <a:ahLst/>
              <a:cxnLst/>
              <a:rect l="l" t="t" r="r" b="b"/>
              <a:pathLst>
                <a:path w="531" h="452" extrusionOk="0">
                  <a:moveTo>
                    <a:pt x="279" y="1"/>
                  </a:moveTo>
                  <a:cubicBezTo>
                    <a:pt x="205" y="1"/>
                    <a:pt x="132" y="36"/>
                    <a:pt x="88" y="110"/>
                  </a:cubicBezTo>
                  <a:cubicBezTo>
                    <a:pt x="0" y="269"/>
                    <a:pt x="118" y="451"/>
                    <a:pt x="278" y="451"/>
                  </a:cubicBezTo>
                  <a:cubicBezTo>
                    <a:pt x="296" y="451"/>
                    <a:pt x="315" y="449"/>
                    <a:pt x="334" y="444"/>
                  </a:cubicBezTo>
                  <a:cubicBezTo>
                    <a:pt x="462" y="405"/>
                    <a:pt x="531" y="287"/>
                    <a:pt x="501" y="169"/>
                  </a:cubicBezTo>
                  <a:cubicBezTo>
                    <a:pt x="468" y="58"/>
                    <a:pt x="373" y="1"/>
                    <a:pt x="279" y="1"/>
                  </a:cubicBezTo>
                  <a:close/>
                </a:path>
              </a:pathLst>
            </a:custGeom>
            <a:solidFill>
              <a:srgbClr val="FF6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74"/>
            <p:cNvSpPr/>
            <p:nvPr/>
          </p:nvSpPr>
          <p:spPr>
            <a:xfrm>
              <a:off x="1817037" y="3349757"/>
              <a:ext cx="221443" cy="249260"/>
            </a:xfrm>
            <a:custGeom>
              <a:avLst/>
              <a:gdLst/>
              <a:ahLst/>
              <a:cxnLst/>
              <a:rect l="l" t="t" r="r" b="b"/>
              <a:pathLst>
                <a:path w="2627" h="2957" extrusionOk="0">
                  <a:moveTo>
                    <a:pt x="541" y="1"/>
                  </a:moveTo>
                  <a:cubicBezTo>
                    <a:pt x="371" y="1"/>
                    <a:pt x="248" y="17"/>
                    <a:pt x="207" y="39"/>
                  </a:cubicBezTo>
                  <a:cubicBezTo>
                    <a:pt x="1" y="157"/>
                    <a:pt x="188" y="1406"/>
                    <a:pt x="463" y="2222"/>
                  </a:cubicBezTo>
                  <a:cubicBezTo>
                    <a:pt x="591" y="2616"/>
                    <a:pt x="748" y="2911"/>
                    <a:pt x="886" y="2950"/>
                  </a:cubicBezTo>
                  <a:cubicBezTo>
                    <a:pt x="905" y="2954"/>
                    <a:pt x="927" y="2956"/>
                    <a:pt x="951" y="2956"/>
                  </a:cubicBezTo>
                  <a:cubicBezTo>
                    <a:pt x="1311" y="2956"/>
                    <a:pt x="2137" y="2477"/>
                    <a:pt x="2469" y="1858"/>
                  </a:cubicBezTo>
                  <a:cubicBezTo>
                    <a:pt x="2577" y="1662"/>
                    <a:pt x="2627" y="1445"/>
                    <a:pt x="2607" y="1229"/>
                  </a:cubicBezTo>
                  <a:cubicBezTo>
                    <a:pt x="2597" y="1170"/>
                    <a:pt x="2587" y="1121"/>
                    <a:pt x="2577" y="1072"/>
                  </a:cubicBezTo>
                  <a:cubicBezTo>
                    <a:pt x="2509" y="875"/>
                    <a:pt x="2400" y="698"/>
                    <a:pt x="2243" y="550"/>
                  </a:cubicBezTo>
                  <a:cubicBezTo>
                    <a:pt x="1772" y="115"/>
                    <a:pt x="991" y="1"/>
                    <a:pt x="5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74"/>
            <p:cNvSpPr/>
            <p:nvPr/>
          </p:nvSpPr>
          <p:spPr>
            <a:xfrm>
              <a:off x="1977028" y="3396118"/>
              <a:ext cx="61451" cy="110342"/>
            </a:xfrm>
            <a:custGeom>
              <a:avLst/>
              <a:gdLst/>
              <a:ahLst/>
              <a:cxnLst/>
              <a:rect l="l" t="t" r="r" b="b"/>
              <a:pathLst>
                <a:path w="729" h="1309" extrusionOk="0">
                  <a:moveTo>
                    <a:pt x="345" y="0"/>
                  </a:moveTo>
                  <a:cubicBezTo>
                    <a:pt x="188" y="79"/>
                    <a:pt x="1" y="286"/>
                    <a:pt x="227" y="777"/>
                  </a:cubicBezTo>
                  <a:cubicBezTo>
                    <a:pt x="325" y="964"/>
                    <a:pt x="434" y="1141"/>
                    <a:pt x="571" y="1308"/>
                  </a:cubicBezTo>
                  <a:cubicBezTo>
                    <a:pt x="679" y="1112"/>
                    <a:pt x="729" y="895"/>
                    <a:pt x="709" y="679"/>
                  </a:cubicBezTo>
                  <a:cubicBezTo>
                    <a:pt x="699" y="620"/>
                    <a:pt x="689" y="571"/>
                    <a:pt x="679" y="522"/>
                  </a:cubicBezTo>
                  <a:cubicBezTo>
                    <a:pt x="611" y="325"/>
                    <a:pt x="502" y="148"/>
                    <a:pt x="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74"/>
            <p:cNvSpPr/>
            <p:nvPr/>
          </p:nvSpPr>
          <p:spPr>
            <a:xfrm>
              <a:off x="1855981" y="3449139"/>
              <a:ext cx="182499" cy="149877"/>
            </a:xfrm>
            <a:custGeom>
              <a:avLst/>
              <a:gdLst/>
              <a:ahLst/>
              <a:cxnLst/>
              <a:rect l="l" t="t" r="r" b="b"/>
              <a:pathLst>
                <a:path w="2165" h="1778" extrusionOk="0">
                  <a:moveTo>
                    <a:pt x="1850" y="1"/>
                  </a:moveTo>
                  <a:cubicBezTo>
                    <a:pt x="1850" y="1"/>
                    <a:pt x="1781" y="60"/>
                    <a:pt x="1663" y="148"/>
                  </a:cubicBezTo>
                  <a:cubicBezTo>
                    <a:pt x="1319" y="414"/>
                    <a:pt x="552" y="945"/>
                    <a:pt x="1" y="1043"/>
                  </a:cubicBezTo>
                  <a:cubicBezTo>
                    <a:pt x="129" y="1437"/>
                    <a:pt x="286" y="1732"/>
                    <a:pt x="424" y="1771"/>
                  </a:cubicBezTo>
                  <a:cubicBezTo>
                    <a:pt x="443" y="1775"/>
                    <a:pt x="465" y="1777"/>
                    <a:pt x="489" y="1777"/>
                  </a:cubicBezTo>
                  <a:cubicBezTo>
                    <a:pt x="849" y="1777"/>
                    <a:pt x="1675" y="1298"/>
                    <a:pt x="2007" y="679"/>
                  </a:cubicBezTo>
                  <a:cubicBezTo>
                    <a:pt x="2115" y="483"/>
                    <a:pt x="2165" y="266"/>
                    <a:pt x="2145" y="50"/>
                  </a:cubicBezTo>
                  <a:lnTo>
                    <a:pt x="1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74"/>
            <p:cNvSpPr/>
            <p:nvPr/>
          </p:nvSpPr>
          <p:spPr>
            <a:xfrm>
              <a:off x="1999450" y="3304491"/>
              <a:ext cx="295201" cy="199273"/>
            </a:xfrm>
            <a:custGeom>
              <a:avLst/>
              <a:gdLst/>
              <a:ahLst/>
              <a:cxnLst/>
              <a:rect l="l" t="t" r="r" b="b"/>
              <a:pathLst>
                <a:path w="3502" h="2364" extrusionOk="0">
                  <a:moveTo>
                    <a:pt x="2470" y="1"/>
                  </a:moveTo>
                  <a:cubicBezTo>
                    <a:pt x="2315" y="1"/>
                    <a:pt x="2162" y="45"/>
                    <a:pt x="2036" y="133"/>
                  </a:cubicBezTo>
                  <a:cubicBezTo>
                    <a:pt x="1938" y="192"/>
                    <a:pt x="1879" y="261"/>
                    <a:pt x="1879" y="340"/>
                  </a:cubicBezTo>
                  <a:cubicBezTo>
                    <a:pt x="1898" y="546"/>
                    <a:pt x="2951" y="1392"/>
                    <a:pt x="2154" y="1658"/>
                  </a:cubicBezTo>
                  <a:cubicBezTo>
                    <a:pt x="2049" y="1691"/>
                    <a:pt x="1954" y="1706"/>
                    <a:pt x="1869" y="1706"/>
                  </a:cubicBezTo>
                  <a:cubicBezTo>
                    <a:pt x="1299" y="1706"/>
                    <a:pt x="1143" y="1055"/>
                    <a:pt x="1092" y="969"/>
                  </a:cubicBezTo>
                  <a:cubicBezTo>
                    <a:pt x="1088" y="958"/>
                    <a:pt x="1072" y="952"/>
                    <a:pt x="1047" y="952"/>
                  </a:cubicBezTo>
                  <a:cubicBezTo>
                    <a:pt x="1009" y="952"/>
                    <a:pt x="951" y="965"/>
                    <a:pt x="885" y="989"/>
                  </a:cubicBezTo>
                  <a:cubicBezTo>
                    <a:pt x="610" y="1087"/>
                    <a:pt x="335" y="1205"/>
                    <a:pt x="69" y="1343"/>
                  </a:cubicBezTo>
                  <a:cubicBezTo>
                    <a:pt x="0" y="1363"/>
                    <a:pt x="118" y="1894"/>
                    <a:pt x="227" y="1953"/>
                  </a:cubicBezTo>
                  <a:cubicBezTo>
                    <a:pt x="237" y="1960"/>
                    <a:pt x="250" y="1963"/>
                    <a:pt x="267" y="1963"/>
                  </a:cubicBezTo>
                  <a:cubicBezTo>
                    <a:pt x="417" y="1963"/>
                    <a:pt x="810" y="1717"/>
                    <a:pt x="925" y="1717"/>
                  </a:cubicBezTo>
                  <a:cubicBezTo>
                    <a:pt x="1043" y="1717"/>
                    <a:pt x="1112" y="2031"/>
                    <a:pt x="1535" y="2258"/>
                  </a:cubicBezTo>
                  <a:cubicBezTo>
                    <a:pt x="1665" y="2326"/>
                    <a:pt x="1838" y="2364"/>
                    <a:pt x="2025" y="2364"/>
                  </a:cubicBezTo>
                  <a:cubicBezTo>
                    <a:pt x="2456" y="2364"/>
                    <a:pt x="2960" y="2162"/>
                    <a:pt x="3187" y="1668"/>
                  </a:cubicBezTo>
                  <a:cubicBezTo>
                    <a:pt x="3502" y="950"/>
                    <a:pt x="2872" y="104"/>
                    <a:pt x="2626" y="15"/>
                  </a:cubicBezTo>
                  <a:cubicBezTo>
                    <a:pt x="2575" y="6"/>
                    <a:pt x="2522" y="1"/>
                    <a:pt x="2470" y="1"/>
                  </a:cubicBezTo>
                  <a:close/>
                </a:path>
              </a:pathLst>
            </a:custGeom>
            <a:solidFill>
              <a:srgbClr val="CBD9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74"/>
            <p:cNvSpPr/>
            <p:nvPr/>
          </p:nvSpPr>
          <p:spPr>
            <a:xfrm>
              <a:off x="2074893" y="3315702"/>
              <a:ext cx="174153" cy="149202"/>
            </a:xfrm>
            <a:custGeom>
              <a:avLst/>
              <a:gdLst/>
              <a:ahLst/>
              <a:cxnLst/>
              <a:rect l="l" t="t" r="r" b="b"/>
              <a:pathLst>
                <a:path w="2066" h="1770" extrusionOk="0">
                  <a:moveTo>
                    <a:pt x="1141" y="0"/>
                  </a:moveTo>
                  <a:cubicBezTo>
                    <a:pt x="1053" y="59"/>
                    <a:pt x="984" y="128"/>
                    <a:pt x="994" y="207"/>
                  </a:cubicBezTo>
                  <a:cubicBezTo>
                    <a:pt x="1013" y="413"/>
                    <a:pt x="2066" y="1259"/>
                    <a:pt x="1259" y="1515"/>
                  </a:cubicBezTo>
                  <a:cubicBezTo>
                    <a:pt x="1154" y="1549"/>
                    <a:pt x="1060" y="1563"/>
                    <a:pt x="975" y="1563"/>
                  </a:cubicBezTo>
                  <a:cubicBezTo>
                    <a:pt x="413" y="1563"/>
                    <a:pt x="258" y="920"/>
                    <a:pt x="207" y="827"/>
                  </a:cubicBezTo>
                  <a:cubicBezTo>
                    <a:pt x="200" y="820"/>
                    <a:pt x="186" y="816"/>
                    <a:pt x="165" y="816"/>
                  </a:cubicBezTo>
                  <a:cubicBezTo>
                    <a:pt x="128" y="816"/>
                    <a:pt x="70" y="827"/>
                    <a:pt x="0" y="846"/>
                  </a:cubicBezTo>
                  <a:cubicBezTo>
                    <a:pt x="69" y="1033"/>
                    <a:pt x="158" y="1220"/>
                    <a:pt x="266" y="1387"/>
                  </a:cubicBezTo>
                  <a:cubicBezTo>
                    <a:pt x="427" y="1632"/>
                    <a:pt x="718" y="1769"/>
                    <a:pt x="1006" y="1769"/>
                  </a:cubicBezTo>
                  <a:cubicBezTo>
                    <a:pt x="1296" y="1769"/>
                    <a:pt x="1583" y="1629"/>
                    <a:pt x="1731" y="1318"/>
                  </a:cubicBezTo>
                  <a:cubicBezTo>
                    <a:pt x="1957" y="836"/>
                    <a:pt x="1387" y="207"/>
                    <a:pt x="1141" y="0"/>
                  </a:cubicBezTo>
                  <a:close/>
                </a:path>
              </a:pathLst>
            </a:custGeom>
            <a:solidFill>
              <a:srgbClr val="ABB7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74"/>
            <p:cNvSpPr/>
            <p:nvPr/>
          </p:nvSpPr>
          <p:spPr>
            <a:xfrm>
              <a:off x="835515" y="2794179"/>
              <a:ext cx="1142450" cy="525917"/>
            </a:xfrm>
            <a:custGeom>
              <a:avLst/>
              <a:gdLst/>
              <a:ahLst/>
              <a:cxnLst/>
              <a:rect l="l" t="t" r="r" b="b"/>
              <a:pathLst>
                <a:path w="13553" h="6239" extrusionOk="0">
                  <a:moveTo>
                    <a:pt x="7144" y="0"/>
                  </a:moveTo>
                  <a:cubicBezTo>
                    <a:pt x="7133" y="0"/>
                    <a:pt x="7122" y="1"/>
                    <a:pt x="7111" y="1"/>
                  </a:cubicBezTo>
                  <a:lnTo>
                    <a:pt x="7062" y="1"/>
                  </a:lnTo>
                  <a:cubicBezTo>
                    <a:pt x="5734" y="149"/>
                    <a:pt x="4475" y="4260"/>
                    <a:pt x="3747" y="4545"/>
                  </a:cubicBezTo>
                  <a:cubicBezTo>
                    <a:pt x="3708" y="4555"/>
                    <a:pt x="3669" y="4574"/>
                    <a:pt x="3620" y="4584"/>
                  </a:cubicBezTo>
                  <a:cubicBezTo>
                    <a:pt x="2695" y="4889"/>
                    <a:pt x="1761" y="5115"/>
                    <a:pt x="807" y="5283"/>
                  </a:cubicBezTo>
                  <a:cubicBezTo>
                    <a:pt x="0" y="5401"/>
                    <a:pt x="118" y="5715"/>
                    <a:pt x="266" y="5784"/>
                  </a:cubicBezTo>
                  <a:cubicBezTo>
                    <a:pt x="472" y="5883"/>
                    <a:pt x="1082" y="6197"/>
                    <a:pt x="2862" y="6237"/>
                  </a:cubicBezTo>
                  <a:cubicBezTo>
                    <a:pt x="2927" y="6238"/>
                    <a:pt x="2996" y="6239"/>
                    <a:pt x="3070" y="6239"/>
                  </a:cubicBezTo>
                  <a:cubicBezTo>
                    <a:pt x="5039" y="6239"/>
                    <a:pt x="10240" y="5750"/>
                    <a:pt x="11330" y="5617"/>
                  </a:cubicBezTo>
                  <a:cubicBezTo>
                    <a:pt x="12471" y="5479"/>
                    <a:pt x="13553" y="4978"/>
                    <a:pt x="13444" y="4811"/>
                  </a:cubicBezTo>
                  <a:cubicBezTo>
                    <a:pt x="13326" y="4643"/>
                    <a:pt x="11182" y="4870"/>
                    <a:pt x="10769" y="4476"/>
                  </a:cubicBezTo>
                  <a:cubicBezTo>
                    <a:pt x="10370" y="4086"/>
                    <a:pt x="8480" y="0"/>
                    <a:pt x="71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5" name="Google Shape;2885;p74"/>
            <p:cNvSpPr/>
            <p:nvPr/>
          </p:nvSpPr>
          <p:spPr>
            <a:xfrm>
              <a:off x="1140576" y="2794263"/>
              <a:ext cx="292757" cy="386408"/>
            </a:xfrm>
            <a:custGeom>
              <a:avLst/>
              <a:gdLst/>
              <a:ahLst/>
              <a:cxnLst/>
              <a:rect l="l" t="t" r="r" b="b"/>
              <a:pathLst>
                <a:path w="3473" h="4584" extrusionOk="0">
                  <a:moveTo>
                    <a:pt x="3443" y="0"/>
                  </a:moveTo>
                  <a:lnTo>
                    <a:pt x="3443" y="0"/>
                  </a:lnTo>
                  <a:cubicBezTo>
                    <a:pt x="2115" y="148"/>
                    <a:pt x="846" y="4259"/>
                    <a:pt x="119" y="4544"/>
                  </a:cubicBezTo>
                  <a:cubicBezTo>
                    <a:pt x="79" y="4554"/>
                    <a:pt x="40" y="4573"/>
                    <a:pt x="1" y="4583"/>
                  </a:cubicBezTo>
                  <a:cubicBezTo>
                    <a:pt x="758" y="4495"/>
                    <a:pt x="2223" y="4239"/>
                    <a:pt x="2528" y="3669"/>
                  </a:cubicBezTo>
                  <a:cubicBezTo>
                    <a:pt x="2567" y="3600"/>
                    <a:pt x="2607" y="3511"/>
                    <a:pt x="2646" y="3403"/>
                  </a:cubicBezTo>
                  <a:cubicBezTo>
                    <a:pt x="2685" y="3324"/>
                    <a:pt x="2715" y="3246"/>
                    <a:pt x="2744" y="3147"/>
                  </a:cubicBezTo>
                  <a:cubicBezTo>
                    <a:pt x="2833" y="2911"/>
                    <a:pt x="2931" y="2616"/>
                    <a:pt x="3030" y="2302"/>
                  </a:cubicBezTo>
                  <a:cubicBezTo>
                    <a:pt x="3079" y="2115"/>
                    <a:pt x="3138" y="1918"/>
                    <a:pt x="3187" y="1721"/>
                  </a:cubicBezTo>
                  <a:cubicBezTo>
                    <a:pt x="3354" y="1053"/>
                    <a:pt x="3472" y="374"/>
                    <a:pt x="34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74"/>
            <p:cNvSpPr/>
            <p:nvPr/>
          </p:nvSpPr>
          <p:spPr>
            <a:xfrm>
              <a:off x="1331249" y="2937056"/>
              <a:ext cx="184943" cy="220263"/>
            </a:xfrm>
            <a:custGeom>
              <a:avLst/>
              <a:gdLst/>
              <a:ahLst/>
              <a:cxnLst/>
              <a:rect l="l" t="t" r="r" b="b"/>
              <a:pathLst>
                <a:path w="2194" h="2613" extrusionOk="0">
                  <a:moveTo>
                    <a:pt x="1596" y="659"/>
                  </a:moveTo>
                  <a:cubicBezTo>
                    <a:pt x="1662" y="659"/>
                    <a:pt x="1728" y="683"/>
                    <a:pt x="1781" y="735"/>
                  </a:cubicBezTo>
                  <a:cubicBezTo>
                    <a:pt x="1948" y="903"/>
                    <a:pt x="1840" y="1178"/>
                    <a:pt x="1613" y="1198"/>
                  </a:cubicBezTo>
                  <a:cubicBezTo>
                    <a:pt x="1456" y="1198"/>
                    <a:pt x="1328" y="1070"/>
                    <a:pt x="1328" y="913"/>
                  </a:cubicBezTo>
                  <a:cubicBezTo>
                    <a:pt x="1335" y="755"/>
                    <a:pt x="1464" y="659"/>
                    <a:pt x="1596" y="659"/>
                  </a:cubicBezTo>
                  <a:close/>
                  <a:moveTo>
                    <a:pt x="723" y="600"/>
                  </a:moveTo>
                  <a:cubicBezTo>
                    <a:pt x="736" y="600"/>
                    <a:pt x="748" y="603"/>
                    <a:pt x="758" y="608"/>
                  </a:cubicBezTo>
                  <a:cubicBezTo>
                    <a:pt x="974" y="647"/>
                    <a:pt x="1132" y="834"/>
                    <a:pt x="1132" y="1050"/>
                  </a:cubicBezTo>
                  <a:cubicBezTo>
                    <a:pt x="1161" y="1286"/>
                    <a:pt x="994" y="1503"/>
                    <a:pt x="758" y="1542"/>
                  </a:cubicBezTo>
                  <a:cubicBezTo>
                    <a:pt x="746" y="1543"/>
                    <a:pt x="733" y="1544"/>
                    <a:pt x="721" y="1544"/>
                  </a:cubicBezTo>
                  <a:cubicBezTo>
                    <a:pt x="635" y="1544"/>
                    <a:pt x="551" y="1514"/>
                    <a:pt x="482" y="1453"/>
                  </a:cubicBezTo>
                  <a:cubicBezTo>
                    <a:pt x="384" y="1365"/>
                    <a:pt x="315" y="1237"/>
                    <a:pt x="315" y="1109"/>
                  </a:cubicBezTo>
                  <a:cubicBezTo>
                    <a:pt x="276" y="863"/>
                    <a:pt x="443" y="637"/>
                    <a:pt x="689" y="608"/>
                  </a:cubicBezTo>
                  <a:cubicBezTo>
                    <a:pt x="699" y="603"/>
                    <a:pt x="711" y="600"/>
                    <a:pt x="723" y="600"/>
                  </a:cubicBezTo>
                  <a:close/>
                  <a:moveTo>
                    <a:pt x="1186" y="1806"/>
                  </a:moveTo>
                  <a:cubicBezTo>
                    <a:pt x="1230" y="1806"/>
                    <a:pt x="1269" y="1842"/>
                    <a:pt x="1269" y="1886"/>
                  </a:cubicBezTo>
                  <a:lnTo>
                    <a:pt x="1299" y="2240"/>
                  </a:lnTo>
                  <a:cubicBezTo>
                    <a:pt x="1299" y="2289"/>
                    <a:pt x="1259" y="2329"/>
                    <a:pt x="1210" y="2339"/>
                  </a:cubicBezTo>
                  <a:cubicBezTo>
                    <a:pt x="1161" y="2339"/>
                    <a:pt x="1112" y="2299"/>
                    <a:pt x="1112" y="2250"/>
                  </a:cubicBezTo>
                  <a:lnTo>
                    <a:pt x="1092" y="1906"/>
                  </a:lnTo>
                  <a:cubicBezTo>
                    <a:pt x="1082" y="1847"/>
                    <a:pt x="1122" y="1807"/>
                    <a:pt x="1171" y="1807"/>
                  </a:cubicBezTo>
                  <a:cubicBezTo>
                    <a:pt x="1176" y="1806"/>
                    <a:pt x="1181" y="1806"/>
                    <a:pt x="1186" y="1806"/>
                  </a:cubicBezTo>
                  <a:close/>
                  <a:moveTo>
                    <a:pt x="901" y="1826"/>
                  </a:moveTo>
                  <a:cubicBezTo>
                    <a:pt x="945" y="1826"/>
                    <a:pt x="984" y="1862"/>
                    <a:pt x="984" y="1906"/>
                  </a:cubicBezTo>
                  <a:lnTo>
                    <a:pt x="1014" y="2260"/>
                  </a:lnTo>
                  <a:cubicBezTo>
                    <a:pt x="1014" y="2309"/>
                    <a:pt x="974" y="2348"/>
                    <a:pt x="925" y="2358"/>
                  </a:cubicBezTo>
                  <a:cubicBezTo>
                    <a:pt x="876" y="2358"/>
                    <a:pt x="827" y="2319"/>
                    <a:pt x="827" y="2270"/>
                  </a:cubicBezTo>
                  <a:lnTo>
                    <a:pt x="807" y="1926"/>
                  </a:lnTo>
                  <a:cubicBezTo>
                    <a:pt x="797" y="1866"/>
                    <a:pt x="836" y="1827"/>
                    <a:pt x="886" y="1827"/>
                  </a:cubicBezTo>
                  <a:cubicBezTo>
                    <a:pt x="891" y="1826"/>
                    <a:pt x="896" y="1826"/>
                    <a:pt x="901" y="1826"/>
                  </a:cubicBezTo>
                  <a:close/>
                  <a:moveTo>
                    <a:pt x="1207" y="0"/>
                  </a:moveTo>
                  <a:cubicBezTo>
                    <a:pt x="1163" y="0"/>
                    <a:pt x="1118" y="3"/>
                    <a:pt x="1073" y="8"/>
                  </a:cubicBezTo>
                  <a:cubicBezTo>
                    <a:pt x="1023" y="8"/>
                    <a:pt x="974" y="18"/>
                    <a:pt x="925" y="27"/>
                  </a:cubicBezTo>
                  <a:cubicBezTo>
                    <a:pt x="482" y="136"/>
                    <a:pt x="60" y="460"/>
                    <a:pt x="1" y="893"/>
                  </a:cubicBezTo>
                  <a:cubicBezTo>
                    <a:pt x="1" y="952"/>
                    <a:pt x="1" y="1001"/>
                    <a:pt x="1" y="1060"/>
                  </a:cubicBezTo>
                  <a:cubicBezTo>
                    <a:pt x="30" y="1326"/>
                    <a:pt x="168" y="1562"/>
                    <a:pt x="394" y="1709"/>
                  </a:cubicBezTo>
                  <a:cubicBezTo>
                    <a:pt x="453" y="1758"/>
                    <a:pt x="522" y="1788"/>
                    <a:pt x="591" y="1817"/>
                  </a:cubicBezTo>
                  <a:cubicBezTo>
                    <a:pt x="630" y="1837"/>
                    <a:pt x="630" y="2437"/>
                    <a:pt x="679" y="2555"/>
                  </a:cubicBezTo>
                  <a:cubicBezTo>
                    <a:pt x="696" y="2598"/>
                    <a:pt x="782" y="2613"/>
                    <a:pt x="893" y="2613"/>
                  </a:cubicBezTo>
                  <a:cubicBezTo>
                    <a:pt x="1114" y="2613"/>
                    <a:pt x="1433" y="2552"/>
                    <a:pt x="1486" y="2525"/>
                  </a:cubicBezTo>
                  <a:cubicBezTo>
                    <a:pt x="1515" y="2506"/>
                    <a:pt x="1515" y="2398"/>
                    <a:pt x="1495" y="2280"/>
                  </a:cubicBezTo>
                  <a:cubicBezTo>
                    <a:pt x="1466" y="2093"/>
                    <a:pt x="1407" y="1847"/>
                    <a:pt x="1387" y="1768"/>
                  </a:cubicBezTo>
                  <a:cubicBezTo>
                    <a:pt x="1358" y="1630"/>
                    <a:pt x="2194" y="1316"/>
                    <a:pt x="2154" y="795"/>
                  </a:cubicBezTo>
                  <a:cubicBezTo>
                    <a:pt x="2127" y="298"/>
                    <a:pt x="1703" y="0"/>
                    <a:pt x="12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74"/>
            <p:cNvSpPr/>
            <p:nvPr/>
          </p:nvSpPr>
          <p:spPr>
            <a:xfrm>
              <a:off x="889379" y="2887576"/>
              <a:ext cx="208209" cy="207029"/>
            </a:xfrm>
            <a:custGeom>
              <a:avLst/>
              <a:gdLst/>
              <a:ahLst/>
              <a:cxnLst/>
              <a:rect l="l" t="t" r="r" b="b"/>
              <a:pathLst>
                <a:path w="2470" h="2456" extrusionOk="0">
                  <a:moveTo>
                    <a:pt x="1190" y="0"/>
                  </a:moveTo>
                  <a:cubicBezTo>
                    <a:pt x="1117" y="0"/>
                    <a:pt x="985" y="515"/>
                    <a:pt x="1004" y="693"/>
                  </a:cubicBezTo>
                  <a:cubicBezTo>
                    <a:pt x="1043" y="850"/>
                    <a:pt x="945" y="1008"/>
                    <a:pt x="778" y="1047"/>
                  </a:cubicBezTo>
                  <a:cubicBezTo>
                    <a:pt x="394" y="1165"/>
                    <a:pt x="1" y="1234"/>
                    <a:pt x="10" y="1352"/>
                  </a:cubicBezTo>
                  <a:cubicBezTo>
                    <a:pt x="20" y="1480"/>
                    <a:pt x="660" y="1490"/>
                    <a:pt x="846" y="1519"/>
                  </a:cubicBezTo>
                  <a:cubicBezTo>
                    <a:pt x="1023" y="1549"/>
                    <a:pt x="522" y="2414"/>
                    <a:pt x="630" y="2453"/>
                  </a:cubicBezTo>
                  <a:cubicBezTo>
                    <a:pt x="633" y="2455"/>
                    <a:pt x="636" y="2455"/>
                    <a:pt x="639" y="2455"/>
                  </a:cubicBezTo>
                  <a:cubicBezTo>
                    <a:pt x="753" y="2455"/>
                    <a:pt x="1018" y="1803"/>
                    <a:pt x="1161" y="1755"/>
                  </a:cubicBezTo>
                  <a:cubicBezTo>
                    <a:pt x="1166" y="1754"/>
                    <a:pt x="1172" y="1753"/>
                    <a:pt x="1178" y="1753"/>
                  </a:cubicBezTo>
                  <a:cubicBezTo>
                    <a:pt x="1342" y="1753"/>
                    <a:pt x="1808" y="2309"/>
                    <a:pt x="1941" y="2309"/>
                  </a:cubicBezTo>
                  <a:cubicBezTo>
                    <a:pt x="1952" y="2309"/>
                    <a:pt x="1961" y="2305"/>
                    <a:pt x="1968" y="2296"/>
                  </a:cubicBezTo>
                  <a:cubicBezTo>
                    <a:pt x="2056" y="2188"/>
                    <a:pt x="1564" y="1588"/>
                    <a:pt x="1495" y="1450"/>
                  </a:cubicBezTo>
                  <a:cubicBezTo>
                    <a:pt x="1427" y="1303"/>
                    <a:pt x="2341" y="1244"/>
                    <a:pt x="2410" y="1145"/>
                  </a:cubicBezTo>
                  <a:cubicBezTo>
                    <a:pt x="2469" y="1037"/>
                    <a:pt x="1594" y="1057"/>
                    <a:pt x="1456" y="1027"/>
                  </a:cubicBezTo>
                  <a:cubicBezTo>
                    <a:pt x="1309" y="998"/>
                    <a:pt x="1259" y="73"/>
                    <a:pt x="1200" y="5"/>
                  </a:cubicBezTo>
                  <a:cubicBezTo>
                    <a:pt x="1197" y="2"/>
                    <a:pt x="1193" y="0"/>
                    <a:pt x="1190" y="0"/>
                  </a:cubicBezTo>
                  <a:close/>
                </a:path>
              </a:pathLst>
            </a:custGeom>
            <a:solidFill>
              <a:srgbClr val="FF5C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74"/>
            <p:cNvSpPr/>
            <p:nvPr/>
          </p:nvSpPr>
          <p:spPr>
            <a:xfrm>
              <a:off x="1929823" y="3664171"/>
              <a:ext cx="208967" cy="206438"/>
            </a:xfrm>
            <a:custGeom>
              <a:avLst/>
              <a:gdLst/>
              <a:ahLst/>
              <a:cxnLst/>
              <a:rect l="l" t="t" r="r" b="b"/>
              <a:pathLst>
                <a:path w="2479" h="2449" extrusionOk="0">
                  <a:moveTo>
                    <a:pt x="1291" y="1"/>
                  </a:moveTo>
                  <a:cubicBezTo>
                    <a:pt x="1287" y="1"/>
                    <a:pt x="1283" y="3"/>
                    <a:pt x="1279" y="7"/>
                  </a:cubicBezTo>
                  <a:cubicBezTo>
                    <a:pt x="1210" y="66"/>
                    <a:pt x="1171" y="1000"/>
                    <a:pt x="1023" y="1030"/>
                  </a:cubicBezTo>
                  <a:cubicBezTo>
                    <a:pt x="876" y="1059"/>
                    <a:pt x="0" y="1039"/>
                    <a:pt x="69" y="1138"/>
                  </a:cubicBezTo>
                  <a:cubicBezTo>
                    <a:pt x="128" y="1246"/>
                    <a:pt x="1053" y="1305"/>
                    <a:pt x="974" y="1443"/>
                  </a:cubicBezTo>
                  <a:cubicBezTo>
                    <a:pt x="905" y="1580"/>
                    <a:pt x="423" y="2180"/>
                    <a:pt x="502" y="2298"/>
                  </a:cubicBezTo>
                  <a:cubicBezTo>
                    <a:pt x="509" y="2307"/>
                    <a:pt x="518" y="2311"/>
                    <a:pt x="530" y="2311"/>
                  </a:cubicBezTo>
                  <a:cubicBezTo>
                    <a:pt x="669" y="2311"/>
                    <a:pt x="1130" y="1754"/>
                    <a:pt x="1289" y="1754"/>
                  </a:cubicBezTo>
                  <a:cubicBezTo>
                    <a:pt x="1296" y="1754"/>
                    <a:pt x="1302" y="1755"/>
                    <a:pt x="1308" y="1757"/>
                  </a:cubicBezTo>
                  <a:cubicBezTo>
                    <a:pt x="1451" y="1805"/>
                    <a:pt x="1712" y="2448"/>
                    <a:pt x="1836" y="2448"/>
                  </a:cubicBezTo>
                  <a:cubicBezTo>
                    <a:pt x="1841" y="2448"/>
                    <a:pt x="1845" y="2448"/>
                    <a:pt x="1849" y="2446"/>
                  </a:cubicBezTo>
                  <a:cubicBezTo>
                    <a:pt x="1957" y="2407"/>
                    <a:pt x="1446" y="1551"/>
                    <a:pt x="1633" y="1521"/>
                  </a:cubicBezTo>
                  <a:cubicBezTo>
                    <a:pt x="1810" y="1492"/>
                    <a:pt x="2449" y="1482"/>
                    <a:pt x="2459" y="1354"/>
                  </a:cubicBezTo>
                  <a:cubicBezTo>
                    <a:pt x="2479" y="1226"/>
                    <a:pt x="2075" y="1167"/>
                    <a:pt x="1692" y="1049"/>
                  </a:cubicBezTo>
                  <a:cubicBezTo>
                    <a:pt x="1534" y="1010"/>
                    <a:pt x="1426" y="853"/>
                    <a:pt x="1466" y="685"/>
                  </a:cubicBezTo>
                  <a:cubicBezTo>
                    <a:pt x="1493" y="509"/>
                    <a:pt x="1364" y="1"/>
                    <a:pt x="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74"/>
            <p:cNvSpPr/>
            <p:nvPr/>
          </p:nvSpPr>
          <p:spPr>
            <a:xfrm>
              <a:off x="834672" y="3726886"/>
              <a:ext cx="103683" cy="88931"/>
            </a:xfrm>
            <a:custGeom>
              <a:avLst/>
              <a:gdLst/>
              <a:ahLst/>
              <a:cxnLst/>
              <a:rect l="l" t="t" r="r" b="b"/>
              <a:pathLst>
                <a:path w="1230" h="1055" extrusionOk="0">
                  <a:moveTo>
                    <a:pt x="699" y="0"/>
                  </a:moveTo>
                  <a:cubicBezTo>
                    <a:pt x="237" y="0"/>
                    <a:pt x="0" y="551"/>
                    <a:pt x="325" y="886"/>
                  </a:cubicBezTo>
                  <a:cubicBezTo>
                    <a:pt x="431" y="1002"/>
                    <a:pt x="567" y="1054"/>
                    <a:pt x="701" y="1054"/>
                  </a:cubicBezTo>
                  <a:cubicBezTo>
                    <a:pt x="962" y="1054"/>
                    <a:pt x="1217" y="854"/>
                    <a:pt x="1230" y="541"/>
                  </a:cubicBezTo>
                  <a:cubicBezTo>
                    <a:pt x="1230" y="246"/>
                    <a:pt x="994" y="0"/>
                    <a:pt x="6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74"/>
            <p:cNvSpPr/>
            <p:nvPr/>
          </p:nvSpPr>
          <p:spPr>
            <a:xfrm>
              <a:off x="1771434" y="3042086"/>
              <a:ext cx="59006" cy="50071"/>
            </a:xfrm>
            <a:custGeom>
              <a:avLst/>
              <a:gdLst/>
              <a:ahLst/>
              <a:cxnLst/>
              <a:rect l="l" t="t" r="r" b="b"/>
              <a:pathLst>
                <a:path w="700" h="594" extrusionOk="0">
                  <a:moveTo>
                    <a:pt x="404" y="1"/>
                  </a:moveTo>
                  <a:cubicBezTo>
                    <a:pt x="138" y="1"/>
                    <a:pt x="1" y="316"/>
                    <a:pt x="188" y="502"/>
                  </a:cubicBezTo>
                  <a:cubicBezTo>
                    <a:pt x="250" y="565"/>
                    <a:pt x="327" y="594"/>
                    <a:pt x="403" y="594"/>
                  </a:cubicBezTo>
                  <a:cubicBezTo>
                    <a:pt x="551" y="594"/>
                    <a:pt x="693" y="482"/>
                    <a:pt x="699" y="306"/>
                  </a:cubicBezTo>
                  <a:cubicBezTo>
                    <a:pt x="699" y="139"/>
                    <a:pt x="571" y="1"/>
                    <a:pt x="4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74"/>
            <p:cNvSpPr/>
            <p:nvPr/>
          </p:nvSpPr>
          <p:spPr>
            <a:xfrm>
              <a:off x="1488795" y="4079232"/>
              <a:ext cx="58922" cy="49987"/>
            </a:xfrm>
            <a:custGeom>
              <a:avLst/>
              <a:gdLst/>
              <a:ahLst/>
              <a:cxnLst/>
              <a:rect l="l" t="t" r="r" b="b"/>
              <a:pathLst>
                <a:path w="699" h="593" extrusionOk="0">
                  <a:moveTo>
                    <a:pt x="394" y="0"/>
                  </a:moveTo>
                  <a:cubicBezTo>
                    <a:pt x="138" y="0"/>
                    <a:pt x="0" y="315"/>
                    <a:pt x="177" y="502"/>
                  </a:cubicBezTo>
                  <a:cubicBezTo>
                    <a:pt x="240" y="564"/>
                    <a:pt x="317" y="593"/>
                    <a:pt x="392" y="593"/>
                  </a:cubicBezTo>
                  <a:cubicBezTo>
                    <a:pt x="542" y="593"/>
                    <a:pt x="685" y="482"/>
                    <a:pt x="698" y="305"/>
                  </a:cubicBezTo>
                  <a:cubicBezTo>
                    <a:pt x="698" y="138"/>
                    <a:pt x="561" y="0"/>
                    <a:pt x="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3" name="Google Shape;2893;p74"/>
          <p:cNvGrpSpPr/>
          <p:nvPr/>
        </p:nvGrpSpPr>
        <p:grpSpPr>
          <a:xfrm>
            <a:off x="5600452" y="3697371"/>
            <a:ext cx="645095" cy="560206"/>
            <a:chOff x="4923550" y="2590575"/>
            <a:chExt cx="808592" cy="702189"/>
          </a:xfrm>
        </p:grpSpPr>
        <p:sp>
          <p:nvSpPr>
            <p:cNvPr id="2894" name="Google Shape;2894;p74"/>
            <p:cNvSpPr/>
            <p:nvPr/>
          </p:nvSpPr>
          <p:spPr>
            <a:xfrm>
              <a:off x="4996313" y="3146782"/>
              <a:ext cx="669001" cy="127309"/>
            </a:xfrm>
            <a:custGeom>
              <a:avLst/>
              <a:gdLst/>
              <a:ahLst/>
              <a:cxnLst/>
              <a:rect l="l" t="t" r="r" b="b"/>
              <a:pathLst>
                <a:path w="17625" h="3354" extrusionOk="0">
                  <a:moveTo>
                    <a:pt x="8813" y="0"/>
                  </a:moveTo>
                  <a:cubicBezTo>
                    <a:pt x="3945" y="0"/>
                    <a:pt x="1" y="748"/>
                    <a:pt x="1" y="1682"/>
                  </a:cubicBezTo>
                  <a:cubicBezTo>
                    <a:pt x="1" y="2606"/>
                    <a:pt x="3945" y="3354"/>
                    <a:pt x="8813" y="3354"/>
                  </a:cubicBezTo>
                  <a:cubicBezTo>
                    <a:pt x="13671" y="3354"/>
                    <a:pt x="17625" y="2606"/>
                    <a:pt x="17625" y="1682"/>
                  </a:cubicBezTo>
                  <a:cubicBezTo>
                    <a:pt x="17625" y="748"/>
                    <a:pt x="13671" y="0"/>
                    <a:pt x="88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74"/>
            <p:cNvSpPr/>
            <p:nvPr/>
          </p:nvSpPr>
          <p:spPr>
            <a:xfrm>
              <a:off x="5045239" y="2730936"/>
              <a:ext cx="552130" cy="136647"/>
            </a:xfrm>
            <a:custGeom>
              <a:avLst/>
              <a:gdLst/>
              <a:ahLst/>
              <a:cxnLst/>
              <a:rect l="l" t="t" r="r" b="b"/>
              <a:pathLst>
                <a:path w="14546" h="3600" extrusionOk="0">
                  <a:moveTo>
                    <a:pt x="14546" y="0"/>
                  </a:moveTo>
                  <a:lnTo>
                    <a:pt x="0" y="108"/>
                  </a:lnTo>
                  <a:lnTo>
                    <a:pt x="2351" y="3600"/>
                  </a:lnTo>
                  <a:lnTo>
                    <a:pt x="12471" y="3600"/>
                  </a:lnTo>
                  <a:lnTo>
                    <a:pt x="14546" y="0"/>
                  </a:lnTo>
                  <a:close/>
                </a:path>
              </a:pathLst>
            </a:custGeom>
            <a:solidFill>
              <a:srgbClr val="4C1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74"/>
            <p:cNvSpPr/>
            <p:nvPr/>
          </p:nvSpPr>
          <p:spPr>
            <a:xfrm>
              <a:off x="5134437" y="2668954"/>
              <a:ext cx="384168" cy="198632"/>
            </a:xfrm>
            <a:custGeom>
              <a:avLst/>
              <a:gdLst/>
              <a:ahLst/>
              <a:cxnLst/>
              <a:rect l="l" t="t" r="r" b="b"/>
              <a:pathLst>
                <a:path w="10121" h="5233" extrusionOk="0">
                  <a:moveTo>
                    <a:pt x="1" y="1"/>
                  </a:moveTo>
                  <a:lnTo>
                    <a:pt x="1" y="5233"/>
                  </a:lnTo>
                  <a:lnTo>
                    <a:pt x="10121" y="5233"/>
                  </a:lnTo>
                  <a:lnTo>
                    <a:pt x="10121" y="1"/>
                  </a:lnTo>
                  <a:close/>
                </a:path>
              </a:pathLst>
            </a:custGeom>
            <a:solidFill>
              <a:srgbClr val="3312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74"/>
            <p:cNvSpPr/>
            <p:nvPr/>
          </p:nvSpPr>
          <p:spPr>
            <a:xfrm>
              <a:off x="5041481" y="2743234"/>
              <a:ext cx="106812" cy="132206"/>
            </a:xfrm>
            <a:custGeom>
              <a:avLst/>
              <a:gdLst/>
              <a:ahLst/>
              <a:cxnLst/>
              <a:rect l="l" t="t" r="r" b="b"/>
              <a:pathLst>
                <a:path w="2814" h="3483" extrusionOk="0">
                  <a:moveTo>
                    <a:pt x="1" y="1"/>
                  </a:moveTo>
                  <a:lnTo>
                    <a:pt x="2322" y="3482"/>
                  </a:lnTo>
                  <a:lnTo>
                    <a:pt x="2814" y="3482"/>
                  </a:lnTo>
                  <a:lnTo>
                    <a:pt x="473" y="1"/>
                  </a:lnTo>
                  <a:close/>
                </a:path>
              </a:pathLst>
            </a:custGeom>
            <a:solidFill>
              <a:srgbClr val="894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74"/>
            <p:cNvSpPr/>
            <p:nvPr/>
          </p:nvSpPr>
          <p:spPr>
            <a:xfrm>
              <a:off x="5505501" y="2738375"/>
              <a:ext cx="100815" cy="137065"/>
            </a:xfrm>
            <a:custGeom>
              <a:avLst/>
              <a:gdLst/>
              <a:ahLst/>
              <a:cxnLst/>
              <a:rect l="l" t="t" r="r" b="b"/>
              <a:pathLst>
                <a:path w="2656" h="3611" extrusionOk="0">
                  <a:moveTo>
                    <a:pt x="2184" y="1"/>
                  </a:moveTo>
                  <a:lnTo>
                    <a:pt x="0" y="3610"/>
                  </a:lnTo>
                  <a:lnTo>
                    <a:pt x="502" y="3610"/>
                  </a:lnTo>
                  <a:lnTo>
                    <a:pt x="2656" y="1"/>
                  </a:lnTo>
                  <a:close/>
                </a:path>
              </a:pathLst>
            </a:custGeom>
            <a:solidFill>
              <a:srgbClr val="894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74"/>
            <p:cNvSpPr/>
            <p:nvPr/>
          </p:nvSpPr>
          <p:spPr>
            <a:xfrm>
              <a:off x="5129579" y="2859721"/>
              <a:ext cx="389026" cy="15714"/>
            </a:xfrm>
            <a:custGeom>
              <a:avLst/>
              <a:gdLst/>
              <a:ahLst/>
              <a:cxnLst/>
              <a:rect l="l" t="t" r="r" b="b"/>
              <a:pathLst>
                <a:path w="10249" h="414" extrusionOk="0">
                  <a:moveTo>
                    <a:pt x="1" y="0"/>
                  </a:moveTo>
                  <a:lnTo>
                    <a:pt x="1" y="413"/>
                  </a:lnTo>
                  <a:lnTo>
                    <a:pt x="10249" y="413"/>
                  </a:lnTo>
                  <a:lnTo>
                    <a:pt x="10249" y="0"/>
                  </a:lnTo>
                  <a:close/>
                </a:path>
              </a:pathLst>
            </a:custGeom>
            <a:solidFill>
              <a:srgbClr val="894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74"/>
            <p:cNvSpPr/>
            <p:nvPr/>
          </p:nvSpPr>
          <p:spPr>
            <a:xfrm>
              <a:off x="5107184" y="2902991"/>
              <a:ext cx="440155" cy="103472"/>
            </a:xfrm>
            <a:custGeom>
              <a:avLst/>
              <a:gdLst/>
              <a:ahLst/>
              <a:cxnLst/>
              <a:rect l="l" t="t" r="r" b="b"/>
              <a:pathLst>
                <a:path w="11596" h="2726" extrusionOk="0">
                  <a:moveTo>
                    <a:pt x="1" y="1"/>
                  </a:moveTo>
                  <a:lnTo>
                    <a:pt x="1" y="2725"/>
                  </a:lnTo>
                  <a:lnTo>
                    <a:pt x="11596" y="2725"/>
                  </a:lnTo>
                  <a:lnTo>
                    <a:pt x="11596" y="1"/>
                  </a:lnTo>
                  <a:close/>
                </a:path>
              </a:pathLst>
            </a:custGeom>
            <a:solidFill>
              <a:srgbClr val="23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74"/>
            <p:cNvSpPr/>
            <p:nvPr/>
          </p:nvSpPr>
          <p:spPr>
            <a:xfrm>
              <a:off x="5049338" y="2590575"/>
              <a:ext cx="527154" cy="145605"/>
            </a:xfrm>
            <a:custGeom>
              <a:avLst/>
              <a:gdLst/>
              <a:ahLst/>
              <a:cxnLst/>
              <a:rect l="l" t="t" r="r" b="b"/>
              <a:pathLst>
                <a:path w="13888" h="3836" extrusionOk="0">
                  <a:moveTo>
                    <a:pt x="7278" y="0"/>
                  </a:moveTo>
                  <a:cubicBezTo>
                    <a:pt x="3977" y="0"/>
                    <a:pt x="1564" y="118"/>
                    <a:pt x="1564" y="118"/>
                  </a:cubicBezTo>
                  <a:lnTo>
                    <a:pt x="649" y="443"/>
                  </a:lnTo>
                  <a:lnTo>
                    <a:pt x="0" y="3728"/>
                  </a:lnTo>
                  <a:lnTo>
                    <a:pt x="13887" y="3836"/>
                  </a:lnTo>
                  <a:lnTo>
                    <a:pt x="13887" y="3836"/>
                  </a:lnTo>
                  <a:lnTo>
                    <a:pt x="13454" y="285"/>
                  </a:lnTo>
                  <a:lnTo>
                    <a:pt x="12707" y="118"/>
                  </a:lnTo>
                  <a:cubicBezTo>
                    <a:pt x="10802" y="30"/>
                    <a:pt x="8929" y="0"/>
                    <a:pt x="72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74"/>
            <p:cNvSpPr/>
            <p:nvPr/>
          </p:nvSpPr>
          <p:spPr>
            <a:xfrm>
              <a:off x="5040001" y="2875397"/>
              <a:ext cx="89618" cy="86619"/>
            </a:xfrm>
            <a:custGeom>
              <a:avLst/>
              <a:gdLst/>
              <a:ahLst/>
              <a:cxnLst/>
              <a:rect l="l" t="t" r="r" b="b"/>
              <a:pathLst>
                <a:path w="2361" h="2282" extrusionOk="0">
                  <a:moveTo>
                    <a:pt x="2361" y="0"/>
                  </a:moveTo>
                  <a:lnTo>
                    <a:pt x="0" y="2282"/>
                  </a:lnTo>
                  <a:lnTo>
                    <a:pt x="0" y="2282"/>
                  </a:lnTo>
                  <a:lnTo>
                    <a:pt x="1486" y="2243"/>
                  </a:lnTo>
                  <a:lnTo>
                    <a:pt x="2361" y="1466"/>
                  </a:lnTo>
                  <a:lnTo>
                    <a:pt x="2361" y="0"/>
                  </a:lnTo>
                  <a:close/>
                </a:path>
              </a:pathLst>
            </a:custGeom>
            <a:solidFill>
              <a:srgbClr val="CE7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74"/>
            <p:cNvSpPr/>
            <p:nvPr/>
          </p:nvSpPr>
          <p:spPr>
            <a:xfrm>
              <a:off x="5524555" y="2875397"/>
              <a:ext cx="86239" cy="86999"/>
            </a:xfrm>
            <a:custGeom>
              <a:avLst/>
              <a:gdLst/>
              <a:ahLst/>
              <a:cxnLst/>
              <a:rect l="l" t="t" r="r" b="b"/>
              <a:pathLst>
                <a:path w="2272" h="2292" extrusionOk="0">
                  <a:moveTo>
                    <a:pt x="0" y="0"/>
                  </a:moveTo>
                  <a:lnTo>
                    <a:pt x="0" y="1466"/>
                  </a:lnTo>
                  <a:lnTo>
                    <a:pt x="777" y="2243"/>
                  </a:lnTo>
                  <a:lnTo>
                    <a:pt x="2272" y="2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7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74"/>
            <p:cNvSpPr/>
            <p:nvPr/>
          </p:nvSpPr>
          <p:spPr>
            <a:xfrm>
              <a:off x="5129579" y="2875397"/>
              <a:ext cx="395024" cy="55646"/>
            </a:xfrm>
            <a:custGeom>
              <a:avLst/>
              <a:gdLst/>
              <a:ahLst/>
              <a:cxnLst/>
              <a:rect l="l" t="t" r="r" b="b"/>
              <a:pathLst>
                <a:path w="10407" h="1466" extrusionOk="0">
                  <a:moveTo>
                    <a:pt x="1" y="0"/>
                  </a:moveTo>
                  <a:lnTo>
                    <a:pt x="1" y="1466"/>
                  </a:lnTo>
                  <a:lnTo>
                    <a:pt x="10406" y="1466"/>
                  </a:lnTo>
                  <a:lnTo>
                    <a:pt x="10406" y="0"/>
                  </a:lnTo>
                  <a:close/>
                </a:path>
              </a:pathLst>
            </a:custGeom>
            <a:solidFill>
              <a:srgbClr val="B766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74"/>
            <p:cNvSpPr/>
            <p:nvPr/>
          </p:nvSpPr>
          <p:spPr>
            <a:xfrm>
              <a:off x="5018366" y="2590575"/>
              <a:ext cx="610015" cy="157941"/>
            </a:xfrm>
            <a:custGeom>
              <a:avLst/>
              <a:gdLst/>
              <a:ahLst/>
              <a:cxnLst/>
              <a:rect l="l" t="t" r="r" b="b"/>
              <a:pathLst>
                <a:path w="16071" h="4161" extrusionOk="0">
                  <a:moveTo>
                    <a:pt x="13621" y="0"/>
                  </a:moveTo>
                  <a:cubicBezTo>
                    <a:pt x="13523" y="0"/>
                    <a:pt x="13464" y="108"/>
                    <a:pt x="13523" y="187"/>
                  </a:cubicBezTo>
                  <a:cubicBezTo>
                    <a:pt x="14762" y="1908"/>
                    <a:pt x="14369" y="3482"/>
                    <a:pt x="14369" y="3482"/>
                  </a:cubicBezTo>
                  <a:lnTo>
                    <a:pt x="1711" y="3482"/>
                  </a:lnTo>
                  <a:cubicBezTo>
                    <a:pt x="1711" y="3482"/>
                    <a:pt x="1318" y="1898"/>
                    <a:pt x="2547" y="187"/>
                  </a:cubicBezTo>
                  <a:cubicBezTo>
                    <a:pt x="2594" y="112"/>
                    <a:pt x="2551" y="9"/>
                    <a:pt x="2470" y="9"/>
                  </a:cubicBezTo>
                  <a:cubicBezTo>
                    <a:pt x="2466" y="9"/>
                    <a:pt x="2463" y="10"/>
                    <a:pt x="2459" y="10"/>
                  </a:cubicBezTo>
                  <a:lnTo>
                    <a:pt x="1642" y="10"/>
                  </a:lnTo>
                  <a:cubicBezTo>
                    <a:pt x="1634" y="10"/>
                    <a:pt x="1626" y="10"/>
                    <a:pt x="1617" y="10"/>
                  </a:cubicBezTo>
                  <a:cubicBezTo>
                    <a:pt x="1411" y="10"/>
                    <a:pt x="1225" y="125"/>
                    <a:pt x="1121" y="295"/>
                  </a:cubicBezTo>
                  <a:cubicBezTo>
                    <a:pt x="757" y="915"/>
                    <a:pt x="0" y="2252"/>
                    <a:pt x="344" y="3757"/>
                  </a:cubicBezTo>
                  <a:cubicBezTo>
                    <a:pt x="403" y="3993"/>
                    <a:pt x="610" y="4160"/>
                    <a:pt x="856" y="4160"/>
                  </a:cubicBezTo>
                  <a:lnTo>
                    <a:pt x="15224" y="4160"/>
                  </a:lnTo>
                  <a:cubicBezTo>
                    <a:pt x="15460" y="4160"/>
                    <a:pt x="15677" y="3993"/>
                    <a:pt x="15726" y="3757"/>
                  </a:cubicBezTo>
                  <a:cubicBezTo>
                    <a:pt x="16070" y="2243"/>
                    <a:pt x="15313" y="915"/>
                    <a:pt x="14949" y="295"/>
                  </a:cubicBezTo>
                  <a:cubicBezTo>
                    <a:pt x="14841" y="108"/>
                    <a:pt x="14644" y="0"/>
                    <a:pt x="144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74"/>
            <p:cNvSpPr/>
            <p:nvPr/>
          </p:nvSpPr>
          <p:spPr>
            <a:xfrm>
              <a:off x="5085928" y="2650280"/>
              <a:ext cx="474886" cy="8654"/>
            </a:xfrm>
            <a:custGeom>
              <a:avLst/>
              <a:gdLst/>
              <a:ahLst/>
              <a:cxnLst/>
              <a:rect l="l" t="t" r="r" b="b"/>
              <a:pathLst>
                <a:path w="12511" h="228" extrusionOk="0">
                  <a:moveTo>
                    <a:pt x="79" y="1"/>
                  </a:moveTo>
                  <a:lnTo>
                    <a:pt x="0" y="227"/>
                  </a:lnTo>
                  <a:lnTo>
                    <a:pt x="12510" y="227"/>
                  </a:lnTo>
                  <a:lnTo>
                    <a:pt x="12451" y="1"/>
                  </a:lnTo>
                  <a:close/>
                </a:path>
              </a:pathLst>
            </a:custGeom>
            <a:solidFill>
              <a:srgbClr val="602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74"/>
            <p:cNvSpPr/>
            <p:nvPr/>
          </p:nvSpPr>
          <p:spPr>
            <a:xfrm>
              <a:off x="5269563" y="2710022"/>
              <a:ext cx="101954" cy="71702"/>
            </a:xfrm>
            <a:custGeom>
              <a:avLst/>
              <a:gdLst/>
              <a:ahLst/>
              <a:cxnLst/>
              <a:rect l="l" t="t" r="r" b="b"/>
              <a:pathLst>
                <a:path w="2686" h="1889" extrusionOk="0">
                  <a:moveTo>
                    <a:pt x="463" y="0"/>
                  </a:moveTo>
                  <a:cubicBezTo>
                    <a:pt x="207" y="0"/>
                    <a:pt x="1" y="207"/>
                    <a:pt x="1" y="463"/>
                  </a:cubicBezTo>
                  <a:lnTo>
                    <a:pt x="1" y="1426"/>
                  </a:lnTo>
                  <a:cubicBezTo>
                    <a:pt x="1" y="1682"/>
                    <a:pt x="207" y="1889"/>
                    <a:pt x="463" y="1889"/>
                  </a:cubicBezTo>
                  <a:lnTo>
                    <a:pt x="2224" y="1889"/>
                  </a:lnTo>
                  <a:cubicBezTo>
                    <a:pt x="2479" y="1889"/>
                    <a:pt x="2686" y="1682"/>
                    <a:pt x="2686" y="1426"/>
                  </a:cubicBezTo>
                  <a:lnTo>
                    <a:pt x="2686" y="463"/>
                  </a:lnTo>
                  <a:cubicBezTo>
                    <a:pt x="2686" y="207"/>
                    <a:pt x="2479" y="0"/>
                    <a:pt x="2224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74"/>
            <p:cNvSpPr/>
            <p:nvPr/>
          </p:nvSpPr>
          <p:spPr>
            <a:xfrm>
              <a:off x="5269563" y="2704405"/>
              <a:ext cx="101954" cy="71740"/>
            </a:xfrm>
            <a:custGeom>
              <a:avLst/>
              <a:gdLst/>
              <a:ahLst/>
              <a:cxnLst/>
              <a:rect l="l" t="t" r="r" b="b"/>
              <a:pathLst>
                <a:path w="2686" h="1890" extrusionOk="0">
                  <a:moveTo>
                    <a:pt x="463" y="1"/>
                  </a:moveTo>
                  <a:cubicBezTo>
                    <a:pt x="207" y="1"/>
                    <a:pt x="1" y="207"/>
                    <a:pt x="1" y="463"/>
                  </a:cubicBezTo>
                  <a:lnTo>
                    <a:pt x="1" y="1427"/>
                  </a:lnTo>
                  <a:cubicBezTo>
                    <a:pt x="1" y="1683"/>
                    <a:pt x="207" y="1889"/>
                    <a:pt x="463" y="1889"/>
                  </a:cubicBezTo>
                  <a:lnTo>
                    <a:pt x="2224" y="1889"/>
                  </a:lnTo>
                  <a:cubicBezTo>
                    <a:pt x="2479" y="1889"/>
                    <a:pt x="2686" y="1683"/>
                    <a:pt x="2686" y="1427"/>
                  </a:cubicBezTo>
                  <a:lnTo>
                    <a:pt x="2686" y="463"/>
                  </a:lnTo>
                  <a:cubicBezTo>
                    <a:pt x="2686" y="207"/>
                    <a:pt x="2479" y="1"/>
                    <a:pt x="2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74"/>
            <p:cNvSpPr/>
            <p:nvPr/>
          </p:nvSpPr>
          <p:spPr>
            <a:xfrm>
              <a:off x="5309531" y="2717120"/>
              <a:ext cx="22053" cy="22053"/>
            </a:xfrm>
            <a:custGeom>
              <a:avLst/>
              <a:gdLst/>
              <a:ahLst/>
              <a:cxnLst/>
              <a:rect l="l" t="t" r="r" b="b"/>
              <a:pathLst>
                <a:path w="581" h="581" extrusionOk="0">
                  <a:moveTo>
                    <a:pt x="295" y="0"/>
                  </a:moveTo>
                  <a:cubicBezTo>
                    <a:pt x="128" y="0"/>
                    <a:pt x="0" y="128"/>
                    <a:pt x="0" y="295"/>
                  </a:cubicBezTo>
                  <a:cubicBezTo>
                    <a:pt x="0" y="453"/>
                    <a:pt x="128" y="581"/>
                    <a:pt x="295" y="581"/>
                  </a:cubicBezTo>
                  <a:cubicBezTo>
                    <a:pt x="453" y="581"/>
                    <a:pt x="580" y="453"/>
                    <a:pt x="580" y="295"/>
                  </a:cubicBezTo>
                  <a:cubicBezTo>
                    <a:pt x="580" y="128"/>
                    <a:pt x="453" y="0"/>
                    <a:pt x="295" y="0"/>
                  </a:cubicBezTo>
                  <a:close/>
                </a:path>
              </a:pathLst>
            </a:custGeom>
            <a:solidFill>
              <a:srgbClr val="2B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74"/>
            <p:cNvSpPr/>
            <p:nvPr/>
          </p:nvSpPr>
          <p:spPr>
            <a:xfrm>
              <a:off x="5311011" y="2728317"/>
              <a:ext cx="20573" cy="31011"/>
            </a:xfrm>
            <a:custGeom>
              <a:avLst/>
              <a:gdLst/>
              <a:ahLst/>
              <a:cxnLst/>
              <a:rect l="l" t="t" r="r" b="b"/>
              <a:pathLst>
                <a:path w="542" h="817" extrusionOk="0">
                  <a:moveTo>
                    <a:pt x="256" y="0"/>
                  </a:moveTo>
                  <a:lnTo>
                    <a:pt x="1" y="817"/>
                  </a:lnTo>
                  <a:lnTo>
                    <a:pt x="541" y="817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2B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74"/>
            <p:cNvSpPr/>
            <p:nvPr/>
          </p:nvSpPr>
          <p:spPr>
            <a:xfrm>
              <a:off x="5334658" y="2863934"/>
              <a:ext cx="103700" cy="88669"/>
            </a:xfrm>
            <a:custGeom>
              <a:avLst/>
              <a:gdLst/>
              <a:ahLst/>
              <a:cxnLst/>
              <a:rect l="l" t="t" r="r" b="b"/>
              <a:pathLst>
                <a:path w="2732" h="2336" extrusionOk="0">
                  <a:moveTo>
                    <a:pt x="1413" y="1"/>
                  </a:moveTo>
                  <a:cubicBezTo>
                    <a:pt x="967" y="1"/>
                    <a:pt x="521" y="247"/>
                    <a:pt x="322" y="735"/>
                  </a:cubicBezTo>
                  <a:cubicBezTo>
                    <a:pt x="1" y="1542"/>
                    <a:pt x="631" y="2335"/>
                    <a:pt x="1405" y="2335"/>
                  </a:cubicBezTo>
                  <a:cubicBezTo>
                    <a:pt x="1555" y="2335"/>
                    <a:pt x="1711" y="2305"/>
                    <a:pt x="1866" y="2240"/>
                  </a:cubicBezTo>
                  <a:cubicBezTo>
                    <a:pt x="2456" y="1984"/>
                    <a:pt x="2731" y="1305"/>
                    <a:pt x="2485" y="705"/>
                  </a:cubicBezTo>
                  <a:cubicBezTo>
                    <a:pt x="2281" y="235"/>
                    <a:pt x="1848" y="1"/>
                    <a:pt x="1413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74"/>
            <p:cNvSpPr/>
            <p:nvPr/>
          </p:nvSpPr>
          <p:spPr>
            <a:xfrm>
              <a:off x="5348702" y="2875700"/>
              <a:ext cx="79255" cy="65249"/>
            </a:xfrm>
            <a:custGeom>
              <a:avLst/>
              <a:gdLst/>
              <a:ahLst/>
              <a:cxnLst/>
              <a:rect l="l" t="t" r="r" b="b"/>
              <a:pathLst>
                <a:path w="2088" h="1719" extrusionOk="0">
                  <a:moveTo>
                    <a:pt x="1043" y="0"/>
                  </a:moveTo>
                  <a:cubicBezTo>
                    <a:pt x="929" y="0"/>
                    <a:pt x="812" y="23"/>
                    <a:pt x="699" y="71"/>
                  </a:cubicBezTo>
                  <a:cubicBezTo>
                    <a:pt x="1" y="366"/>
                    <a:pt x="11" y="1369"/>
                    <a:pt x="719" y="1654"/>
                  </a:cubicBezTo>
                  <a:cubicBezTo>
                    <a:pt x="830" y="1698"/>
                    <a:pt x="940" y="1718"/>
                    <a:pt x="1046" y="1718"/>
                  </a:cubicBezTo>
                  <a:cubicBezTo>
                    <a:pt x="1628" y="1718"/>
                    <a:pt x="2088" y="1114"/>
                    <a:pt x="1830" y="523"/>
                  </a:cubicBezTo>
                  <a:cubicBezTo>
                    <a:pt x="1691" y="194"/>
                    <a:pt x="1377" y="0"/>
                    <a:pt x="1043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74"/>
            <p:cNvSpPr/>
            <p:nvPr/>
          </p:nvSpPr>
          <p:spPr>
            <a:xfrm>
              <a:off x="5366618" y="2875397"/>
              <a:ext cx="72840" cy="68437"/>
            </a:xfrm>
            <a:custGeom>
              <a:avLst/>
              <a:gdLst/>
              <a:ahLst/>
              <a:cxnLst/>
              <a:rect l="l" t="t" r="r" b="b"/>
              <a:pathLst>
                <a:path w="1919" h="1803" extrusionOk="0">
                  <a:moveTo>
                    <a:pt x="1132" y="0"/>
                  </a:moveTo>
                  <a:lnTo>
                    <a:pt x="1" y="1721"/>
                  </a:lnTo>
                  <a:cubicBezTo>
                    <a:pt x="1" y="1721"/>
                    <a:pt x="228" y="1802"/>
                    <a:pt x="517" y="1802"/>
                  </a:cubicBezTo>
                  <a:cubicBezTo>
                    <a:pt x="814" y="1802"/>
                    <a:pt x="1178" y="1716"/>
                    <a:pt x="1427" y="1367"/>
                  </a:cubicBezTo>
                  <a:cubicBezTo>
                    <a:pt x="1919" y="689"/>
                    <a:pt x="1132" y="0"/>
                    <a:pt x="1132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74"/>
            <p:cNvSpPr/>
            <p:nvPr/>
          </p:nvSpPr>
          <p:spPr>
            <a:xfrm>
              <a:off x="5377473" y="2944818"/>
              <a:ext cx="4859" cy="1139"/>
            </a:xfrm>
            <a:custGeom>
              <a:avLst/>
              <a:gdLst/>
              <a:ahLst/>
              <a:cxnLst/>
              <a:rect l="l" t="t" r="r" b="b"/>
              <a:pathLst>
                <a:path w="128" h="30" fill="none" extrusionOk="0">
                  <a:moveTo>
                    <a:pt x="0" y="0"/>
                  </a:moveTo>
                  <a:lnTo>
                    <a:pt x="128" y="30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74"/>
            <p:cNvSpPr/>
            <p:nvPr/>
          </p:nvSpPr>
          <p:spPr>
            <a:xfrm>
              <a:off x="5384571" y="2868678"/>
              <a:ext cx="16056" cy="3758"/>
            </a:xfrm>
            <a:custGeom>
              <a:avLst/>
              <a:gdLst/>
              <a:ahLst/>
              <a:cxnLst/>
              <a:rect l="l" t="t" r="r" b="b"/>
              <a:pathLst>
                <a:path w="423" h="99" fill="none" extrusionOk="0">
                  <a:moveTo>
                    <a:pt x="0" y="30"/>
                  </a:moveTo>
                  <a:cubicBezTo>
                    <a:pt x="148" y="0"/>
                    <a:pt x="295" y="20"/>
                    <a:pt x="423" y="99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74"/>
            <p:cNvSpPr/>
            <p:nvPr/>
          </p:nvSpPr>
          <p:spPr>
            <a:xfrm>
              <a:off x="5455854" y="2895969"/>
              <a:ext cx="104155" cy="88479"/>
            </a:xfrm>
            <a:custGeom>
              <a:avLst/>
              <a:gdLst/>
              <a:ahLst/>
              <a:cxnLst/>
              <a:rect l="l" t="t" r="r" b="b"/>
              <a:pathLst>
                <a:path w="2744" h="2331" extrusionOk="0">
                  <a:moveTo>
                    <a:pt x="1199" y="0"/>
                  </a:moveTo>
                  <a:cubicBezTo>
                    <a:pt x="614" y="0"/>
                    <a:pt x="49" y="438"/>
                    <a:pt x="30" y="1120"/>
                  </a:cubicBezTo>
                  <a:cubicBezTo>
                    <a:pt x="0" y="1769"/>
                    <a:pt x="502" y="2300"/>
                    <a:pt x="1151" y="2330"/>
                  </a:cubicBezTo>
                  <a:cubicBezTo>
                    <a:pt x="1167" y="2331"/>
                    <a:pt x="1183" y="2331"/>
                    <a:pt x="1199" y="2331"/>
                  </a:cubicBezTo>
                  <a:cubicBezTo>
                    <a:pt x="2201" y="2331"/>
                    <a:pt x="2743" y="1118"/>
                    <a:pt x="2046" y="373"/>
                  </a:cubicBezTo>
                  <a:cubicBezTo>
                    <a:pt x="1806" y="116"/>
                    <a:pt x="1500" y="0"/>
                    <a:pt x="1199" y="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74"/>
            <p:cNvSpPr/>
            <p:nvPr/>
          </p:nvSpPr>
          <p:spPr>
            <a:xfrm>
              <a:off x="5457334" y="2907318"/>
              <a:ext cx="76978" cy="65553"/>
            </a:xfrm>
            <a:custGeom>
              <a:avLst/>
              <a:gdLst/>
              <a:ahLst/>
              <a:cxnLst/>
              <a:rect l="l" t="t" r="r" b="b"/>
              <a:pathLst>
                <a:path w="2028" h="1727" extrusionOk="0">
                  <a:moveTo>
                    <a:pt x="1138" y="1"/>
                  </a:moveTo>
                  <a:cubicBezTo>
                    <a:pt x="937" y="1"/>
                    <a:pt x="733" y="72"/>
                    <a:pt x="561" y="231"/>
                  </a:cubicBezTo>
                  <a:cubicBezTo>
                    <a:pt x="1" y="752"/>
                    <a:pt x="355" y="1697"/>
                    <a:pt x="1122" y="1726"/>
                  </a:cubicBezTo>
                  <a:cubicBezTo>
                    <a:pt x="1134" y="1727"/>
                    <a:pt x="1146" y="1727"/>
                    <a:pt x="1158" y="1727"/>
                  </a:cubicBezTo>
                  <a:cubicBezTo>
                    <a:pt x="1614" y="1727"/>
                    <a:pt x="1988" y="1360"/>
                    <a:pt x="2007" y="900"/>
                  </a:cubicBezTo>
                  <a:cubicBezTo>
                    <a:pt x="2028" y="367"/>
                    <a:pt x="1593" y="1"/>
                    <a:pt x="1138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74"/>
            <p:cNvSpPr/>
            <p:nvPr/>
          </p:nvSpPr>
          <p:spPr>
            <a:xfrm>
              <a:off x="5454373" y="2906748"/>
              <a:ext cx="67223" cy="71246"/>
            </a:xfrm>
            <a:custGeom>
              <a:avLst/>
              <a:gdLst/>
              <a:ahLst/>
              <a:cxnLst/>
              <a:rect l="l" t="t" r="r" b="b"/>
              <a:pathLst>
                <a:path w="1771" h="1877" extrusionOk="0">
                  <a:moveTo>
                    <a:pt x="698" y="0"/>
                  </a:moveTo>
                  <a:cubicBezTo>
                    <a:pt x="698" y="0"/>
                    <a:pt x="0" y="699"/>
                    <a:pt x="403" y="1436"/>
                  </a:cubicBezTo>
                  <a:cubicBezTo>
                    <a:pt x="594" y="1784"/>
                    <a:pt x="908" y="1876"/>
                    <a:pt x="1188" y="1876"/>
                  </a:cubicBezTo>
                  <a:cubicBezTo>
                    <a:pt x="1501" y="1876"/>
                    <a:pt x="1770" y="1761"/>
                    <a:pt x="1770" y="1761"/>
                  </a:cubicBezTo>
                  <a:lnTo>
                    <a:pt x="698" y="0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74"/>
            <p:cNvSpPr/>
            <p:nvPr/>
          </p:nvSpPr>
          <p:spPr>
            <a:xfrm>
              <a:off x="5469290" y="2914567"/>
              <a:ext cx="3416" cy="4517"/>
            </a:xfrm>
            <a:custGeom>
              <a:avLst/>
              <a:gdLst/>
              <a:ahLst/>
              <a:cxnLst/>
              <a:rect l="l" t="t" r="r" b="b"/>
              <a:pathLst>
                <a:path w="90" h="119" fill="none" extrusionOk="0">
                  <a:moveTo>
                    <a:pt x="89" y="1"/>
                  </a:moveTo>
                  <a:lnTo>
                    <a:pt x="1" y="119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74"/>
            <p:cNvSpPr/>
            <p:nvPr/>
          </p:nvSpPr>
          <p:spPr>
            <a:xfrm>
              <a:off x="5527895" y="2953396"/>
              <a:ext cx="9376" cy="13475"/>
            </a:xfrm>
            <a:custGeom>
              <a:avLst/>
              <a:gdLst/>
              <a:ahLst/>
              <a:cxnLst/>
              <a:rect l="l" t="t" r="r" b="b"/>
              <a:pathLst>
                <a:path w="247" h="355" fill="none" extrusionOk="0">
                  <a:moveTo>
                    <a:pt x="246" y="1"/>
                  </a:moveTo>
                  <a:cubicBezTo>
                    <a:pt x="217" y="138"/>
                    <a:pt x="128" y="276"/>
                    <a:pt x="1" y="355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74"/>
            <p:cNvSpPr/>
            <p:nvPr/>
          </p:nvSpPr>
          <p:spPr>
            <a:xfrm>
              <a:off x="5116180" y="2869134"/>
              <a:ext cx="101536" cy="88783"/>
            </a:xfrm>
            <a:custGeom>
              <a:avLst/>
              <a:gdLst/>
              <a:ahLst/>
              <a:cxnLst/>
              <a:rect l="l" t="t" r="r" b="b"/>
              <a:pathLst>
                <a:path w="2675" h="2339" extrusionOk="0">
                  <a:moveTo>
                    <a:pt x="1343" y="1"/>
                  </a:moveTo>
                  <a:cubicBezTo>
                    <a:pt x="624" y="1"/>
                    <a:pt x="0" y="689"/>
                    <a:pt x="226" y="1483"/>
                  </a:cubicBezTo>
                  <a:cubicBezTo>
                    <a:pt x="379" y="2040"/>
                    <a:pt x="861" y="2339"/>
                    <a:pt x="1348" y="2339"/>
                  </a:cubicBezTo>
                  <a:cubicBezTo>
                    <a:pt x="1739" y="2339"/>
                    <a:pt x="2132" y="2146"/>
                    <a:pt x="2360" y="1739"/>
                  </a:cubicBezTo>
                  <a:cubicBezTo>
                    <a:pt x="2675" y="1188"/>
                    <a:pt x="2478" y="470"/>
                    <a:pt x="1918" y="155"/>
                  </a:cubicBezTo>
                  <a:cubicBezTo>
                    <a:pt x="1729" y="49"/>
                    <a:pt x="1532" y="1"/>
                    <a:pt x="1343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74"/>
            <p:cNvSpPr/>
            <p:nvPr/>
          </p:nvSpPr>
          <p:spPr>
            <a:xfrm>
              <a:off x="5126276" y="2880976"/>
              <a:ext cx="82482" cy="65515"/>
            </a:xfrm>
            <a:custGeom>
              <a:avLst/>
              <a:gdLst/>
              <a:ahLst/>
              <a:cxnLst/>
              <a:rect l="l" t="t" r="r" b="b"/>
              <a:pathLst>
                <a:path w="2173" h="1726" extrusionOk="0">
                  <a:moveTo>
                    <a:pt x="1082" y="1"/>
                  </a:moveTo>
                  <a:cubicBezTo>
                    <a:pt x="784" y="1"/>
                    <a:pt x="493" y="154"/>
                    <a:pt x="334" y="433"/>
                  </a:cubicBezTo>
                  <a:cubicBezTo>
                    <a:pt x="1" y="1029"/>
                    <a:pt x="448" y="1726"/>
                    <a:pt x="1077" y="1726"/>
                  </a:cubicBezTo>
                  <a:cubicBezTo>
                    <a:pt x="1155" y="1726"/>
                    <a:pt x="1235" y="1715"/>
                    <a:pt x="1317" y="1692"/>
                  </a:cubicBezTo>
                  <a:cubicBezTo>
                    <a:pt x="2055" y="1486"/>
                    <a:pt x="2173" y="483"/>
                    <a:pt x="1504" y="109"/>
                  </a:cubicBezTo>
                  <a:cubicBezTo>
                    <a:pt x="1370" y="36"/>
                    <a:pt x="1225" y="1"/>
                    <a:pt x="1082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74"/>
            <p:cNvSpPr/>
            <p:nvPr/>
          </p:nvSpPr>
          <p:spPr>
            <a:xfrm>
              <a:off x="5164309" y="2874637"/>
              <a:ext cx="41488" cy="78041"/>
            </a:xfrm>
            <a:custGeom>
              <a:avLst/>
              <a:gdLst/>
              <a:ahLst/>
              <a:cxnLst/>
              <a:rect l="l" t="t" r="r" b="b"/>
              <a:pathLst>
                <a:path w="1093" h="2056" extrusionOk="0">
                  <a:moveTo>
                    <a:pt x="0" y="1"/>
                  </a:moveTo>
                  <a:lnTo>
                    <a:pt x="148" y="2056"/>
                  </a:lnTo>
                  <a:cubicBezTo>
                    <a:pt x="148" y="2056"/>
                    <a:pt x="1092" y="1751"/>
                    <a:pt x="1072" y="905"/>
                  </a:cubicBezTo>
                  <a:cubicBezTo>
                    <a:pt x="1043" y="69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74"/>
            <p:cNvSpPr/>
            <p:nvPr/>
          </p:nvSpPr>
          <p:spPr>
            <a:xfrm>
              <a:off x="5180744" y="2947057"/>
              <a:ext cx="4897" cy="2277"/>
            </a:xfrm>
            <a:custGeom>
              <a:avLst/>
              <a:gdLst/>
              <a:ahLst/>
              <a:cxnLst/>
              <a:rect l="l" t="t" r="r" b="b"/>
              <a:pathLst>
                <a:path w="129" h="60" fill="none" extrusionOk="0">
                  <a:moveTo>
                    <a:pt x="0" y="59"/>
                  </a:moveTo>
                  <a:lnTo>
                    <a:pt x="128" y="0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74"/>
            <p:cNvSpPr/>
            <p:nvPr/>
          </p:nvSpPr>
          <p:spPr>
            <a:xfrm>
              <a:off x="5141155" y="2877256"/>
              <a:ext cx="14614" cy="7857"/>
            </a:xfrm>
            <a:custGeom>
              <a:avLst/>
              <a:gdLst/>
              <a:ahLst/>
              <a:cxnLst/>
              <a:rect l="l" t="t" r="r" b="b"/>
              <a:pathLst>
                <a:path w="385" h="207" fill="none" extrusionOk="0">
                  <a:moveTo>
                    <a:pt x="1" y="207"/>
                  </a:moveTo>
                  <a:cubicBezTo>
                    <a:pt x="89" y="99"/>
                    <a:pt x="227" y="20"/>
                    <a:pt x="384" y="0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74"/>
            <p:cNvSpPr/>
            <p:nvPr/>
          </p:nvSpPr>
          <p:spPr>
            <a:xfrm>
              <a:off x="5075452" y="2905572"/>
              <a:ext cx="112240" cy="88669"/>
            </a:xfrm>
            <a:custGeom>
              <a:avLst/>
              <a:gdLst/>
              <a:ahLst/>
              <a:cxnLst/>
              <a:rect l="l" t="t" r="r" b="b"/>
              <a:pathLst>
                <a:path w="2957" h="2336" extrusionOk="0">
                  <a:moveTo>
                    <a:pt x="1491" y="0"/>
                  </a:moveTo>
                  <a:cubicBezTo>
                    <a:pt x="1391" y="0"/>
                    <a:pt x="1287" y="13"/>
                    <a:pt x="1181" y="41"/>
                  </a:cubicBezTo>
                  <a:cubicBezTo>
                    <a:pt x="178" y="317"/>
                    <a:pt x="1" y="1674"/>
                    <a:pt x="906" y="2185"/>
                  </a:cubicBezTo>
                  <a:cubicBezTo>
                    <a:pt x="1087" y="2287"/>
                    <a:pt x="1284" y="2335"/>
                    <a:pt x="1479" y="2335"/>
                  </a:cubicBezTo>
                  <a:cubicBezTo>
                    <a:pt x="1885" y="2335"/>
                    <a:pt x="2279" y="2125"/>
                    <a:pt x="2499" y="1752"/>
                  </a:cubicBezTo>
                  <a:cubicBezTo>
                    <a:pt x="2956" y="943"/>
                    <a:pt x="2344" y="0"/>
                    <a:pt x="1491" y="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74"/>
            <p:cNvSpPr/>
            <p:nvPr/>
          </p:nvSpPr>
          <p:spPr>
            <a:xfrm>
              <a:off x="5094203" y="2917224"/>
              <a:ext cx="75004" cy="65477"/>
            </a:xfrm>
            <a:custGeom>
              <a:avLst/>
              <a:gdLst/>
              <a:ahLst/>
              <a:cxnLst/>
              <a:rect l="l" t="t" r="r" b="b"/>
              <a:pathLst>
                <a:path w="1976" h="1725" extrusionOk="0">
                  <a:moveTo>
                    <a:pt x="986" y="1"/>
                  </a:moveTo>
                  <a:cubicBezTo>
                    <a:pt x="458" y="1"/>
                    <a:pt x="1" y="509"/>
                    <a:pt x="156" y="1091"/>
                  </a:cubicBezTo>
                  <a:cubicBezTo>
                    <a:pt x="271" y="1502"/>
                    <a:pt x="630" y="1724"/>
                    <a:pt x="992" y="1724"/>
                  </a:cubicBezTo>
                  <a:cubicBezTo>
                    <a:pt x="1280" y="1724"/>
                    <a:pt x="1569" y="1584"/>
                    <a:pt x="1739" y="1288"/>
                  </a:cubicBezTo>
                  <a:cubicBezTo>
                    <a:pt x="1975" y="875"/>
                    <a:pt x="1828" y="354"/>
                    <a:pt x="1415" y="118"/>
                  </a:cubicBezTo>
                  <a:cubicBezTo>
                    <a:pt x="1274" y="37"/>
                    <a:pt x="1128" y="1"/>
                    <a:pt x="986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74"/>
            <p:cNvSpPr/>
            <p:nvPr/>
          </p:nvSpPr>
          <p:spPr>
            <a:xfrm>
              <a:off x="5093026" y="2947437"/>
              <a:ext cx="77661" cy="40349"/>
            </a:xfrm>
            <a:custGeom>
              <a:avLst/>
              <a:gdLst/>
              <a:ahLst/>
              <a:cxnLst/>
              <a:rect l="l" t="t" r="r" b="b"/>
              <a:pathLst>
                <a:path w="2046" h="1063" extrusionOk="0">
                  <a:moveTo>
                    <a:pt x="2046" y="0"/>
                  </a:moveTo>
                  <a:lnTo>
                    <a:pt x="0" y="138"/>
                  </a:lnTo>
                  <a:cubicBezTo>
                    <a:pt x="0" y="138"/>
                    <a:pt x="292" y="1063"/>
                    <a:pt x="1118" y="1063"/>
                  </a:cubicBezTo>
                  <a:cubicBezTo>
                    <a:pt x="1122" y="1063"/>
                    <a:pt x="1127" y="1063"/>
                    <a:pt x="1131" y="1062"/>
                  </a:cubicBezTo>
                  <a:cubicBezTo>
                    <a:pt x="1977" y="1043"/>
                    <a:pt x="2046" y="0"/>
                    <a:pt x="2046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74"/>
            <p:cNvSpPr/>
            <p:nvPr/>
          </p:nvSpPr>
          <p:spPr>
            <a:xfrm>
              <a:off x="5095987" y="2963492"/>
              <a:ext cx="2277" cy="4897"/>
            </a:xfrm>
            <a:custGeom>
              <a:avLst/>
              <a:gdLst/>
              <a:ahLst/>
              <a:cxnLst/>
              <a:rect l="l" t="t" r="r" b="b"/>
              <a:pathLst>
                <a:path w="60" h="129" fill="none" extrusionOk="0">
                  <a:moveTo>
                    <a:pt x="1" y="0"/>
                  </a:moveTo>
                  <a:lnTo>
                    <a:pt x="60" y="128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74"/>
            <p:cNvSpPr/>
            <p:nvPr/>
          </p:nvSpPr>
          <p:spPr>
            <a:xfrm>
              <a:off x="5160210" y="2923904"/>
              <a:ext cx="7857" cy="14614"/>
            </a:xfrm>
            <a:custGeom>
              <a:avLst/>
              <a:gdLst/>
              <a:ahLst/>
              <a:cxnLst/>
              <a:rect l="l" t="t" r="r" b="b"/>
              <a:pathLst>
                <a:path w="207" h="385" fill="none" extrusionOk="0">
                  <a:moveTo>
                    <a:pt x="0" y="1"/>
                  </a:moveTo>
                  <a:cubicBezTo>
                    <a:pt x="118" y="99"/>
                    <a:pt x="187" y="237"/>
                    <a:pt x="207" y="384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74"/>
            <p:cNvSpPr/>
            <p:nvPr/>
          </p:nvSpPr>
          <p:spPr>
            <a:xfrm>
              <a:off x="5180402" y="2864769"/>
              <a:ext cx="106774" cy="88745"/>
            </a:xfrm>
            <a:custGeom>
              <a:avLst/>
              <a:gdLst/>
              <a:ahLst/>
              <a:cxnLst/>
              <a:rect l="l" t="t" r="r" b="b"/>
              <a:pathLst>
                <a:path w="2813" h="2338" extrusionOk="0">
                  <a:moveTo>
                    <a:pt x="1315" y="0"/>
                  </a:moveTo>
                  <a:cubicBezTo>
                    <a:pt x="774" y="0"/>
                    <a:pt x="287" y="370"/>
                    <a:pt x="167" y="919"/>
                  </a:cubicBezTo>
                  <a:cubicBezTo>
                    <a:pt x="1" y="1704"/>
                    <a:pt x="621" y="2338"/>
                    <a:pt x="1315" y="2338"/>
                  </a:cubicBezTo>
                  <a:cubicBezTo>
                    <a:pt x="1525" y="2338"/>
                    <a:pt x="1743" y="2279"/>
                    <a:pt x="1947" y="2149"/>
                  </a:cubicBezTo>
                  <a:cubicBezTo>
                    <a:pt x="2812" y="1578"/>
                    <a:pt x="2566" y="241"/>
                    <a:pt x="1553" y="25"/>
                  </a:cubicBezTo>
                  <a:cubicBezTo>
                    <a:pt x="1473" y="8"/>
                    <a:pt x="1393" y="0"/>
                    <a:pt x="1315" y="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74"/>
            <p:cNvSpPr/>
            <p:nvPr/>
          </p:nvSpPr>
          <p:spPr>
            <a:xfrm>
              <a:off x="5194560" y="2876421"/>
              <a:ext cx="77471" cy="65439"/>
            </a:xfrm>
            <a:custGeom>
              <a:avLst/>
              <a:gdLst/>
              <a:ahLst/>
              <a:cxnLst/>
              <a:rect l="l" t="t" r="r" b="b"/>
              <a:pathLst>
                <a:path w="2041" h="1724" extrusionOk="0">
                  <a:moveTo>
                    <a:pt x="942" y="0"/>
                  </a:moveTo>
                  <a:cubicBezTo>
                    <a:pt x="563" y="0"/>
                    <a:pt x="190" y="245"/>
                    <a:pt x="98" y="681"/>
                  </a:cubicBezTo>
                  <a:cubicBezTo>
                    <a:pt x="0" y="1144"/>
                    <a:pt x="295" y="1596"/>
                    <a:pt x="757" y="1704"/>
                  </a:cubicBezTo>
                  <a:cubicBezTo>
                    <a:pt x="820" y="1717"/>
                    <a:pt x="882" y="1724"/>
                    <a:pt x="942" y="1724"/>
                  </a:cubicBezTo>
                  <a:cubicBezTo>
                    <a:pt x="1594" y="1724"/>
                    <a:pt x="2040" y="982"/>
                    <a:pt x="1662" y="396"/>
                  </a:cubicBezTo>
                  <a:cubicBezTo>
                    <a:pt x="1486" y="126"/>
                    <a:pt x="1212" y="0"/>
                    <a:pt x="942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74"/>
            <p:cNvSpPr/>
            <p:nvPr/>
          </p:nvSpPr>
          <p:spPr>
            <a:xfrm>
              <a:off x="5184084" y="2872474"/>
              <a:ext cx="82558" cy="51091"/>
            </a:xfrm>
            <a:custGeom>
              <a:avLst/>
              <a:gdLst/>
              <a:ahLst/>
              <a:cxnLst/>
              <a:rect l="l" t="t" r="r" b="b"/>
              <a:pathLst>
                <a:path w="2175" h="1346" extrusionOk="0">
                  <a:moveTo>
                    <a:pt x="1140" y="0"/>
                  </a:moveTo>
                  <a:cubicBezTo>
                    <a:pt x="1035" y="0"/>
                    <a:pt x="923" y="17"/>
                    <a:pt x="807" y="58"/>
                  </a:cubicBezTo>
                  <a:cubicBezTo>
                    <a:pt x="1" y="333"/>
                    <a:pt x="247" y="1346"/>
                    <a:pt x="247" y="1346"/>
                  </a:cubicBezTo>
                  <a:lnTo>
                    <a:pt x="2174" y="589"/>
                  </a:lnTo>
                  <a:cubicBezTo>
                    <a:pt x="2174" y="589"/>
                    <a:pt x="1758" y="0"/>
                    <a:pt x="1140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74"/>
            <p:cNvSpPr/>
            <p:nvPr/>
          </p:nvSpPr>
          <p:spPr>
            <a:xfrm>
              <a:off x="5256505" y="2881735"/>
              <a:ext cx="3416" cy="3758"/>
            </a:xfrm>
            <a:custGeom>
              <a:avLst/>
              <a:gdLst/>
              <a:ahLst/>
              <a:cxnLst/>
              <a:rect l="l" t="t" r="r" b="b"/>
              <a:pathLst>
                <a:path w="90" h="99" fill="none" extrusionOk="0">
                  <a:moveTo>
                    <a:pt x="89" y="99"/>
                  </a:moveTo>
                  <a:lnTo>
                    <a:pt x="1" y="0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74"/>
            <p:cNvSpPr/>
            <p:nvPr/>
          </p:nvSpPr>
          <p:spPr>
            <a:xfrm>
              <a:off x="5199039" y="2931002"/>
              <a:ext cx="11957" cy="11615"/>
            </a:xfrm>
            <a:custGeom>
              <a:avLst/>
              <a:gdLst/>
              <a:ahLst/>
              <a:cxnLst/>
              <a:rect l="l" t="t" r="r" b="b"/>
              <a:pathLst>
                <a:path w="315" h="306" fill="none" extrusionOk="0">
                  <a:moveTo>
                    <a:pt x="315" y="305"/>
                  </a:moveTo>
                  <a:cubicBezTo>
                    <a:pt x="177" y="246"/>
                    <a:pt x="59" y="138"/>
                    <a:pt x="0" y="1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74"/>
            <p:cNvSpPr/>
            <p:nvPr/>
          </p:nvSpPr>
          <p:spPr>
            <a:xfrm>
              <a:off x="5270815" y="2861163"/>
              <a:ext cx="95843" cy="88707"/>
            </a:xfrm>
            <a:custGeom>
              <a:avLst/>
              <a:gdLst/>
              <a:ahLst/>
              <a:cxnLst/>
              <a:rect l="l" t="t" r="r" b="b"/>
              <a:pathLst>
                <a:path w="2525" h="2337" extrusionOk="0">
                  <a:moveTo>
                    <a:pt x="1223" y="0"/>
                  </a:moveTo>
                  <a:cubicBezTo>
                    <a:pt x="591" y="0"/>
                    <a:pt x="1" y="519"/>
                    <a:pt x="56" y="1251"/>
                  </a:cubicBezTo>
                  <a:cubicBezTo>
                    <a:pt x="107" y="1922"/>
                    <a:pt x="659" y="2336"/>
                    <a:pt x="1227" y="2336"/>
                  </a:cubicBezTo>
                  <a:cubicBezTo>
                    <a:pt x="1541" y="2336"/>
                    <a:pt x="1860" y="2209"/>
                    <a:pt x="2102" y="1929"/>
                  </a:cubicBezTo>
                  <a:cubicBezTo>
                    <a:pt x="2525" y="1437"/>
                    <a:pt x="2466" y="710"/>
                    <a:pt x="1984" y="287"/>
                  </a:cubicBezTo>
                  <a:cubicBezTo>
                    <a:pt x="1751" y="89"/>
                    <a:pt x="1484" y="0"/>
                    <a:pt x="1223" y="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74"/>
            <p:cNvSpPr/>
            <p:nvPr/>
          </p:nvSpPr>
          <p:spPr>
            <a:xfrm>
              <a:off x="5273890" y="2872816"/>
              <a:ext cx="86429" cy="65439"/>
            </a:xfrm>
            <a:custGeom>
              <a:avLst/>
              <a:gdLst/>
              <a:ahLst/>
              <a:cxnLst/>
              <a:rect l="l" t="t" r="r" b="b"/>
              <a:pathLst>
                <a:path w="2277" h="1724" extrusionOk="0">
                  <a:moveTo>
                    <a:pt x="1141" y="1"/>
                  </a:moveTo>
                  <a:cubicBezTo>
                    <a:pt x="900" y="1"/>
                    <a:pt x="659" y="100"/>
                    <a:pt x="487" y="294"/>
                  </a:cubicBezTo>
                  <a:cubicBezTo>
                    <a:pt x="1" y="857"/>
                    <a:pt x="410" y="1723"/>
                    <a:pt x="1134" y="1723"/>
                  </a:cubicBezTo>
                  <a:cubicBezTo>
                    <a:pt x="1157" y="1723"/>
                    <a:pt x="1181" y="1722"/>
                    <a:pt x="1205" y="1720"/>
                  </a:cubicBezTo>
                  <a:cubicBezTo>
                    <a:pt x="1962" y="1661"/>
                    <a:pt x="2277" y="707"/>
                    <a:pt x="1696" y="206"/>
                  </a:cubicBezTo>
                  <a:cubicBezTo>
                    <a:pt x="1537" y="68"/>
                    <a:pt x="1339" y="1"/>
                    <a:pt x="1141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74"/>
            <p:cNvSpPr/>
            <p:nvPr/>
          </p:nvSpPr>
          <p:spPr>
            <a:xfrm>
              <a:off x="5312150" y="2866818"/>
              <a:ext cx="48168" cy="77281"/>
            </a:xfrm>
            <a:custGeom>
              <a:avLst/>
              <a:gdLst/>
              <a:ahLst/>
              <a:cxnLst/>
              <a:rect l="l" t="t" r="r" b="b"/>
              <a:pathLst>
                <a:path w="1269" h="2036" extrusionOk="0">
                  <a:moveTo>
                    <a:pt x="266" y="0"/>
                  </a:moveTo>
                  <a:lnTo>
                    <a:pt x="0" y="2036"/>
                  </a:lnTo>
                  <a:cubicBezTo>
                    <a:pt x="0" y="2036"/>
                    <a:pt x="984" y="1928"/>
                    <a:pt x="1121" y="1102"/>
                  </a:cubicBezTo>
                  <a:cubicBezTo>
                    <a:pt x="1269" y="275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74"/>
            <p:cNvSpPr/>
            <p:nvPr/>
          </p:nvSpPr>
          <p:spPr>
            <a:xfrm>
              <a:off x="5323347" y="2941820"/>
              <a:ext cx="5238" cy="1177"/>
            </a:xfrm>
            <a:custGeom>
              <a:avLst/>
              <a:gdLst/>
              <a:ahLst/>
              <a:cxnLst/>
              <a:rect l="l" t="t" r="r" b="b"/>
              <a:pathLst>
                <a:path w="138" h="31" fill="none" extrusionOk="0">
                  <a:moveTo>
                    <a:pt x="0" y="30"/>
                  </a:moveTo>
                  <a:lnTo>
                    <a:pt x="138" y="1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74"/>
            <p:cNvSpPr/>
            <p:nvPr/>
          </p:nvSpPr>
          <p:spPr>
            <a:xfrm>
              <a:off x="5296815" y="2867160"/>
              <a:ext cx="16094" cy="5276"/>
            </a:xfrm>
            <a:custGeom>
              <a:avLst/>
              <a:gdLst/>
              <a:ahLst/>
              <a:cxnLst/>
              <a:rect l="l" t="t" r="r" b="b"/>
              <a:pathLst>
                <a:path w="424" h="139" fill="none" extrusionOk="0">
                  <a:moveTo>
                    <a:pt x="1" y="139"/>
                  </a:moveTo>
                  <a:cubicBezTo>
                    <a:pt x="119" y="50"/>
                    <a:pt x="266" y="1"/>
                    <a:pt x="424" y="21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74"/>
            <p:cNvSpPr/>
            <p:nvPr/>
          </p:nvSpPr>
          <p:spPr>
            <a:xfrm>
              <a:off x="5465191" y="2916009"/>
              <a:ext cx="103434" cy="88593"/>
            </a:xfrm>
            <a:custGeom>
              <a:avLst/>
              <a:gdLst/>
              <a:ahLst/>
              <a:cxnLst/>
              <a:rect l="l" t="t" r="r" b="b"/>
              <a:pathLst>
                <a:path w="2725" h="2334" extrusionOk="0">
                  <a:moveTo>
                    <a:pt x="1551" y="1"/>
                  </a:moveTo>
                  <a:cubicBezTo>
                    <a:pt x="1265" y="1"/>
                    <a:pt x="973" y="108"/>
                    <a:pt x="738" y="346"/>
                  </a:cubicBezTo>
                  <a:cubicBezTo>
                    <a:pt x="0" y="1084"/>
                    <a:pt x="522" y="2333"/>
                    <a:pt x="1564" y="2333"/>
                  </a:cubicBezTo>
                  <a:cubicBezTo>
                    <a:pt x="2203" y="2333"/>
                    <a:pt x="2725" y="1812"/>
                    <a:pt x="2725" y="1173"/>
                  </a:cubicBezTo>
                  <a:cubicBezTo>
                    <a:pt x="2725" y="467"/>
                    <a:pt x="2149" y="1"/>
                    <a:pt x="1551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74"/>
            <p:cNvSpPr/>
            <p:nvPr/>
          </p:nvSpPr>
          <p:spPr>
            <a:xfrm>
              <a:off x="5480867" y="2927662"/>
              <a:ext cx="76181" cy="65629"/>
            </a:xfrm>
            <a:custGeom>
              <a:avLst/>
              <a:gdLst/>
              <a:ahLst/>
              <a:cxnLst/>
              <a:rect l="l" t="t" r="r" b="b"/>
              <a:pathLst>
                <a:path w="2007" h="1729" extrusionOk="0">
                  <a:moveTo>
                    <a:pt x="1151" y="0"/>
                  </a:moveTo>
                  <a:cubicBezTo>
                    <a:pt x="384" y="0"/>
                    <a:pt x="0" y="934"/>
                    <a:pt x="541" y="1475"/>
                  </a:cubicBezTo>
                  <a:cubicBezTo>
                    <a:pt x="716" y="1650"/>
                    <a:pt x="931" y="1728"/>
                    <a:pt x="1142" y="1728"/>
                  </a:cubicBezTo>
                  <a:cubicBezTo>
                    <a:pt x="1583" y="1728"/>
                    <a:pt x="2007" y="1385"/>
                    <a:pt x="2007" y="866"/>
                  </a:cubicBezTo>
                  <a:cubicBezTo>
                    <a:pt x="2007" y="393"/>
                    <a:pt x="1623" y="0"/>
                    <a:pt x="1151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74"/>
            <p:cNvSpPr/>
            <p:nvPr/>
          </p:nvSpPr>
          <p:spPr>
            <a:xfrm>
              <a:off x="5491685" y="2938859"/>
              <a:ext cx="82558" cy="57771"/>
            </a:xfrm>
            <a:custGeom>
              <a:avLst/>
              <a:gdLst/>
              <a:ahLst/>
              <a:cxnLst/>
              <a:rect l="l" t="t" r="r" b="b"/>
              <a:pathLst>
                <a:path w="2175" h="1522" extrusionOk="0">
                  <a:moveTo>
                    <a:pt x="1722" y="0"/>
                  </a:moveTo>
                  <a:lnTo>
                    <a:pt x="1" y="1131"/>
                  </a:lnTo>
                  <a:cubicBezTo>
                    <a:pt x="1" y="1131"/>
                    <a:pt x="425" y="1521"/>
                    <a:pt x="943" y="1521"/>
                  </a:cubicBezTo>
                  <a:cubicBezTo>
                    <a:pt x="1108" y="1521"/>
                    <a:pt x="1283" y="1482"/>
                    <a:pt x="1456" y="1377"/>
                  </a:cubicBezTo>
                  <a:cubicBezTo>
                    <a:pt x="2174" y="944"/>
                    <a:pt x="1722" y="0"/>
                    <a:pt x="1722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74"/>
            <p:cNvSpPr/>
            <p:nvPr/>
          </p:nvSpPr>
          <p:spPr>
            <a:xfrm>
              <a:off x="5499883" y="2989606"/>
              <a:ext cx="4517" cy="3416"/>
            </a:xfrm>
            <a:custGeom>
              <a:avLst/>
              <a:gdLst/>
              <a:ahLst/>
              <a:cxnLst/>
              <a:rect l="l" t="t" r="r" b="b"/>
              <a:pathLst>
                <a:path w="119" h="90" fill="none" extrusionOk="0">
                  <a:moveTo>
                    <a:pt x="1" y="1"/>
                  </a:moveTo>
                  <a:lnTo>
                    <a:pt x="119" y="89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74"/>
            <p:cNvSpPr/>
            <p:nvPr/>
          </p:nvSpPr>
          <p:spPr>
            <a:xfrm>
              <a:off x="5536094" y="2923525"/>
              <a:ext cx="14234" cy="8996"/>
            </a:xfrm>
            <a:custGeom>
              <a:avLst/>
              <a:gdLst/>
              <a:ahLst/>
              <a:cxnLst/>
              <a:rect l="l" t="t" r="r" b="b"/>
              <a:pathLst>
                <a:path w="375" h="237" fill="none" extrusionOk="0">
                  <a:moveTo>
                    <a:pt x="1" y="1"/>
                  </a:moveTo>
                  <a:cubicBezTo>
                    <a:pt x="148" y="30"/>
                    <a:pt x="286" y="109"/>
                    <a:pt x="375" y="237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74"/>
            <p:cNvSpPr/>
            <p:nvPr/>
          </p:nvSpPr>
          <p:spPr>
            <a:xfrm>
              <a:off x="5421503" y="2860594"/>
              <a:ext cx="88517" cy="75839"/>
            </a:xfrm>
            <a:custGeom>
              <a:avLst/>
              <a:gdLst/>
              <a:ahLst/>
              <a:cxnLst/>
              <a:rect l="l" t="t" r="r" b="b"/>
              <a:pathLst>
                <a:path w="2332" h="1998" extrusionOk="0">
                  <a:moveTo>
                    <a:pt x="1026" y="0"/>
                  </a:moveTo>
                  <a:cubicBezTo>
                    <a:pt x="986" y="0"/>
                    <a:pt x="946" y="2"/>
                    <a:pt x="905" y="7"/>
                  </a:cubicBezTo>
                  <a:cubicBezTo>
                    <a:pt x="355" y="66"/>
                    <a:pt x="1" y="607"/>
                    <a:pt x="158" y="1128"/>
                  </a:cubicBezTo>
                  <a:cubicBezTo>
                    <a:pt x="306" y="1645"/>
                    <a:pt x="784" y="1998"/>
                    <a:pt x="1322" y="1998"/>
                  </a:cubicBezTo>
                  <a:cubicBezTo>
                    <a:pt x="1357" y="1998"/>
                    <a:pt x="1392" y="1996"/>
                    <a:pt x="1427" y="1993"/>
                  </a:cubicBezTo>
                  <a:cubicBezTo>
                    <a:pt x="1968" y="1934"/>
                    <a:pt x="2331" y="1393"/>
                    <a:pt x="2174" y="872"/>
                  </a:cubicBezTo>
                  <a:cubicBezTo>
                    <a:pt x="2019" y="351"/>
                    <a:pt x="1550" y="0"/>
                    <a:pt x="1026" y="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74"/>
            <p:cNvSpPr/>
            <p:nvPr/>
          </p:nvSpPr>
          <p:spPr>
            <a:xfrm>
              <a:off x="5424881" y="2853116"/>
              <a:ext cx="88517" cy="75535"/>
            </a:xfrm>
            <a:custGeom>
              <a:avLst/>
              <a:gdLst/>
              <a:ahLst/>
              <a:cxnLst/>
              <a:rect l="l" t="t" r="r" b="b"/>
              <a:pathLst>
                <a:path w="2332" h="1990" extrusionOk="0">
                  <a:moveTo>
                    <a:pt x="1028" y="1"/>
                  </a:moveTo>
                  <a:cubicBezTo>
                    <a:pt x="987" y="1"/>
                    <a:pt x="946" y="3"/>
                    <a:pt x="905" y="7"/>
                  </a:cubicBezTo>
                  <a:cubicBezTo>
                    <a:pt x="364" y="56"/>
                    <a:pt x="0" y="597"/>
                    <a:pt x="158" y="1128"/>
                  </a:cubicBezTo>
                  <a:cubicBezTo>
                    <a:pt x="304" y="1640"/>
                    <a:pt x="781" y="1990"/>
                    <a:pt x="1305" y="1990"/>
                  </a:cubicBezTo>
                  <a:cubicBezTo>
                    <a:pt x="1345" y="1990"/>
                    <a:pt x="1386" y="1988"/>
                    <a:pt x="1426" y="1984"/>
                  </a:cubicBezTo>
                  <a:cubicBezTo>
                    <a:pt x="1967" y="1935"/>
                    <a:pt x="2331" y="1394"/>
                    <a:pt x="2174" y="863"/>
                  </a:cubicBezTo>
                  <a:cubicBezTo>
                    <a:pt x="2027" y="351"/>
                    <a:pt x="1559" y="1"/>
                    <a:pt x="1028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74"/>
            <p:cNvSpPr/>
            <p:nvPr/>
          </p:nvSpPr>
          <p:spPr>
            <a:xfrm>
              <a:off x="5436458" y="2862909"/>
              <a:ext cx="65363" cy="55949"/>
            </a:xfrm>
            <a:custGeom>
              <a:avLst/>
              <a:gdLst/>
              <a:ahLst/>
              <a:cxnLst/>
              <a:rect l="l" t="t" r="r" b="b"/>
              <a:pathLst>
                <a:path w="1722" h="1474" extrusionOk="0">
                  <a:moveTo>
                    <a:pt x="752" y="1"/>
                  </a:moveTo>
                  <a:cubicBezTo>
                    <a:pt x="724" y="1"/>
                    <a:pt x="697" y="2"/>
                    <a:pt x="669" y="5"/>
                  </a:cubicBezTo>
                  <a:cubicBezTo>
                    <a:pt x="266" y="44"/>
                    <a:pt x="0" y="437"/>
                    <a:pt x="118" y="831"/>
                  </a:cubicBezTo>
                  <a:cubicBezTo>
                    <a:pt x="229" y="1208"/>
                    <a:pt x="580" y="1474"/>
                    <a:pt x="972" y="1474"/>
                  </a:cubicBezTo>
                  <a:cubicBezTo>
                    <a:pt x="999" y="1474"/>
                    <a:pt x="1025" y="1473"/>
                    <a:pt x="1052" y="1470"/>
                  </a:cubicBezTo>
                  <a:cubicBezTo>
                    <a:pt x="1456" y="1421"/>
                    <a:pt x="1721" y="1027"/>
                    <a:pt x="1603" y="644"/>
                  </a:cubicBezTo>
                  <a:cubicBezTo>
                    <a:pt x="1493" y="258"/>
                    <a:pt x="1142" y="1"/>
                    <a:pt x="752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74"/>
            <p:cNvSpPr/>
            <p:nvPr/>
          </p:nvSpPr>
          <p:spPr>
            <a:xfrm>
              <a:off x="5445757" y="2869058"/>
              <a:ext cx="69500" cy="52571"/>
            </a:xfrm>
            <a:custGeom>
              <a:avLst/>
              <a:gdLst/>
              <a:ahLst/>
              <a:cxnLst/>
              <a:rect l="l" t="t" r="r" b="b"/>
              <a:pathLst>
                <a:path w="1831" h="1385" extrusionOk="0">
                  <a:moveTo>
                    <a:pt x="1230" y="0"/>
                  </a:moveTo>
                  <a:lnTo>
                    <a:pt x="1" y="1151"/>
                  </a:lnTo>
                  <a:cubicBezTo>
                    <a:pt x="1" y="1151"/>
                    <a:pt x="370" y="1385"/>
                    <a:pt x="771" y="1385"/>
                  </a:cubicBezTo>
                  <a:cubicBezTo>
                    <a:pt x="951" y="1385"/>
                    <a:pt x="1137" y="1337"/>
                    <a:pt x="1299" y="1200"/>
                  </a:cubicBezTo>
                  <a:cubicBezTo>
                    <a:pt x="1830" y="747"/>
                    <a:pt x="1230" y="0"/>
                    <a:pt x="1230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74"/>
            <p:cNvSpPr/>
            <p:nvPr/>
          </p:nvSpPr>
          <p:spPr>
            <a:xfrm>
              <a:off x="5454715" y="2918325"/>
              <a:ext cx="4517" cy="2277"/>
            </a:xfrm>
            <a:custGeom>
              <a:avLst/>
              <a:gdLst/>
              <a:ahLst/>
              <a:cxnLst/>
              <a:rect l="l" t="t" r="r" b="b"/>
              <a:pathLst>
                <a:path w="119" h="60" fill="none" extrusionOk="0">
                  <a:moveTo>
                    <a:pt x="1" y="0"/>
                  </a:moveTo>
                  <a:lnTo>
                    <a:pt x="119" y="59"/>
                  </a:lnTo>
                </a:path>
              </a:pathLst>
            </a:custGeom>
            <a:noFill/>
            <a:ln w="2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74"/>
            <p:cNvSpPr/>
            <p:nvPr/>
          </p:nvSpPr>
          <p:spPr>
            <a:xfrm>
              <a:off x="5471150" y="2858202"/>
              <a:ext cx="13854" cy="6035"/>
            </a:xfrm>
            <a:custGeom>
              <a:avLst/>
              <a:gdLst/>
              <a:ahLst/>
              <a:cxnLst/>
              <a:rect l="l" t="t" r="r" b="b"/>
              <a:pathLst>
                <a:path w="365" h="159" fill="none" extrusionOk="0">
                  <a:moveTo>
                    <a:pt x="1" y="1"/>
                  </a:moveTo>
                  <a:cubicBezTo>
                    <a:pt x="138" y="11"/>
                    <a:pt x="266" y="70"/>
                    <a:pt x="365" y="158"/>
                  </a:cubicBezTo>
                </a:path>
              </a:pathLst>
            </a:custGeom>
            <a:noFill/>
            <a:ln w="2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74"/>
            <p:cNvSpPr/>
            <p:nvPr/>
          </p:nvSpPr>
          <p:spPr>
            <a:xfrm>
              <a:off x="5206858" y="2855584"/>
              <a:ext cx="84038" cy="71740"/>
            </a:xfrm>
            <a:custGeom>
              <a:avLst/>
              <a:gdLst/>
              <a:ahLst/>
              <a:cxnLst/>
              <a:rect l="l" t="t" r="r" b="b"/>
              <a:pathLst>
                <a:path w="2214" h="1890" extrusionOk="0">
                  <a:moveTo>
                    <a:pt x="561" y="1"/>
                  </a:moveTo>
                  <a:lnTo>
                    <a:pt x="1" y="630"/>
                  </a:lnTo>
                  <a:lnTo>
                    <a:pt x="1112" y="1889"/>
                  </a:lnTo>
                  <a:lnTo>
                    <a:pt x="2213" y="630"/>
                  </a:lnTo>
                  <a:lnTo>
                    <a:pt x="1663" y="1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74"/>
            <p:cNvSpPr/>
            <p:nvPr/>
          </p:nvSpPr>
          <p:spPr>
            <a:xfrm>
              <a:off x="5206858" y="2855584"/>
              <a:ext cx="31391" cy="24331"/>
            </a:xfrm>
            <a:custGeom>
              <a:avLst/>
              <a:gdLst/>
              <a:ahLst/>
              <a:cxnLst/>
              <a:rect l="l" t="t" r="r" b="b"/>
              <a:pathLst>
                <a:path w="827" h="641" extrusionOk="0">
                  <a:moveTo>
                    <a:pt x="551" y="1"/>
                  </a:moveTo>
                  <a:lnTo>
                    <a:pt x="1" y="630"/>
                  </a:lnTo>
                  <a:lnTo>
                    <a:pt x="1" y="640"/>
                  </a:lnTo>
                  <a:lnTo>
                    <a:pt x="542" y="640"/>
                  </a:lnTo>
                  <a:lnTo>
                    <a:pt x="827" y="316"/>
                  </a:lnTo>
                  <a:lnTo>
                    <a:pt x="551" y="1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74"/>
            <p:cNvSpPr/>
            <p:nvPr/>
          </p:nvSpPr>
          <p:spPr>
            <a:xfrm>
              <a:off x="5227772" y="2855584"/>
              <a:ext cx="42209" cy="13513"/>
            </a:xfrm>
            <a:custGeom>
              <a:avLst/>
              <a:gdLst/>
              <a:ahLst/>
              <a:cxnLst/>
              <a:rect l="l" t="t" r="r" b="b"/>
              <a:pathLst>
                <a:path w="1112" h="356" extrusionOk="0">
                  <a:moveTo>
                    <a:pt x="541" y="1"/>
                  </a:moveTo>
                  <a:lnTo>
                    <a:pt x="551" y="1"/>
                  </a:lnTo>
                  <a:lnTo>
                    <a:pt x="827" y="355"/>
                  </a:lnTo>
                  <a:lnTo>
                    <a:pt x="1112" y="1"/>
                  </a:lnTo>
                  <a:lnTo>
                    <a:pt x="0" y="1"/>
                  </a:lnTo>
                  <a:lnTo>
                    <a:pt x="276" y="335"/>
                  </a:lnTo>
                  <a:close/>
                </a:path>
              </a:pathLst>
            </a:custGeom>
            <a:solidFill>
              <a:srgbClr val="3497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74"/>
            <p:cNvSpPr/>
            <p:nvPr/>
          </p:nvSpPr>
          <p:spPr>
            <a:xfrm>
              <a:off x="5227772" y="2903370"/>
              <a:ext cx="21294" cy="23951"/>
            </a:xfrm>
            <a:custGeom>
              <a:avLst/>
              <a:gdLst/>
              <a:ahLst/>
              <a:cxnLst/>
              <a:rect l="l" t="t" r="r" b="b"/>
              <a:pathLst>
                <a:path w="561" h="631" extrusionOk="0">
                  <a:moveTo>
                    <a:pt x="0" y="1"/>
                  </a:moveTo>
                  <a:lnTo>
                    <a:pt x="561" y="630"/>
                  </a:lnTo>
                  <a:lnTo>
                    <a:pt x="276" y="1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74"/>
            <p:cNvSpPr/>
            <p:nvPr/>
          </p:nvSpPr>
          <p:spPr>
            <a:xfrm>
              <a:off x="5249028" y="2903370"/>
              <a:ext cx="20953" cy="23951"/>
            </a:xfrm>
            <a:custGeom>
              <a:avLst/>
              <a:gdLst/>
              <a:ahLst/>
              <a:cxnLst/>
              <a:rect l="l" t="t" r="r" b="b"/>
              <a:pathLst>
                <a:path w="552" h="631" extrusionOk="0">
                  <a:moveTo>
                    <a:pt x="267" y="1"/>
                  </a:moveTo>
                  <a:lnTo>
                    <a:pt x="1" y="630"/>
                  </a:lnTo>
                  <a:lnTo>
                    <a:pt x="552" y="1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74"/>
            <p:cNvSpPr/>
            <p:nvPr/>
          </p:nvSpPr>
          <p:spPr>
            <a:xfrm>
              <a:off x="5259124" y="2855584"/>
              <a:ext cx="31770" cy="24331"/>
            </a:xfrm>
            <a:custGeom>
              <a:avLst/>
              <a:gdLst/>
              <a:ahLst/>
              <a:cxnLst/>
              <a:rect l="l" t="t" r="r" b="b"/>
              <a:pathLst>
                <a:path w="837" h="641" extrusionOk="0">
                  <a:moveTo>
                    <a:pt x="286" y="1"/>
                  </a:moveTo>
                  <a:lnTo>
                    <a:pt x="1" y="326"/>
                  </a:lnTo>
                  <a:lnTo>
                    <a:pt x="276" y="640"/>
                  </a:lnTo>
                  <a:lnTo>
                    <a:pt x="836" y="640"/>
                  </a:lnTo>
                  <a:lnTo>
                    <a:pt x="836" y="630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74"/>
            <p:cNvSpPr/>
            <p:nvPr/>
          </p:nvSpPr>
          <p:spPr>
            <a:xfrm>
              <a:off x="5206858" y="2879875"/>
              <a:ext cx="27671" cy="23534"/>
            </a:xfrm>
            <a:custGeom>
              <a:avLst/>
              <a:gdLst/>
              <a:ahLst/>
              <a:cxnLst/>
              <a:rect l="l" t="t" r="r" b="b"/>
              <a:pathLst>
                <a:path w="729" h="620" extrusionOk="0">
                  <a:moveTo>
                    <a:pt x="1" y="0"/>
                  </a:moveTo>
                  <a:lnTo>
                    <a:pt x="551" y="620"/>
                  </a:lnTo>
                  <a:lnTo>
                    <a:pt x="728" y="4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74"/>
            <p:cNvSpPr/>
            <p:nvPr/>
          </p:nvSpPr>
          <p:spPr>
            <a:xfrm>
              <a:off x="5262844" y="2879875"/>
              <a:ext cx="28051" cy="23913"/>
            </a:xfrm>
            <a:custGeom>
              <a:avLst/>
              <a:gdLst/>
              <a:ahLst/>
              <a:cxnLst/>
              <a:rect l="l" t="t" r="r" b="b"/>
              <a:pathLst>
                <a:path w="739" h="630" extrusionOk="0">
                  <a:moveTo>
                    <a:pt x="178" y="0"/>
                  </a:moveTo>
                  <a:lnTo>
                    <a:pt x="1" y="413"/>
                  </a:lnTo>
                  <a:lnTo>
                    <a:pt x="188" y="630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74"/>
            <p:cNvSpPr/>
            <p:nvPr/>
          </p:nvSpPr>
          <p:spPr>
            <a:xfrm>
              <a:off x="5227772" y="2895551"/>
              <a:ext cx="10476" cy="7857"/>
            </a:xfrm>
            <a:custGeom>
              <a:avLst/>
              <a:gdLst/>
              <a:ahLst/>
              <a:cxnLst/>
              <a:rect l="l" t="t" r="r" b="b"/>
              <a:pathLst>
                <a:path w="276" h="207" extrusionOk="0">
                  <a:moveTo>
                    <a:pt x="177" y="0"/>
                  </a:moveTo>
                  <a:lnTo>
                    <a:pt x="0" y="207"/>
                  </a:lnTo>
                  <a:lnTo>
                    <a:pt x="276" y="20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74"/>
            <p:cNvSpPr/>
            <p:nvPr/>
          </p:nvSpPr>
          <p:spPr>
            <a:xfrm>
              <a:off x="5259124" y="2895172"/>
              <a:ext cx="10856" cy="8237"/>
            </a:xfrm>
            <a:custGeom>
              <a:avLst/>
              <a:gdLst/>
              <a:ahLst/>
              <a:cxnLst/>
              <a:rect l="l" t="t" r="r" b="b"/>
              <a:pathLst>
                <a:path w="286" h="217" extrusionOk="0">
                  <a:moveTo>
                    <a:pt x="99" y="0"/>
                  </a:moveTo>
                  <a:lnTo>
                    <a:pt x="1" y="217"/>
                  </a:lnTo>
                  <a:lnTo>
                    <a:pt x="286" y="217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74"/>
            <p:cNvSpPr/>
            <p:nvPr/>
          </p:nvSpPr>
          <p:spPr>
            <a:xfrm>
              <a:off x="5227393" y="2867540"/>
              <a:ext cx="21674" cy="12374"/>
            </a:xfrm>
            <a:custGeom>
              <a:avLst/>
              <a:gdLst/>
              <a:ahLst/>
              <a:cxnLst/>
              <a:rect l="l" t="t" r="r" b="b"/>
              <a:pathLst>
                <a:path w="571" h="326" extrusionOk="0">
                  <a:moveTo>
                    <a:pt x="286" y="1"/>
                  </a:moveTo>
                  <a:lnTo>
                    <a:pt x="1" y="325"/>
                  </a:lnTo>
                  <a:lnTo>
                    <a:pt x="561" y="325"/>
                  </a:lnTo>
                  <a:lnTo>
                    <a:pt x="571" y="315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FF9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74"/>
            <p:cNvSpPr/>
            <p:nvPr/>
          </p:nvSpPr>
          <p:spPr>
            <a:xfrm>
              <a:off x="5227393" y="2867540"/>
              <a:ext cx="21674" cy="12374"/>
            </a:xfrm>
            <a:custGeom>
              <a:avLst/>
              <a:gdLst/>
              <a:ahLst/>
              <a:cxnLst/>
              <a:rect l="l" t="t" r="r" b="b"/>
              <a:pathLst>
                <a:path w="571" h="326" extrusionOk="0">
                  <a:moveTo>
                    <a:pt x="286" y="1"/>
                  </a:moveTo>
                  <a:lnTo>
                    <a:pt x="1" y="325"/>
                  </a:lnTo>
                  <a:lnTo>
                    <a:pt x="561" y="325"/>
                  </a:lnTo>
                  <a:lnTo>
                    <a:pt x="571" y="315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008C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74"/>
            <p:cNvSpPr/>
            <p:nvPr/>
          </p:nvSpPr>
          <p:spPr>
            <a:xfrm>
              <a:off x="5238210" y="2855584"/>
              <a:ext cx="20953" cy="23951"/>
            </a:xfrm>
            <a:custGeom>
              <a:avLst/>
              <a:gdLst/>
              <a:ahLst/>
              <a:cxnLst/>
              <a:rect l="l" t="t" r="r" b="b"/>
              <a:pathLst>
                <a:path w="552" h="631" extrusionOk="0">
                  <a:moveTo>
                    <a:pt x="266" y="1"/>
                  </a:moveTo>
                  <a:lnTo>
                    <a:pt x="1" y="316"/>
                  </a:lnTo>
                  <a:lnTo>
                    <a:pt x="286" y="630"/>
                  </a:lnTo>
                  <a:lnTo>
                    <a:pt x="552" y="335"/>
                  </a:lnTo>
                  <a:lnTo>
                    <a:pt x="276" y="1"/>
                  </a:lnTo>
                  <a:close/>
                </a:path>
              </a:pathLst>
            </a:custGeom>
            <a:solidFill>
              <a:srgbClr val="FFA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74"/>
            <p:cNvSpPr/>
            <p:nvPr/>
          </p:nvSpPr>
          <p:spPr>
            <a:xfrm>
              <a:off x="5238210" y="2855584"/>
              <a:ext cx="20953" cy="23951"/>
            </a:xfrm>
            <a:custGeom>
              <a:avLst/>
              <a:gdLst/>
              <a:ahLst/>
              <a:cxnLst/>
              <a:rect l="l" t="t" r="r" b="b"/>
              <a:pathLst>
                <a:path w="552" h="631" extrusionOk="0">
                  <a:moveTo>
                    <a:pt x="266" y="1"/>
                  </a:moveTo>
                  <a:lnTo>
                    <a:pt x="1" y="316"/>
                  </a:lnTo>
                  <a:lnTo>
                    <a:pt x="286" y="630"/>
                  </a:lnTo>
                  <a:lnTo>
                    <a:pt x="552" y="335"/>
                  </a:lnTo>
                  <a:lnTo>
                    <a:pt x="276" y="1"/>
                  </a:lnTo>
                  <a:close/>
                </a:path>
              </a:pathLst>
            </a:custGeom>
            <a:solidFill>
              <a:srgbClr val="29AB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74"/>
            <p:cNvSpPr/>
            <p:nvPr/>
          </p:nvSpPr>
          <p:spPr>
            <a:xfrm>
              <a:off x="5249028" y="2867919"/>
              <a:ext cx="20573" cy="11995"/>
            </a:xfrm>
            <a:custGeom>
              <a:avLst/>
              <a:gdLst/>
              <a:ahLst/>
              <a:cxnLst/>
              <a:rect l="l" t="t" r="r" b="b"/>
              <a:pathLst>
                <a:path w="542" h="316" extrusionOk="0">
                  <a:moveTo>
                    <a:pt x="267" y="1"/>
                  </a:moveTo>
                  <a:lnTo>
                    <a:pt x="1" y="305"/>
                  </a:lnTo>
                  <a:lnTo>
                    <a:pt x="1" y="315"/>
                  </a:lnTo>
                  <a:lnTo>
                    <a:pt x="542" y="315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FFDB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74"/>
            <p:cNvSpPr/>
            <p:nvPr/>
          </p:nvSpPr>
          <p:spPr>
            <a:xfrm>
              <a:off x="5249028" y="2867919"/>
              <a:ext cx="20573" cy="11995"/>
            </a:xfrm>
            <a:custGeom>
              <a:avLst/>
              <a:gdLst/>
              <a:ahLst/>
              <a:cxnLst/>
              <a:rect l="l" t="t" r="r" b="b"/>
              <a:pathLst>
                <a:path w="542" h="316" extrusionOk="0">
                  <a:moveTo>
                    <a:pt x="267" y="1"/>
                  </a:moveTo>
                  <a:lnTo>
                    <a:pt x="1" y="305"/>
                  </a:lnTo>
                  <a:lnTo>
                    <a:pt x="1" y="315"/>
                  </a:lnTo>
                  <a:lnTo>
                    <a:pt x="542" y="315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008C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74"/>
            <p:cNvSpPr/>
            <p:nvPr/>
          </p:nvSpPr>
          <p:spPr>
            <a:xfrm>
              <a:off x="5248686" y="2879496"/>
              <a:ext cx="380" cy="38"/>
            </a:xfrm>
            <a:custGeom>
              <a:avLst/>
              <a:gdLst/>
              <a:ahLst/>
              <a:cxnLst/>
              <a:rect l="l" t="t" r="r" b="b"/>
              <a:pathLst>
                <a:path w="10" h="1" extrusionOk="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6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74"/>
            <p:cNvSpPr/>
            <p:nvPr/>
          </p:nvSpPr>
          <p:spPr>
            <a:xfrm>
              <a:off x="5248686" y="2879496"/>
              <a:ext cx="380" cy="38"/>
            </a:xfrm>
            <a:custGeom>
              <a:avLst/>
              <a:gdLst/>
              <a:ahLst/>
              <a:cxnLst/>
              <a:rect l="l" t="t" r="r" b="b"/>
              <a:pathLst>
                <a:path w="10" h="1" extrusionOk="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74"/>
            <p:cNvSpPr/>
            <p:nvPr/>
          </p:nvSpPr>
          <p:spPr>
            <a:xfrm>
              <a:off x="5227393" y="2879875"/>
              <a:ext cx="21332" cy="16094"/>
            </a:xfrm>
            <a:custGeom>
              <a:avLst/>
              <a:gdLst/>
              <a:ahLst/>
              <a:cxnLst/>
              <a:rect l="l" t="t" r="r" b="b"/>
              <a:pathLst>
                <a:path w="562" h="424" extrusionOk="0">
                  <a:moveTo>
                    <a:pt x="1" y="0"/>
                  </a:moveTo>
                  <a:lnTo>
                    <a:pt x="187" y="423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rgbClr val="006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74"/>
            <p:cNvSpPr/>
            <p:nvPr/>
          </p:nvSpPr>
          <p:spPr>
            <a:xfrm>
              <a:off x="5249028" y="2879875"/>
              <a:ext cx="20573" cy="15714"/>
            </a:xfrm>
            <a:custGeom>
              <a:avLst/>
              <a:gdLst/>
              <a:ahLst/>
              <a:cxnLst/>
              <a:rect l="l" t="t" r="r" b="b"/>
              <a:pathLst>
                <a:path w="542" h="414" extrusionOk="0">
                  <a:moveTo>
                    <a:pt x="1" y="0"/>
                  </a:moveTo>
                  <a:lnTo>
                    <a:pt x="365" y="41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006A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74"/>
            <p:cNvSpPr/>
            <p:nvPr/>
          </p:nvSpPr>
          <p:spPr>
            <a:xfrm>
              <a:off x="5234491" y="2879875"/>
              <a:ext cx="28392" cy="47447"/>
            </a:xfrm>
            <a:custGeom>
              <a:avLst/>
              <a:gdLst/>
              <a:ahLst/>
              <a:cxnLst/>
              <a:rect l="l" t="t" r="r" b="b"/>
              <a:pathLst>
                <a:path w="748" h="1250" extrusionOk="0">
                  <a:moveTo>
                    <a:pt x="374" y="0"/>
                  </a:moveTo>
                  <a:lnTo>
                    <a:pt x="0" y="413"/>
                  </a:lnTo>
                  <a:lnTo>
                    <a:pt x="384" y="1249"/>
                  </a:lnTo>
                  <a:lnTo>
                    <a:pt x="748" y="403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43C3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74"/>
            <p:cNvSpPr/>
            <p:nvPr/>
          </p:nvSpPr>
          <p:spPr>
            <a:xfrm>
              <a:off x="5239349" y="2901928"/>
              <a:ext cx="100815" cy="83848"/>
            </a:xfrm>
            <a:custGeom>
              <a:avLst/>
              <a:gdLst/>
              <a:ahLst/>
              <a:cxnLst/>
              <a:rect l="l" t="t" r="r" b="b"/>
              <a:pathLst>
                <a:path w="2656" h="2209" extrusionOk="0">
                  <a:moveTo>
                    <a:pt x="1185" y="1"/>
                  </a:moveTo>
                  <a:cubicBezTo>
                    <a:pt x="1112" y="1"/>
                    <a:pt x="1038" y="7"/>
                    <a:pt x="964" y="19"/>
                  </a:cubicBezTo>
                  <a:cubicBezTo>
                    <a:pt x="364" y="117"/>
                    <a:pt x="0" y="737"/>
                    <a:pt x="207" y="1317"/>
                  </a:cubicBezTo>
                  <a:cubicBezTo>
                    <a:pt x="400" y="1861"/>
                    <a:pt x="912" y="2209"/>
                    <a:pt x="1474" y="2209"/>
                  </a:cubicBezTo>
                  <a:cubicBezTo>
                    <a:pt x="1543" y="2209"/>
                    <a:pt x="1612" y="2203"/>
                    <a:pt x="1682" y="2193"/>
                  </a:cubicBezTo>
                  <a:cubicBezTo>
                    <a:pt x="2282" y="2094"/>
                    <a:pt x="2656" y="1475"/>
                    <a:pt x="2439" y="894"/>
                  </a:cubicBezTo>
                  <a:cubicBezTo>
                    <a:pt x="2257" y="355"/>
                    <a:pt x="1743" y="1"/>
                    <a:pt x="1185" y="1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74"/>
            <p:cNvSpPr/>
            <p:nvPr/>
          </p:nvSpPr>
          <p:spPr>
            <a:xfrm>
              <a:off x="5242689" y="2893426"/>
              <a:ext cx="100474" cy="83848"/>
            </a:xfrm>
            <a:custGeom>
              <a:avLst/>
              <a:gdLst/>
              <a:ahLst/>
              <a:cxnLst/>
              <a:rect l="l" t="t" r="r" b="b"/>
              <a:pathLst>
                <a:path w="2647" h="2209" extrusionOk="0">
                  <a:moveTo>
                    <a:pt x="1180" y="1"/>
                  </a:moveTo>
                  <a:cubicBezTo>
                    <a:pt x="1112" y="1"/>
                    <a:pt x="1043" y="6"/>
                    <a:pt x="974" y="17"/>
                  </a:cubicBezTo>
                  <a:cubicBezTo>
                    <a:pt x="365" y="115"/>
                    <a:pt x="1" y="735"/>
                    <a:pt x="207" y="1315"/>
                  </a:cubicBezTo>
                  <a:cubicBezTo>
                    <a:pt x="399" y="1854"/>
                    <a:pt x="905" y="2209"/>
                    <a:pt x="1462" y="2209"/>
                  </a:cubicBezTo>
                  <a:cubicBezTo>
                    <a:pt x="1535" y="2209"/>
                    <a:pt x="1609" y="2203"/>
                    <a:pt x="1683" y="2190"/>
                  </a:cubicBezTo>
                  <a:cubicBezTo>
                    <a:pt x="2282" y="2092"/>
                    <a:pt x="2646" y="1472"/>
                    <a:pt x="2440" y="892"/>
                  </a:cubicBezTo>
                  <a:cubicBezTo>
                    <a:pt x="2247" y="349"/>
                    <a:pt x="1734" y="1"/>
                    <a:pt x="1180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74"/>
            <p:cNvSpPr/>
            <p:nvPr/>
          </p:nvSpPr>
          <p:spPr>
            <a:xfrm>
              <a:off x="5256126" y="2904357"/>
              <a:ext cx="73979" cy="61833"/>
            </a:xfrm>
            <a:custGeom>
              <a:avLst/>
              <a:gdLst/>
              <a:ahLst/>
              <a:cxnLst/>
              <a:rect l="l" t="t" r="r" b="b"/>
              <a:pathLst>
                <a:path w="1949" h="1629" extrusionOk="0">
                  <a:moveTo>
                    <a:pt x="870" y="1"/>
                  </a:moveTo>
                  <a:cubicBezTo>
                    <a:pt x="817" y="1"/>
                    <a:pt x="763" y="5"/>
                    <a:pt x="709" y="14"/>
                  </a:cubicBezTo>
                  <a:cubicBezTo>
                    <a:pt x="266" y="83"/>
                    <a:pt x="1" y="545"/>
                    <a:pt x="148" y="968"/>
                  </a:cubicBezTo>
                  <a:cubicBezTo>
                    <a:pt x="289" y="1373"/>
                    <a:pt x="674" y="1628"/>
                    <a:pt x="1084" y="1628"/>
                  </a:cubicBezTo>
                  <a:cubicBezTo>
                    <a:pt x="1133" y="1628"/>
                    <a:pt x="1181" y="1624"/>
                    <a:pt x="1230" y="1617"/>
                  </a:cubicBezTo>
                  <a:cubicBezTo>
                    <a:pt x="1683" y="1539"/>
                    <a:pt x="1948" y="1086"/>
                    <a:pt x="1791" y="663"/>
                  </a:cubicBezTo>
                  <a:cubicBezTo>
                    <a:pt x="1651" y="263"/>
                    <a:pt x="1281" y="1"/>
                    <a:pt x="870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74"/>
            <p:cNvSpPr/>
            <p:nvPr/>
          </p:nvSpPr>
          <p:spPr>
            <a:xfrm>
              <a:off x="5268462" y="2909367"/>
              <a:ext cx="76181" cy="59783"/>
            </a:xfrm>
            <a:custGeom>
              <a:avLst/>
              <a:gdLst/>
              <a:ahLst/>
              <a:cxnLst/>
              <a:rect l="l" t="t" r="r" b="b"/>
              <a:pathLst>
                <a:path w="2007" h="1575" extrusionOk="0">
                  <a:moveTo>
                    <a:pt x="1289" y="0"/>
                  </a:moveTo>
                  <a:lnTo>
                    <a:pt x="0" y="1367"/>
                  </a:lnTo>
                  <a:cubicBezTo>
                    <a:pt x="0" y="1367"/>
                    <a:pt x="378" y="1575"/>
                    <a:pt x="796" y="1575"/>
                  </a:cubicBezTo>
                  <a:cubicBezTo>
                    <a:pt x="1022" y="1575"/>
                    <a:pt x="1259" y="1514"/>
                    <a:pt x="1456" y="1328"/>
                  </a:cubicBezTo>
                  <a:cubicBezTo>
                    <a:pt x="2007" y="797"/>
                    <a:pt x="1289" y="0"/>
                    <a:pt x="1289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74"/>
            <p:cNvSpPr/>
            <p:nvPr/>
          </p:nvSpPr>
          <p:spPr>
            <a:xfrm>
              <a:off x="5278520" y="2966833"/>
              <a:ext cx="5276" cy="2277"/>
            </a:xfrm>
            <a:custGeom>
              <a:avLst/>
              <a:gdLst/>
              <a:ahLst/>
              <a:cxnLst/>
              <a:rect l="l" t="t" r="r" b="b"/>
              <a:pathLst>
                <a:path w="139" h="60" fill="none" extrusionOk="0">
                  <a:moveTo>
                    <a:pt x="1" y="1"/>
                  </a:moveTo>
                  <a:lnTo>
                    <a:pt x="139" y="60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74"/>
            <p:cNvSpPr/>
            <p:nvPr/>
          </p:nvSpPr>
          <p:spPr>
            <a:xfrm>
              <a:off x="5292716" y="2898891"/>
              <a:ext cx="16474" cy="5656"/>
            </a:xfrm>
            <a:custGeom>
              <a:avLst/>
              <a:gdLst/>
              <a:ahLst/>
              <a:cxnLst/>
              <a:rect l="l" t="t" r="r" b="b"/>
              <a:pathLst>
                <a:path w="434" h="149" fill="none" extrusionOk="0">
                  <a:moveTo>
                    <a:pt x="1" y="1"/>
                  </a:moveTo>
                  <a:cubicBezTo>
                    <a:pt x="158" y="1"/>
                    <a:pt x="306" y="50"/>
                    <a:pt x="433" y="148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74"/>
            <p:cNvSpPr/>
            <p:nvPr/>
          </p:nvSpPr>
          <p:spPr>
            <a:xfrm>
              <a:off x="5147494" y="2885531"/>
              <a:ext cx="78458" cy="79825"/>
            </a:xfrm>
            <a:custGeom>
              <a:avLst/>
              <a:gdLst/>
              <a:ahLst/>
              <a:cxnLst/>
              <a:rect l="l" t="t" r="r" b="b"/>
              <a:pathLst>
                <a:path w="2067" h="2103" extrusionOk="0">
                  <a:moveTo>
                    <a:pt x="916" y="0"/>
                  </a:moveTo>
                  <a:cubicBezTo>
                    <a:pt x="473" y="0"/>
                    <a:pt x="75" y="349"/>
                    <a:pt x="50" y="815"/>
                  </a:cubicBezTo>
                  <a:cubicBezTo>
                    <a:pt x="1" y="1395"/>
                    <a:pt x="375" y="1926"/>
                    <a:pt x="935" y="2074"/>
                  </a:cubicBezTo>
                  <a:cubicBezTo>
                    <a:pt x="1009" y="2093"/>
                    <a:pt x="1082" y="2102"/>
                    <a:pt x="1154" y="2102"/>
                  </a:cubicBezTo>
                  <a:cubicBezTo>
                    <a:pt x="1602" y="2102"/>
                    <a:pt x="1993" y="1752"/>
                    <a:pt x="2027" y="1277"/>
                  </a:cubicBezTo>
                  <a:cubicBezTo>
                    <a:pt x="2066" y="707"/>
                    <a:pt x="1692" y="176"/>
                    <a:pt x="1132" y="28"/>
                  </a:cubicBezTo>
                  <a:cubicBezTo>
                    <a:pt x="1060" y="9"/>
                    <a:pt x="987" y="0"/>
                    <a:pt x="916" y="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74"/>
            <p:cNvSpPr/>
            <p:nvPr/>
          </p:nvSpPr>
          <p:spPr>
            <a:xfrm>
              <a:off x="5153491" y="2879534"/>
              <a:ext cx="78420" cy="79825"/>
            </a:xfrm>
            <a:custGeom>
              <a:avLst/>
              <a:gdLst/>
              <a:ahLst/>
              <a:cxnLst/>
              <a:rect l="l" t="t" r="r" b="b"/>
              <a:pathLst>
                <a:path w="2066" h="2103" extrusionOk="0">
                  <a:moveTo>
                    <a:pt x="912" y="1"/>
                  </a:moveTo>
                  <a:cubicBezTo>
                    <a:pt x="465" y="1"/>
                    <a:pt x="75" y="350"/>
                    <a:pt x="49" y="816"/>
                  </a:cubicBezTo>
                  <a:cubicBezTo>
                    <a:pt x="0" y="1396"/>
                    <a:pt x="374" y="1927"/>
                    <a:pt x="935" y="2075"/>
                  </a:cubicBezTo>
                  <a:cubicBezTo>
                    <a:pt x="1008" y="2094"/>
                    <a:pt x="1082" y="2103"/>
                    <a:pt x="1154" y="2103"/>
                  </a:cubicBezTo>
                  <a:cubicBezTo>
                    <a:pt x="1601" y="2103"/>
                    <a:pt x="1992" y="1754"/>
                    <a:pt x="2026" y="1288"/>
                  </a:cubicBezTo>
                  <a:cubicBezTo>
                    <a:pt x="2066" y="707"/>
                    <a:pt x="1692" y="176"/>
                    <a:pt x="1131" y="29"/>
                  </a:cubicBezTo>
                  <a:cubicBezTo>
                    <a:pt x="1058" y="10"/>
                    <a:pt x="984" y="1"/>
                    <a:pt x="912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74"/>
            <p:cNvSpPr/>
            <p:nvPr/>
          </p:nvSpPr>
          <p:spPr>
            <a:xfrm>
              <a:off x="5163550" y="2890199"/>
              <a:ext cx="57923" cy="58530"/>
            </a:xfrm>
            <a:custGeom>
              <a:avLst/>
              <a:gdLst/>
              <a:ahLst/>
              <a:cxnLst/>
              <a:rect l="l" t="t" r="r" b="b"/>
              <a:pathLst>
                <a:path w="1526" h="1542" extrusionOk="0">
                  <a:moveTo>
                    <a:pt x="677" y="0"/>
                  </a:moveTo>
                  <a:cubicBezTo>
                    <a:pt x="347" y="0"/>
                    <a:pt x="57" y="259"/>
                    <a:pt x="40" y="604"/>
                  </a:cubicBezTo>
                  <a:cubicBezTo>
                    <a:pt x="1" y="1026"/>
                    <a:pt x="276" y="1410"/>
                    <a:pt x="689" y="1518"/>
                  </a:cubicBezTo>
                  <a:cubicBezTo>
                    <a:pt x="746" y="1534"/>
                    <a:pt x="803" y="1541"/>
                    <a:pt x="859" y="1541"/>
                  </a:cubicBezTo>
                  <a:cubicBezTo>
                    <a:pt x="1186" y="1541"/>
                    <a:pt x="1470" y="1283"/>
                    <a:pt x="1496" y="938"/>
                  </a:cubicBezTo>
                  <a:cubicBezTo>
                    <a:pt x="1525" y="515"/>
                    <a:pt x="1250" y="131"/>
                    <a:pt x="847" y="23"/>
                  </a:cubicBezTo>
                  <a:cubicBezTo>
                    <a:pt x="790" y="8"/>
                    <a:pt x="733" y="0"/>
                    <a:pt x="677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74"/>
            <p:cNvSpPr/>
            <p:nvPr/>
          </p:nvSpPr>
          <p:spPr>
            <a:xfrm>
              <a:off x="5163170" y="2907128"/>
              <a:ext cx="70221" cy="45131"/>
            </a:xfrm>
            <a:custGeom>
              <a:avLst/>
              <a:gdLst/>
              <a:ahLst/>
              <a:cxnLst/>
              <a:rect l="l" t="t" r="r" b="b"/>
              <a:pathLst>
                <a:path w="1850" h="1189" extrusionOk="0">
                  <a:moveTo>
                    <a:pt x="1555" y="0"/>
                  </a:moveTo>
                  <a:lnTo>
                    <a:pt x="1" y="649"/>
                  </a:lnTo>
                  <a:cubicBezTo>
                    <a:pt x="1" y="649"/>
                    <a:pt x="416" y="1188"/>
                    <a:pt x="939" y="1188"/>
                  </a:cubicBezTo>
                  <a:cubicBezTo>
                    <a:pt x="1024" y="1188"/>
                    <a:pt x="1112" y="1174"/>
                    <a:pt x="1201" y="1141"/>
                  </a:cubicBezTo>
                  <a:cubicBezTo>
                    <a:pt x="1850" y="905"/>
                    <a:pt x="1555" y="0"/>
                    <a:pt x="1555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74"/>
            <p:cNvSpPr/>
            <p:nvPr/>
          </p:nvSpPr>
          <p:spPr>
            <a:xfrm>
              <a:off x="5169547" y="2940339"/>
              <a:ext cx="3378" cy="3378"/>
            </a:xfrm>
            <a:custGeom>
              <a:avLst/>
              <a:gdLst/>
              <a:ahLst/>
              <a:cxnLst/>
              <a:rect l="l" t="t" r="r" b="b"/>
              <a:pathLst>
                <a:path w="89" h="89" fill="none" extrusionOk="0">
                  <a:moveTo>
                    <a:pt x="0" y="0"/>
                  </a:moveTo>
                  <a:lnTo>
                    <a:pt x="89" y="89"/>
                  </a:lnTo>
                </a:path>
              </a:pathLst>
            </a:custGeom>
            <a:noFill/>
            <a:ln w="2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74"/>
            <p:cNvSpPr/>
            <p:nvPr/>
          </p:nvSpPr>
          <p:spPr>
            <a:xfrm>
              <a:off x="5205757" y="2889554"/>
              <a:ext cx="11235" cy="10514"/>
            </a:xfrm>
            <a:custGeom>
              <a:avLst/>
              <a:gdLst/>
              <a:ahLst/>
              <a:cxnLst/>
              <a:rect l="l" t="t" r="r" b="b"/>
              <a:pathLst>
                <a:path w="296" h="277" fill="none" extrusionOk="0">
                  <a:moveTo>
                    <a:pt x="0" y="1"/>
                  </a:moveTo>
                  <a:cubicBezTo>
                    <a:pt x="128" y="50"/>
                    <a:pt x="236" y="148"/>
                    <a:pt x="295" y="276"/>
                  </a:cubicBezTo>
                </a:path>
              </a:pathLst>
            </a:custGeom>
            <a:noFill/>
            <a:ln w="2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74"/>
            <p:cNvSpPr/>
            <p:nvPr/>
          </p:nvSpPr>
          <p:spPr>
            <a:xfrm>
              <a:off x="5166928" y="2908532"/>
              <a:ext cx="104573" cy="88517"/>
            </a:xfrm>
            <a:custGeom>
              <a:avLst/>
              <a:gdLst/>
              <a:ahLst/>
              <a:cxnLst/>
              <a:rect l="l" t="t" r="r" b="b"/>
              <a:pathLst>
                <a:path w="2755" h="2332" extrusionOk="0">
                  <a:moveTo>
                    <a:pt x="1303" y="1"/>
                  </a:moveTo>
                  <a:cubicBezTo>
                    <a:pt x="828" y="1"/>
                    <a:pt x="357" y="279"/>
                    <a:pt x="187" y="809"/>
                  </a:cubicBezTo>
                  <a:cubicBezTo>
                    <a:pt x="0" y="1429"/>
                    <a:pt x="335" y="2078"/>
                    <a:pt x="954" y="2274"/>
                  </a:cubicBezTo>
                  <a:cubicBezTo>
                    <a:pt x="1077" y="2313"/>
                    <a:pt x="1197" y="2332"/>
                    <a:pt x="1314" y="2332"/>
                  </a:cubicBezTo>
                  <a:cubicBezTo>
                    <a:pt x="2135" y="2332"/>
                    <a:pt x="2754" y="1433"/>
                    <a:pt x="2341" y="632"/>
                  </a:cubicBezTo>
                  <a:cubicBezTo>
                    <a:pt x="2119" y="205"/>
                    <a:pt x="1710" y="1"/>
                    <a:pt x="1303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74"/>
            <p:cNvSpPr/>
            <p:nvPr/>
          </p:nvSpPr>
          <p:spPr>
            <a:xfrm>
              <a:off x="5175506" y="2919767"/>
              <a:ext cx="79028" cy="65742"/>
            </a:xfrm>
            <a:custGeom>
              <a:avLst/>
              <a:gdLst/>
              <a:ahLst/>
              <a:cxnLst/>
              <a:rect l="l" t="t" r="r" b="b"/>
              <a:pathLst>
                <a:path w="2082" h="1732" extrusionOk="0">
                  <a:moveTo>
                    <a:pt x="1075" y="0"/>
                  </a:moveTo>
                  <a:cubicBezTo>
                    <a:pt x="945" y="0"/>
                    <a:pt x="810" y="31"/>
                    <a:pt x="679" y="100"/>
                  </a:cubicBezTo>
                  <a:cubicBezTo>
                    <a:pt x="1" y="454"/>
                    <a:pt x="89" y="1457"/>
                    <a:pt x="817" y="1693"/>
                  </a:cubicBezTo>
                  <a:cubicBezTo>
                    <a:pt x="902" y="1719"/>
                    <a:pt x="988" y="1731"/>
                    <a:pt x="1072" y="1731"/>
                  </a:cubicBezTo>
                  <a:cubicBezTo>
                    <a:pt x="1438" y="1731"/>
                    <a:pt x="1779" y="1500"/>
                    <a:pt x="1899" y="1133"/>
                  </a:cubicBezTo>
                  <a:cubicBezTo>
                    <a:pt x="2081" y="538"/>
                    <a:pt x="1617" y="0"/>
                    <a:pt x="1075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74"/>
            <p:cNvSpPr/>
            <p:nvPr/>
          </p:nvSpPr>
          <p:spPr>
            <a:xfrm>
              <a:off x="5172887" y="2915326"/>
              <a:ext cx="54165" cy="75422"/>
            </a:xfrm>
            <a:custGeom>
              <a:avLst/>
              <a:gdLst/>
              <a:ahLst/>
              <a:cxnLst/>
              <a:rect l="l" t="t" r="r" b="b"/>
              <a:pathLst>
                <a:path w="1427" h="1987" extrusionOk="0">
                  <a:moveTo>
                    <a:pt x="866" y="1"/>
                  </a:moveTo>
                  <a:cubicBezTo>
                    <a:pt x="866" y="1"/>
                    <a:pt x="1" y="482"/>
                    <a:pt x="197" y="1299"/>
                  </a:cubicBezTo>
                  <a:cubicBezTo>
                    <a:pt x="344" y="1909"/>
                    <a:pt x="959" y="1986"/>
                    <a:pt x="1260" y="1986"/>
                  </a:cubicBezTo>
                  <a:cubicBezTo>
                    <a:pt x="1361" y="1986"/>
                    <a:pt x="1427" y="1977"/>
                    <a:pt x="1427" y="1977"/>
                  </a:cubicBezTo>
                  <a:lnTo>
                    <a:pt x="866" y="1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74"/>
            <p:cNvSpPr/>
            <p:nvPr/>
          </p:nvSpPr>
          <p:spPr>
            <a:xfrm>
              <a:off x="5191562" y="2920564"/>
              <a:ext cx="4137" cy="3378"/>
            </a:xfrm>
            <a:custGeom>
              <a:avLst/>
              <a:gdLst/>
              <a:ahLst/>
              <a:cxnLst/>
              <a:rect l="l" t="t" r="r" b="b"/>
              <a:pathLst>
                <a:path w="109" h="89" fill="none" extrusionOk="0">
                  <a:moveTo>
                    <a:pt x="109" y="0"/>
                  </a:moveTo>
                  <a:lnTo>
                    <a:pt x="0" y="89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74"/>
            <p:cNvSpPr/>
            <p:nvPr/>
          </p:nvSpPr>
          <p:spPr>
            <a:xfrm>
              <a:off x="5235250" y="2975069"/>
              <a:ext cx="12716" cy="10476"/>
            </a:xfrm>
            <a:custGeom>
              <a:avLst/>
              <a:gdLst/>
              <a:ahLst/>
              <a:cxnLst/>
              <a:rect l="l" t="t" r="r" b="b"/>
              <a:pathLst>
                <a:path w="335" h="276" fill="none" extrusionOk="0">
                  <a:moveTo>
                    <a:pt x="334" y="0"/>
                  </a:moveTo>
                  <a:cubicBezTo>
                    <a:pt x="266" y="128"/>
                    <a:pt x="148" y="236"/>
                    <a:pt x="0" y="275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74"/>
            <p:cNvSpPr/>
            <p:nvPr/>
          </p:nvSpPr>
          <p:spPr>
            <a:xfrm>
              <a:off x="5336404" y="2917566"/>
              <a:ext cx="104990" cy="88669"/>
            </a:xfrm>
            <a:custGeom>
              <a:avLst/>
              <a:gdLst/>
              <a:ahLst/>
              <a:cxnLst/>
              <a:rect l="l" t="t" r="r" b="b"/>
              <a:pathLst>
                <a:path w="2766" h="2336" extrusionOk="0">
                  <a:moveTo>
                    <a:pt x="1254" y="1"/>
                  </a:moveTo>
                  <a:cubicBezTo>
                    <a:pt x="712" y="1"/>
                    <a:pt x="179" y="371"/>
                    <a:pt x="89" y="1004"/>
                  </a:cubicBezTo>
                  <a:cubicBezTo>
                    <a:pt x="0" y="1633"/>
                    <a:pt x="433" y="2233"/>
                    <a:pt x="1072" y="2322"/>
                  </a:cubicBezTo>
                  <a:cubicBezTo>
                    <a:pt x="1136" y="2331"/>
                    <a:pt x="1198" y="2336"/>
                    <a:pt x="1259" y="2336"/>
                  </a:cubicBezTo>
                  <a:cubicBezTo>
                    <a:pt x="2186" y="2336"/>
                    <a:pt x="2765" y="1257"/>
                    <a:pt x="2184" y="473"/>
                  </a:cubicBezTo>
                  <a:cubicBezTo>
                    <a:pt x="1944" y="149"/>
                    <a:pt x="1597" y="1"/>
                    <a:pt x="1254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74"/>
            <p:cNvSpPr/>
            <p:nvPr/>
          </p:nvSpPr>
          <p:spPr>
            <a:xfrm>
              <a:off x="5340883" y="2929180"/>
              <a:ext cx="78079" cy="65287"/>
            </a:xfrm>
            <a:custGeom>
              <a:avLst/>
              <a:gdLst/>
              <a:ahLst/>
              <a:cxnLst/>
              <a:rect l="l" t="t" r="r" b="b"/>
              <a:pathLst>
                <a:path w="2057" h="1720" extrusionOk="0">
                  <a:moveTo>
                    <a:pt x="1126" y="1"/>
                  </a:moveTo>
                  <a:cubicBezTo>
                    <a:pt x="952" y="1"/>
                    <a:pt x="773" y="55"/>
                    <a:pt x="610" y="176"/>
                  </a:cubicBezTo>
                  <a:cubicBezTo>
                    <a:pt x="0" y="629"/>
                    <a:pt x="246" y="1602"/>
                    <a:pt x="1003" y="1711"/>
                  </a:cubicBezTo>
                  <a:cubicBezTo>
                    <a:pt x="1045" y="1717"/>
                    <a:pt x="1087" y="1720"/>
                    <a:pt x="1128" y="1720"/>
                  </a:cubicBezTo>
                  <a:cubicBezTo>
                    <a:pt x="1542" y="1720"/>
                    <a:pt x="1914" y="1413"/>
                    <a:pt x="1977" y="993"/>
                  </a:cubicBezTo>
                  <a:cubicBezTo>
                    <a:pt x="2057" y="427"/>
                    <a:pt x="1613" y="1"/>
                    <a:pt x="1126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74"/>
            <p:cNvSpPr/>
            <p:nvPr/>
          </p:nvSpPr>
          <p:spPr>
            <a:xfrm>
              <a:off x="5337884" y="2926903"/>
              <a:ext cx="62402" cy="72840"/>
            </a:xfrm>
            <a:custGeom>
              <a:avLst/>
              <a:gdLst/>
              <a:ahLst/>
              <a:cxnLst/>
              <a:rect l="l" t="t" r="r" b="b"/>
              <a:pathLst>
                <a:path w="1644" h="1919" extrusionOk="0">
                  <a:moveTo>
                    <a:pt x="768" y="0"/>
                  </a:moveTo>
                  <a:cubicBezTo>
                    <a:pt x="768" y="0"/>
                    <a:pt x="1" y="620"/>
                    <a:pt x="325" y="1397"/>
                  </a:cubicBezTo>
                  <a:cubicBezTo>
                    <a:pt x="506" y="1824"/>
                    <a:pt x="894" y="1919"/>
                    <a:pt x="1203" y="1919"/>
                  </a:cubicBezTo>
                  <a:cubicBezTo>
                    <a:pt x="1448" y="1919"/>
                    <a:pt x="1643" y="1859"/>
                    <a:pt x="1643" y="1859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74"/>
            <p:cNvSpPr/>
            <p:nvPr/>
          </p:nvSpPr>
          <p:spPr>
            <a:xfrm>
              <a:off x="5354320" y="2933621"/>
              <a:ext cx="3758" cy="3758"/>
            </a:xfrm>
            <a:custGeom>
              <a:avLst/>
              <a:gdLst/>
              <a:ahLst/>
              <a:cxnLst/>
              <a:rect l="l" t="t" r="r" b="b"/>
              <a:pathLst>
                <a:path w="99" h="99" fill="none" extrusionOk="0">
                  <a:moveTo>
                    <a:pt x="99" y="0"/>
                  </a:moveTo>
                  <a:lnTo>
                    <a:pt x="0" y="99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74"/>
            <p:cNvSpPr/>
            <p:nvPr/>
          </p:nvSpPr>
          <p:spPr>
            <a:xfrm>
              <a:off x="5407687" y="2978789"/>
              <a:ext cx="10856" cy="12716"/>
            </a:xfrm>
            <a:custGeom>
              <a:avLst/>
              <a:gdLst/>
              <a:ahLst/>
              <a:cxnLst/>
              <a:rect l="l" t="t" r="r" b="b"/>
              <a:pathLst>
                <a:path w="286" h="335" fill="none" extrusionOk="0">
                  <a:moveTo>
                    <a:pt x="286" y="0"/>
                  </a:moveTo>
                  <a:cubicBezTo>
                    <a:pt x="237" y="148"/>
                    <a:pt x="129" y="266"/>
                    <a:pt x="1" y="335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74"/>
            <p:cNvSpPr/>
            <p:nvPr/>
          </p:nvSpPr>
          <p:spPr>
            <a:xfrm>
              <a:off x="5313251" y="2893312"/>
              <a:ext cx="67223" cy="67602"/>
            </a:xfrm>
            <a:custGeom>
              <a:avLst/>
              <a:gdLst/>
              <a:ahLst/>
              <a:cxnLst/>
              <a:rect l="l" t="t" r="r" b="b"/>
              <a:pathLst>
                <a:path w="1771" h="1781" extrusionOk="0">
                  <a:moveTo>
                    <a:pt x="689" y="0"/>
                  </a:moveTo>
                  <a:lnTo>
                    <a:pt x="1" y="276"/>
                  </a:lnTo>
                  <a:lnTo>
                    <a:pt x="374" y="1780"/>
                  </a:lnTo>
                  <a:lnTo>
                    <a:pt x="1771" y="1151"/>
                  </a:lnTo>
                  <a:lnTo>
                    <a:pt x="1574" y="433"/>
                  </a:lnTo>
                  <a:lnTo>
                    <a:pt x="689" y="0"/>
                  </a:lnTo>
                  <a:close/>
                </a:path>
              </a:pathLst>
            </a:custGeom>
            <a:solidFill>
              <a:srgbClr val="34F7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74"/>
            <p:cNvSpPr/>
            <p:nvPr/>
          </p:nvSpPr>
          <p:spPr>
            <a:xfrm>
              <a:off x="5313251" y="2893312"/>
              <a:ext cx="33630" cy="27291"/>
            </a:xfrm>
            <a:custGeom>
              <a:avLst/>
              <a:gdLst/>
              <a:ahLst/>
              <a:cxnLst/>
              <a:rect l="l" t="t" r="r" b="b"/>
              <a:pathLst>
                <a:path w="886" h="719" extrusionOk="0">
                  <a:moveTo>
                    <a:pt x="689" y="0"/>
                  </a:moveTo>
                  <a:lnTo>
                    <a:pt x="1" y="285"/>
                  </a:lnTo>
                  <a:lnTo>
                    <a:pt x="886" y="718"/>
                  </a:lnTo>
                  <a:lnTo>
                    <a:pt x="689" y="0"/>
                  </a:lnTo>
                  <a:close/>
                </a:path>
              </a:pathLst>
            </a:custGeom>
            <a:solidFill>
              <a:srgbClr val="38D6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74"/>
            <p:cNvSpPr/>
            <p:nvPr/>
          </p:nvSpPr>
          <p:spPr>
            <a:xfrm>
              <a:off x="5339365" y="2893312"/>
              <a:ext cx="33668" cy="27291"/>
            </a:xfrm>
            <a:custGeom>
              <a:avLst/>
              <a:gdLst/>
              <a:ahLst/>
              <a:cxnLst/>
              <a:rect l="l" t="t" r="r" b="b"/>
              <a:pathLst>
                <a:path w="887" h="719" extrusionOk="0">
                  <a:moveTo>
                    <a:pt x="1" y="0"/>
                  </a:moveTo>
                  <a:lnTo>
                    <a:pt x="198" y="718"/>
                  </a:lnTo>
                  <a:lnTo>
                    <a:pt x="886" y="4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2FC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74"/>
            <p:cNvSpPr/>
            <p:nvPr/>
          </p:nvSpPr>
          <p:spPr>
            <a:xfrm>
              <a:off x="5313251" y="2904129"/>
              <a:ext cx="16853" cy="56784"/>
            </a:xfrm>
            <a:custGeom>
              <a:avLst/>
              <a:gdLst/>
              <a:ahLst/>
              <a:cxnLst/>
              <a:rect l="l" t="t" r="r" b="b"/>
              <a:pathLst>
                <a:path w="444" h="1496" extrusionOk="0">
                  <a:moveTo>
                    <a:pt x="1" y="0"/>
                  </a:moveTo>
                  <a:lnTo>
                    <a:pt x="364" y="1495"/>
                  </a:lnTo>
                  <a:lnTo>
                    <a:pt x="443" y="21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B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74"/>
            <p:cNvSpPr/>
            <p:nvPr/>
          </p:nvSpPr>
          <p:spPr>
            <a:xfrm>
              <a:off x="5327067" y="2928763"/>
              <a:ext cx="53406" cy="32150"/>
            </a:xfrm>
            <a:custGeom>
              <a:avLst/>
              <a:gdLst/>
              <a:ahLst/>
              <a:cxnLst/>
              <a:rect l="l" t="t" r="r" b="b"/>
              <a:pathLst>
                <a:path w="1407" h="847" extrusionOk="0">
                  <a:moveTo>
                    <a:pt x="964" y="1"/>
                  </a:moveTo>
                  <a:lnTo>
                    <a:pt x="0" y="846"/>
                  </a:lnTo>
                  <a:lnTo>
                    <a:pt x="1407" y="217"/>
                  </a:lnTo>
                  <a:lnTo>
                    <a:pt x="964" y="1"/>
                  </a:lnTo>
                  <a:close/>
                </a:path>
              </a:pathLst>
            </a:custGeom>
            <a:solidFill>
              <a:srgbClr val="25B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74"/>
            <p:cNvSpPr/>
            <p:nvPr/>
          </p:nvSpPr>
          <p:spPr>
            <a:xfrm>
              <a:off x="5330065" y="2901510"/>
              <a:ext cx="33630" cy="27291"/>
            </a:xfrm>
            <a:custGeom>
              <a:avLst/>
              <a:gdLst/>
              <a:ahLst/>
              <a:cxnLst/>
              <a:rect l="l" t="t" r="r" b="b"/>
              <a:pathLst>
                <a:path w="886" h="719" extrusionOk="0">
                  <a:moveTo>
                    <a:pt x="689" y="1"/>
                  </a:moveTo>
                  <a:lnTo>
                    <a:pt x="0" y="286"/>
                  </a:lnTo>
                  <a:lnTo>
                    <a:pt x="885" y="719"/>
                  </a:lnTo>
                  <a:lnTo>
                    <a:pt x="689" y="1"/>
                  </a:lnTo>
                  <a:close/>
                </a:path>
              </a:pathLst>
            </a:custGeom>
            <a:solidFill>
              <a:srgbClr val="1EC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74"/>
            <p:cNvSpPr/>
            <p:nvPr/>
          </p:nvSpPr>
          <p:spPr>
            <a:xfrm>
              <a:off x="5346842" y="2909747"/>
              <a:ext cx="33630" cy="27253"/>
            </a:xfrm>
            <a:custGeom>
              <a:avLst/>
              <a:gdLst/>
              <a:ahLst/>
              <a:cxnLst/>
              <a:rect l="l" t="t" r="r" b="b"/>
              <a:pathLst>
                <a:path w="886" h="718" extrusionOk="0">
                  <a:moveTo>
                    <a:pt x="689" y="0"/>
                  </a:moveTo>
                  <a:lnTo>
                    <a:pt x="1" y="285"/>
                  </a:lnTo>
                  <a:lnTo>
                    <a:pt x="886" y="718"/>
                  </a:lnTo>
                  <a:lnTo>
                    <a:pt x="689" y="0"/>
                  </a:lnTo>
                  <a:close/>
                </a:path>
              </a:pathLst>
            </a:custGeom>
            <a:solidFill>
              <a:srgbClr val="92FC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74"/>
            <p:cNvSpPr/>
            <p:nvPr/>
          </p:nvSpPr>
          <p:spPr>
            <a:xfrm>
              <a:off x="5327067" y="2912328"/>
              <a:ext cx="36629" cy="48586"/>
            </a:xfrm>
            <a:custGeom>
              <a:avLst/>
              <a:gdLst/>
              <a:ahLst/>
              <a:cxnLst/>
              <a:rect l="l" t="t" r="r" b="b"/>
              <a:pathLst>
                <a:path w="965" h="1280" extrusionOk="0">
                  <a:moveTo>
                    <a:pt x="79" y="1"/>
                  </a:moveTo>
                  <a:lnTo>
                    <a:pt x="0" y="1279"/>
                  </a:lnTo>
                  <a:lnTo>
                    <a:pt x="964" y="434"/>
                  </a:lnTo>
                  <a:lnTo>
                    <a:pt x="79" y="1"/>
                  </a:lnTo>
                  <a:close/>
                </a:path>
              </a:pathLst>
            </a:custGeom>
            <a:solidFill>
              <a:srgbClr val="1FCC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74"/>
            <p:cNvSpPr/>
            <p:nvPr/>
          </p:nvSpPr>
          <p:spPr>
            <a:xfrm>
              <a:off x="5330065" y="2893312"/>
              <a:ext cx="16815" cy="27291"/>
            </a:xfrm>
            <a:custGeom>
              <a:avLst/>
              <a:gdLst/>
              <a:ahLst/>
              <a:cxnLst/>
              <a:rect l="l" t="t" r="r" b="b"/>
              <a:pathLst>
                <a:path w="443" h="719" extrusionOk="0">
                  <a:moveTo>
                    <a:pt x="246" y="0"/>
                  </a:moveTo>
                  <a:lnTo>
                    <a:pt x="0" y="502"/>
                  </a:lnTo>
                  <a:lnTo>
                    <a:pt x="443" y="718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80F9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74"/>
            <p:cNvSpPr/>
            <p:nvPr/>
          </p:nvSpPr>
          <p:spPr>
            <a:xfrm>
              <a:off x="5346842" y="2909747"/>
              <a:ext cx="26191" cy="19055"/>
            </a:xfrm>
            <a:custGeom>
              <a:avLst/>
              <a:gdLst/>
              <a:ahLst/>
              <a:cxnLst/>
              <a:rect l="l" t="t" r="r" b="b"/>
              <a:pathLst>
                <a:path w="690" h="502" extrusionOk="0">
                  <a:moveTo>
                    <a:pt x="689" y="0"/>
                  </a:moveTo>
                  <a:lnTo>
                    <a:pt x="1" y="285"/>
                  </a:lnTo>
                  <a:lnTo>
                    <a:pt x="443" y="502"/>
                  </a:lnTo>
                  <a:lnTo>
                    <a:pt x="689" y="0"/>
                  </a:lnTo>
                  <a:close/>
                </a:path>
              </a:pathLst>
            </a:custGeom>
            <a:solidFill>
              <a:srgbClr val="38D6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74"/>
            <p:cNvSpPr/>
            <p:nvPr/>
          </p:nvSpPr>
          <p:spPr>
            <a:xfrm>
              <a:off x="5327067" y="2920564"/>
              <a:ext cx="36629" cy="40728"/>
            </a:xfrm>
            <a:custGeom>
              <a:avLst/>
              <a:gdLst/>
              <a:ahLst/>
              <a:cxnLst/>
              <a:rect l="l" t="t" r="r" b="b"/>
              <a:pathLst>
                <a:path w="965" h="1073" extrusionOk="0">
                  <a:moveTo>
                    <a:pt x="532" y="0"/>
                  </a:moveTo>
                  <a:lnTo>
                    <a:pt x="0" y="1072"/>
                  </a:lnTo>
                  <a:lnTo>
                    <a:pt x="0" y="1072"/>
                  </a:lnTo>
                  <a:lnTo>
                    <a:pt x="964" y="217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9AF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74"/>
            <p:cNvSpPr/>
            <p:nvPr/>
          </p:nvSpPr>
          <p:spPr>
            <a:xfrm>
              <a:off x="5118002" y="2919805"/>
              <a:ext cx="85177" cy="79938"/>
            </a:xfrm>
            <a:custGeom>
              <a:avLst/>
              <a:gdLst/>
              <a:ahLst/>
              <a:cxnLst/>
              <a:rect l="l" t="t" r="r" b="b"/>
              <a:pathLst>
                <a:path w="2244" h="2106" extrusionOk="0">
                  <a:moveTo>
                    <a:pt x="1516" y="1"/>
                  </a:moveTo>
                  <a:lnTo>
                    <a:pt x="394" y="286"/>
                  </a:lnTo>
                  <a:lnTo>
                    <a:pt x="1" y="1063"/>
                  </a:lnTo>
                  <a:lnTo>
                    <a:pt x="1476" y="2105"/>
                  </a:lnTo>
                  <a:lnTo>
                    <a:pt x="2243" y="482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34F7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74"/>
            <p:cNvSpPr/>
            <p:nvPr/>
          </p:nvSpPr>
          <p:spPr>
            <a:xfrm>
              <a:off x="5118002" y="2930623"/>
              <a:ext cx="42626" cy="29531"/>
            </a:xfrm>
            <a:custGeom>
              <a:avLst/>
              <a:gdLst/>
              <a:ahLst/>
              <a:cxnLst/>
              <a:rect l="l" t="t" r="r" b="b"/>
              <a:pathLst>
                <a:path w="1123" h="778" extrusionOk="0">
                  <a:moveTo>
                    <a:pt x="394" y="1"/>
                  </a:moveTo>
                  <a:lnTo>
                    <a:pt x="1" y="778"/>
                  </a:lnTo>
                  <a:lnTo>
                    <a:pt x="1122" y="492"/>
                  </a:lnTo>
                  <a:lnTo>
                    <a:pt x="394" y="1"/>
                  </a:lnTo>
                  <a:close/>
                </a:path>
              </a:pathLst>
            </a:custGeom>
            <a:solidFill>
              <a:srgbClr val="38D6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74"/>
            <p:cNvSpPr/>
            <p:nvPr/>
          </p:nvSpPr>
          <p:spPr>
            <a:xfrm>
              <a:off x="5132957" y="2919805"/>
              <a:ext cx="42968" cy="29151"/>
            </a:xfrm>
            <a:custGeom>
              <a:avLst/>
              <a:gdLst/>
              <a:ahLst/>
              <a:cxnLst/>
              <a:rect l="l" t="t" r="r" b="b"/>
              <a:pathLst>
                <a:path w="1132" h="768" extrusionOk="0">
                  <a:moveTo>
                    <a:pt x="1131" y="1"/>
                  </a:moveTo>
                  <a:lnTo>
                    <a:pt x="0" y="286"/>
                  </a:lnTo>
                  <a:lnTo>
                    <a:pt x="728" y="768"/>
                  </a:lnTo>
                  <a:lnTo>
                    <a:pt x="1131" y="1"/>
                  </a:lnTo>
                  <a:close/>
                </a:path>
              </a:pathLst>
            </a:custGeom>
            <a:solidFill>
              <a:srgbClr val="92FC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74"/>
            <p:cNvSpPr/>
            <p:nvPr/>
          </p:nvSpPr>
          <p:spPr>
            <a:xfrm>
              <a:off x="5118002" y="2954535"/>
              <a:ext cx="55684" cy="45929"/>
            </a:xfrm>
            <a:custGeom>
              <a:avLst/>
              <a:gdLst/>
              <a:ahLst/>
              <a:cxnLst/>
              <a:rect l="l" t="t" r="r" b="b"/>
              <a:pathLst>
                <a:path w="1467" h="1210" extrusionOk="0">
                  <a:moveTo>
                    <a:pt x="562" y="0"/>
                  </a:moveTo>
                  <a:lnTo>
                    <a:pt x="1" y="148"/>
                  </a:lnTo>
                  <a:lnTo>
                    <a:pt x="1466" y="1210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rgbClr val="25B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74"/>
            <p:cNvSpPr/>
            <p:nvPr/>
          </p:nvSpPr>
          <p:spPr>
            <a:xfrm>
              <a:off x="5173646" y="2938100"/>
              <a:ext cx="29531" cy="62364"/>
            </a:xfrm>
            <a:custGeom>
              <a:avLst/>
              <a:gdLst/>
              <a:ahLst/>
              <a:cxnLst/>
              <a:rect l="l" t="t" r="r" b="b"/>
              <a:pathLst>
                <a:path w="778" h="1643" extrusionOk="0">
                  <a:moveTo>
                    <a:pt x="777" y="0"/>
                  </a:moveTo>
                  <a:lnTo>
                    <a:pt x="217" y="148"/>
                  </a:lnTo>
                  <a:lnTo>
                    <a:pt x="0" y="1643"/>
                  </a:lnTo>
                  <a:lnTo>
                    <a:pt x="0" y="1643"/>
                  </a:lnTo>
                  <a:lnTo>
                    <a:pt x="777" y="0"/>
                  </a:lnTo>
                  <a:close/>
                </a:path>
              </a:pathLst>
            </a:custGeom>
            <a:solidFill>
              <a:srgbClr val="25B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74"/>
            <p:cNvSpPr/>
            <p:nvPr/>
          </p:nvSpPr>
          <p:spPr>
            <a:xfrm>
              <a:off x="5139295" y="2925043"/>
              <a:ext cx="42588" cy="29531"/>
            </a:xfrm>
            <a:custGeom>
              <a:avLst/>
              <a:gdLst/>
              <a:ahLst/>
              <a:cxnLst/>
              <a:rect l="l" t="t" r="r" b="b"/>
              <a:pathLst>
                <a:path w="1122" h="778" extrusionOk="0">
                  <a:moveTo>
                    <a:pt x="394" y="0"/>
                  </a:moveTo>
                  <a:lnTo>
                    <a:pt x="1" y="777"/>
                  </a:lnTo>
                  <a:lnTo>
                    <a:pt x="1122" y="492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1EC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74"/>
            <p:cNvSpPr/>
            <p:nvPr/>
          </p:nvSpPr>
          <p:spPr>
            <a:xfrm>
              <a:off x="5160589" y="2919425"/>
              <a:ext cx="42588" cy="29911"/>
            </a:xfrm>
            <a:custGeom>
              <a:avLst/>
              <a:gdLst/>
              <a:ahLst/>
              <a:cxnLst/>
              <a:rect l="l" t="t" r="r" b="b"/>
              <a:pathLst>
                <a:path w="1122" h="788" extrusionOk="0">
                  <a:moveTo>
                    <a:pt x="394" y="1"/>
                  </a:moveTo>
                  <a:lnTo>
                    <a:pt x="0" y="787"/>
                  </a:lnTo>
                  <a:lnTo>
                    <a:pt x="1121" y="492"/>
                  </a:lnTo>
                  <a:lnTo>
                    <a:pt x="394" y="1"/>
                  </a:lnTo>
                  <a:close/>
                </a:path>
              </a:pathLst>
            </a:custGeom>
            <a:solidFill>
              <a:srgbClr val="92FC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74"/>
            <p:cNvSpPr/>
            <p:nvPr/>
          </p:nvSpPr>
          <p:spPr>
            <a:xfrm>
              <a:off x="5139295" y="2943679"/>
              <a:ext cx="42588" cy="56784"/>
            </a:xfrm>
            <a:custGeom>
              <a:avLst/>
              <a:gdLst/>
              <a:ahLst/>
              <a:cxnLst/>
              <a:rect l="l" t="t" r="r" b="b"/>
              <a:pathLst>
                <a:path w="1122" h="1496" extrusionOk="0">
                  <a:moveTo>
                    <a:pt x="1122" y="1"/>
                  </a:moveTo>
                  <a:lnTo>
                    <a:pt x="1" y="286"/>
                  </a:lnTo>
                  <a:lnTo>
                    <a:pt x="905" y="1496"/>
                  </a:lnTo>
                  <a:lnTo>
                    <a:pt x="1122" y="1"/>
                  </a:lnTo>
                  <a:close/>
                </a:path>
              </a:pathLst>
            </a:custGeom>
            <a:solidFill>
              <a:srgbClr val="1FCC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74"/>
            <p:cNvSpPr/>
            <p:nvPr/>
          </p:nvSpPr>
          <p:spPr>
            <a:xfrm>
              <a:off x="5132957" y="2930623"/>
              <a:ext cx="27671" cy="23951"/>
            </a:xfrm>
            <a:custGeom>
              <a:avLst/>
              <a:gdLst/>
              <a:ahLst/>
              <a:cxnLst/>
              <a:rect l="l" t="t" r="r" b="b"/>
              <a:pathLst>
                <a:path w="729" h="631" extrusionOk="0">
                  <a:moveTo>
                    <a:pt x="0" y="1"/>
                  </a:moveTo>
                  <a:lnTo>
                    <a:pt x="168" y="630"/>
                  </a:lnTo>
                  <a:lnTo>
                    <a:pt x="728" y="4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0F9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74"/>
            <p:cNvSpPr/>
            <p:nvPr/>
          </p:nvSpPr>
          <p:spPr>
            <a:xfrm>
              <a:off x="5160589" y="2919425"/>
              <a:ext cx="21294" cy="29911"/>
            </a:xfrm>
            <a:custGeom>
              <a:avLst/>
              <a:gdLst/>
              <a:ahLst/>
              <a:cxnLst/>
              <a:rect l="l" t="t" r="r" b="b"/>
              <a:pathLst>
                <a:path w="561" h="788" extrusionOk="0">
                  <a:moveTo>
                    <a:pt x="394" y="1"/>
                  </a:moveTo>
                  <a:lnTo>
                    <a:pt x="0" y="787"/>
                  </a:lnTo>
                  <a:lnTo>
                    <a:pt x="0" y="787"/>
                  </a:lnTo>
                  <a:lnTo>
                    <a:pt x="561" y="640"/>
                  </a:lnTo>
                  <a:lnTo>
                    <a:pt x="394" y="1"/>
                  </a:lnTo>
                  <a:close/>
                </a:path>
              </a:pathLst>
            </a:custGeom>
            <a:solidFill>
              <a:srgbClr val="38D6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74"/>
            <p:cNvSpPr/>
            <p:nvPr/>
          </p:nvSpPr>
          <p:spPr>
            <a:xfrm>
              <a:off x="5160931" y="2943679"/>
              <a:ext cx="20953" cy="57164"/>
            </a:xfrm>
            <a:custGeom>
              <a:avLst/>
              <a:gdLst/>
              <a:ahLst/>
              <a:cxnLst/>
              <a:rect l="l" t="t" r="r" b="b"/>
              <a:pathLst>
                <a:path w="552" h="1506" extrusionOk="0">
                  <a:moveTo>
                    <a:pt x="552" y="1"/>
                  </a:moveTo>
                  <a:lnTo>
                    <a:pt x="1" y="139"/>
                  </a:lnTo>
                  <a:lnTo>
                    <a:pt x="345" y="1506"/>
                  </a:lnTo>
                  <a:lnTo>
                    <a:pt x="552" y="1"/>
                  </a:lnTo>
                  <a:close/>
                </a:path>
              </a:pathLst>
            </a:custGeom>
            <a:solidFill>
              <a:srgbClr val="9AF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74"/>
            <p:cNvSpPr/>
            <p:nvPr/>
          </p:nvSpPr>
          <p:spPr>
            <a:xfrm>
              <a:off x="5284138" y="2940681"/>
              <a:ext cx="105066" cy="88631"/>
            </a:xfrm>
            <a:custGeom>
              <a:avLst/>
              <a:gdLst/>
              <a:ahLst/>
              <a:cxnLst/>
              <a:rect l="l" t="t" r="r" b="b"/>
              <a:pathLst>
                <a:path w="2768" h="2335" extrusionOk="0">
                  <a:moveTo>
                    <a:pt x="1256" y="1"/>
                  </a:moveTo>
                  <a:cubicBezTo>
                    <a:pt x="717" y="1"/>
                    <a:pt x="189" y="369"/>
                    <a:pt x="99" y="995"/>
                  </a:cubicBezTo>
                  <a:cubicBezTo>
                    <a:pt x="0" y="1634"/>
                    <a:pt x="443" y="2224"/>
                    <a:pt x="1082" y="2322"/>
                  </a:cubicBezTo>
                  <a:cubicBezTo>
                    <a:pt x="1142" y="2331"/>
                    <a:pt x="1200" y="2335"/>
                    <a:pt x="1257" y="2335"/>
                  </a:cubicBezTo>
                  <a:cubicBezTo>
                    <a:pt x="2182" y="2335"/>
                    <a:pt x="2767" y="1251"/>
                    <a:pt x="2184" y="473"/>
                  </a:cubicBezTo>
                  <a:cubicBezTo>
                    <a:pt x="1943" y="149"/>
                    <a:pt x="1598" y="1"/>
                    <a:pt x="1256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74"/>
            <p:cNvSpPr/>
            <p:nvPr/>
          </p:nvSpPr>
          <p:spPr>
            <a:xfrm>
              <a:off x="5288617" y="2952182"/>
              <a:ext cx="78496" cy="65439"/>
            </a:xfrm>
            <a:custGeom>
              <a:avLst/>
              <a:gdLst/>
              <a:ahLst/>
              <a:cxnLst/>
              <a:rect l="l" t="t" r="r" b="b"/>
              <a:pathLst>
                <a:path w="2068" h="1724" extrusionOk="0">
                  <a:moveTo>
                    <a:pt x="1126" y="0"/>
                  </a:moveTo>
                  <a:cubicBezTo>
                    <a:pt x="954" y="0"/>
                    <a:pt x="778" y="53"/>
                    <a:pt x="620" y="170"/>
                  </a:cubicBezTo>
                  <a:cubicBezTo>
                    <a:pt x="0" y="633"/>
                    <a:pt x="246" y="1606"/>
                    <a:pt x="1004" y="1714"/>
                  </a:cubicBezTo>
                  <a:cubicBezTo>
                    <a:pt x="1046" y="1721"/>
                    <a:pt x="1088" y="1724"/>
                    <a:pt x="1130" y="1724"/>
                  </a:cubicBezTo>
                  <a:cubicBezTo>
                    <a:pt x="1551" y="1724"/>
                    <a:pt x="1915" y="1416"/>
                    <a:pt x="1987" y="987"/>
                  </a:cubicBezTo>
                  <a:cubicBezTo>
                    <a:pt x="2067" y="426"/>
                    <a:pt x="1614" y="0"/>
                    <a:pt x="1126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74"/>
            <p:cNvSpPr/>
            <p:nvPr/>
          </p:nvSpPr>
          <p:spPr>
            <a:xfrm>
              <a:off x="5285998" y="2949676"/>
              <a:ext cx="62402" cy="72840"/>
            </a:xfrm>
            <a:custGeom>
              <a:avLst/>
              <a:gdLst/>
              <a:ahLst/>
              <a:cxnLst/>
              <a:rect l="l" t="t" r="r" b="b"/>
              <a:pathLst>
                <a:path w="1644" h="1919" extrusionOk="0">
                  <a:moveTo>
                    <a:pt x="768" y="0"/>
                  </a:moveTo>
                  <a:cubicBezTo>
                    <a:pt x="768" y="0"/>
                    <a:pt x="1" y="620"/>
                    <a:pt x="325" y="1397"/>
                  </a:cubicBezTo>
                  <a:cubicBezTo>
                    <a:pt x="506" y="1824"/>
                    <a:pt x="894" y="1919"/>
                    <a:pt x="1203" y="1919"/>
                  </a:cubicBezTo>
                  <a:cubicBezTo>
                    <a:pt x="1448" y="1919"/>
                    <a:pt x="1643" y="1859"/>
                    <a:pt x="1643" y="1859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74"/>
            <p:cNvSpPr/>
            <p:nvPr/>
          </p:nvSpPr>
          <p:spPr>
            <a:xfrm>
              <a:off x="5355420" y="3001942"/>
              <a:ext cx="10894" cy="12336"/>
            </a:xfrm>
            <a:custGeom>
              <a:avLst/>
              <a:gdLst/>
              <a:ahLst/>
              <a:cxnLst/>
              <a:rect l="l" t="t" r="r" b="b"/>
              <a:pathLst>
                <a:path w="287" h="325" fill="none" extrusionOk="0">
                  <a:moveTo>
                    <a:pt x="286" y="0"/>
                  </a:moveTo>
                  <a:cubicBezTo>
                    <a:pt x="237" y="138"/>
                    <a:pt x="139" y="256"/>
                    <a:pt x="1" y="325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74"/>
            <p:cNvSpPr/>
            <p:nvPr/>
          </p:nvSpPr>
          <p:spPr>
            <a:xfrm>
              <a:off x="5459953" y="2882115"/>
              <a:ext cx="72081" cy="73182"/>
            </a:xfrm>
            <a:custGeom>
              <a:avLst/>
              <a:gdLst/>
              <a:ahLst/>
              <a:cxnLst/>
              <a:rect l="l" t="t" r="r" b="b"/>
              <a:pathLst>
                <a:path w="1899" h="1928" extrusionOk="0">
                  <a:moveTo>
                    <a:pt x="758" y="0"/>
                  </a:moveTo>
                  <a:lnTo>
                    <a:pt x="1" y="285"/>
                  </a:lnTo>
                  <a:lnTo>
                    <a:pt x="335" y="1928"/>
                  </a:lnTo>
                  <a:lnTo>
                    <a:pt x="1899" y="1298"/>
                  </a:lnTo>
                  <a:lnTo>
                    <a:pt x="1702" y="512"/>
                  </a:lnTo>
                  <a:lnTo>
                    <a:pt x="758" y="0"/>
                  </a:lnTo>
                  <a:close/>
                </a:path>
              </a:pathLst>
            </a:custGeom>
            <a:solidFill>
              <a:srgbClr val="E16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74"/>
            <p:cNvSpPr/>
            <p:nvPr/>
          </p:nvSpPr>
          <p:spPr>
            <a:xfrm>
              <a:off x="5488686" y="2882115"/>
              <a:ext cx="36249" cy="29911"/>
            </a:xfrm>
            <a:custGeom>
              <a:avLst/>
              <a:gdLst/>
              <a:ahLst/>
              <a:cxnLst/>
              <a:rect l="l" t="t" r="r" b="b"/>
              <a:pathLst>
                <a:path w="955" h="788" extrusionOk="0">
                  <a:moveTo>
                    <a:pt x="1" y="0"/>
                  </a:moveTo>
                  <a:lnTo>
                    <a:pt x="198" y="787"/>
                  </a:lnTo>
                  <a:lnTo>
                    <a:pt x="955" y="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0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74"/>
            <p:cNvSpPr/>
            <p:nvPr/>
          </p:nvSpPr>
          <p:spPr>
            <a:xfrm>
              <a:off x="5459573" y="2882494"/>
              <a:ext cx="36249" cy="29873"/>
            </a:xfrm>
            <a:custGeom>
              <a:avLst/>
              <a:gdLst/>
              <a:ahLst/>
              <a:cxnLst/>
              <a:rect l="l" t="t" r="r" b="b"/>
              <a:pathLst>
                <a:path w="955" h="787" extrusionOk="0">
                  <a:moveTo>
                    <a:pt x="768" y="0"/>
                  </a:moveTo>
                  <a:lnTo>
                    <a:pt x="1" y="285"/>
                  </a:lnTo>
                  <a:lnTo>
                    <a:pt x="955" y="78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rgbClr val="E16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74"/>
            <p:cNvSpPr/>
            <p:nvPr/>
          </p:nvSpPr>
          <p:spPr>
            <a:xfrm>
              <a:off x="5459573" y="2893312"/>
              <a:ext cx="18333" cy="62364"/>
            </a:xfrm>
            <a:custGeom>
              <a:avLst/>
              <a:gdLst/>
              <a:ahLst/>
              <a:cxnLst/>
              <a:rect l="l" t="t" r="r" b="b"/>
              <a:pathLst>
                <a:path w="483" h="1643" extrusionOk="0">
                  <a:moveTo>
                    <a:pt x="1" y="0"/>
                  </a:moveTo>
                  <a:lnTo>
                    <a:pt x="345" y="1643"/>
                  </a:lnTo>
                  <a:lnTo>
                    <a:pt x="483" y="2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0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74"/>
            <p:cNvSpPr/>
            <p:nvPr/>
          </p:nvSpPr>
          <p:spPr>
            <a:xfrm>
              <a:off x="5495784" y="2901890"/>
              <a:ext cx="35870" cy="29911"/>
            </a:xfrm>
            <a:custGeom>
              <a:avLst/>
              <a:gdLst/>
              <a:ahLst/>
              <a:cxnLst/>
              <a:rect l="l" t="t" r="r" b="b"/>
              <a:pathLst>
                <a:path w="945" h="788" extrusionOk="0">
                  <a:moveTo>
                    <a:pt x="758" y="0"/>
                  </a:moveTo>
                  <a:lnTo>
                    <a:pt x="1" y="276"/>
                  </a:lnTo>
                  <a:lnTo>
                    <a:pt x="945" y="787"/>
                  </a:lnTo>
                  <a:lnTo>
                    <a:pt x="758" y="0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74"/>
            <p:cNvSpPr/>
            <p:nvPr/>
          </p:nvSpPr>
          <p:spPr>
            <a:xfrm>
              <a:off x="5472668" y="2922044"/>
              <a:ext cx="58986" cy="33630"/>
            </a:xfrm>
            <a:custGeom>
              <a:avLst/>
              <a:gdLst/>
              <a:ahLst/>
              <a:cxnLst/>
              <a:rect l="l" t="t" r="r" b="b"/>
              <a:pathLst>
                <a:path w="1554" h="886" extrusionOk="0">
                  <a:moveTo>
                    <a:pt x="1082" y="1"/>
                  </a:moveTo>
                  <a:lnTo>
                    <a:pt x="0" y="886"/>
                  </a:lnTo>
                  <a:lnTo>
                    <a:pt x="0" y="886"/>
                  </a:lnTo>
                  <a:lnTo>
                    <a:pt x="1554" y="256"/>
                  </a:lnTo>
                  <a:lnTo>
                    <a:pt x="1082" y="1"/>
                  </a:lnTo>
                  <a:close/>
                </a:path>
              </a:pathLst>
            </a:custGeom>
            <a:solidFill>
              <a:srgbClr val="E59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74"/>
            <p:cNvSpPr/>
            <p:nvPr/>
          </p:nvSpPr>
          <p:spPr>
            <a:xfrm>
              <a:off x="5477147" y="2891794"/>
              <a:ext cx="35870" cy="29911"/>
            </a:xfrm>
            <a:custGeom>
              <a:avLst/>
              <a:gdLst/>
              <a:ahLst/>
              <a:cxnLst/>
              <a:rect l="l" t="t" r="r" b="b"/>
              <a:pathLst>
                <a:path w="945" h="788" extrusionOk="0">
                  <a:moveTo>
                    <a:pt x="757" y="1"/>
                  </a:moveTo>
                  <a:lnTo>
                    <a:pt x="0" y="286"/>
                  </a:lnTo>
                  <a:lnTo>
                    <a:pt x="944" y="788"/>
                  </a:lnTo>
                  <a:lnTo>
                    <a:pt x="757" y="1"/>
                  </a:lnTo>
                  <a:close/>
                </a:path>
              </a:pathLst>
            </a:custGeom>
            <a:solidFill>
              <a:srgbClr val="E59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74"/>
            <p:cNvSpPr/>
            <p:nvPr/>
          </p:nvSpPr>
          <p:spPr>
            <a:xfrm>
              <a:off x="5472668" y="2902991"/>
              <a:ext cx="41070" cy="52685"/>
            </a:xfrm>
            <a:custGeom>
              <a:avLst/>
              <a:gdLst/>
              <a:ahLst/>
              <a:cxnLst/>
              <a:rect l="l" t="t" r="r" b="b"/>
              <a:pathLst>
                <a:path w="1082" h="1388" extrusionOk="0">
                  <a:moveTo>
                    <a:pt x="138" y="1"/>
                  </a:moveTo>
                  <a:lnTo>
                    <a:pt x="0" y="1388"/>
                  </a:lnTo>
                  <a:lnTo>
                    <a:pt x="1082" y="503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74"/>
            <p:cNvSpPr/>
            <p:nvPr/>
          </p:nvSpPr>
          <p:spPr>
            <a:xfrm>
              <a:off x="5472668" y="2902991"/>
              <a:ext cx="23154" cy="52685"/>
            </a:xfrm>
            <a:custGeom>
              <a:avLst/>
              <a:gdLst/>
              <a:ahLst/>
              <a:cxnLst/>
              <a:rect l="l" t="t" r="r" b="b"/>
              <a:pathLst>
                <a:path w="610" h="1388" extrusionOk="0">
                  <a:moveTo>
                    <a:pt x="138" y="1"/>
                  </a:moveTo>
                  <a:lnTo>
                    <a:pt x="0" y="1388"/>
                  </a:lnTo>
                  <a:lnTo>
                    <a:pt x="610" y="247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E59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74"/>
            <p:cNvSpPr/>
            <p:nvPr/>
          </p:nvSpPr>
          <p:spPr>
            <a:xfrm>
              <a:off x="5377094" y="2900447"/>
              <a:ext cx="100436" cy="83810"/>
            </a:xfrm>
            <a:custGeom>
              <a:avLst/>
              <a:gdLst/>
              <a:ahLst/>
              <a:cxnLst/>
              <a:rect l="l" t="t" r="r" b="b"/>
              <a:pathLst>
                <a:path w="2646" h="2208" extrusionOk="0">
                  <a:moveTo>
                    <a:pt x="1455" y="0"/>
                  </a:moveTo>
                  <a:cubicBezTo>
                    <a:pt x="905" y="0"/>
                    <a:pt x="398" y="355"/>
                    <a:pt x="207" y="894"/>
                  </a:cubicBezTo>
                  <a:cubicBezTo>
                    <a:pt x="0" y="1465"/>
                    <a:pt x="364" y="2094"/>
                    <a:pt x="964" y="2192"/>
                  </a:cubicBezTo>
                  <a:cubicBezTo>
                    <a:pt x="1033" y="2203"/>
                    <a:pt x="1101" y="2208"/>
                    <a:pt x="1168" y="2208"/>
                  </a:cubicBezTo>
                  <a:cubicBezTo>
                    <a:pt x="1731" y="2208"/>
                    <a:pt x="2245" y="1852"/>
                    <a:pt x="2430" y="1307"/>
                  </a:cubicBezTo>
                  <a:cubicBezTo>
                    <a:pt x="2646" y="737"/>
                    <a:pt x="2282" y="107"/>
                    <a:pt x="1672" y="19"/>
                  </a:cubicBezTo>
                  <a:cubicBezTo>
                    <a:pt x="1599" y="6"/>
                    <a:pt x="1527" y="0"/>
                    <a:pt x="1455" y="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74"/>
            <p:cNvSpPr/>
            <p:nvPr/>
          </p:nvSpPr>
          <p:spPr>
            <a:xfrm>
              <a:off x="5373336" y="2891604"/>
              <a:ext cx="100853" cy="84076"/>
            </a:xfrm>
            <a:custGeom>
              <a:avLst/>
              <a:gdLst/>
              <a:ahLst/>
              <a:cxnLst/>
              <a:rect l="l" t="t" r="r" b="b"/>
              <a:pathLst>
                <a:path w="2657" h="2215" extrusionOk="0">
                  <a:moveTo>
                    <a:pt x="1479" y="0"/>
                  </a:moveTo>
                  <a:cubicBezTo>
                    <a:pt x="917" y="0"/>
                    <a:pt x="411" y="356"/>
                    <a:pt x="217" y="901"/>
                  </a:cubicBezTo>
                  <a:cubicBezTo>
                    <a:pt x="1" y="1471"/>
                    <a:pt x="375" y="2101"/>
                    <a:pt x="975" y="2199"/>
                  </a:cubicBezTo>
                  <a:cubicBezTo>
                    <a:pt x="1043" y="2210"/>
                    <a:pt x="1111" y="2215"/>
                    <a:pt x="1179" y="2215"/>
                  </a:cubicBezTo>
                  <a:cubicBezTo>
                    <a:pt x="1742" y="2215"/>
                    <a:pt x="2256" y="1858"/>
                    <a:pt x="2440" y="1314"/>
                  </a:cubicBezTo>
                  <a:cubicBezTo>
                    <a:pt x="2656" y="744"/>
                    <a:pt x="2292" y="114"/>
                    <a:pt x="1683" y="16"/>
                  </a:cubicBezTo>
                  <a:cubicBezTo>
                    <a:pt x="1614" y="5"/>
                    <a:pt x="1546" y="0"/>
                    <a:pt x="1479" y="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74"/>
            <p:cNvSpPr/>
            <p:nvPr/>
          </p:nvSpPr>
          <p:spPr>
            <a:xfrm>
              <a:off x="5386811" y="2902877"/>
              <a:ext cx="73941" cy="61795"/>
            </a:xfrm>
            <a:custGeom>
              <a:avLst/>
              <a:gdLst/>
              <a:ahLst/>
              <a:cxnLst/>
              <a:rect l="l" t="t" r="r" b="b"/>
              <a:pathLst>
                <a:path w="1948" h="1628" extrusionOk="0">
                  <a:moveTo>
                    <a:pt x="1078" y="0"/>
                  </a:moveTo>
                  <a:cubicBezTo>
                    <a:pt x="667" y="0"/>
                    <a:pt x="297" y="261"/>
                    <a:pt x="157" y="653"/>
                  </a:cubicBezTo>
                  <a:cubicBezTo>
                    <a:pt x="0" y="1076"/>
                    <a:pt x="266" y="1538"/>
                    <a:pt x="718" y="1617"/>
                  </a:cubicBezTo>
                  <a:cubicBezTo>
                    <a:pt x="765" y="1624"/>
                    <a:pt x="813" y="1627"/>
                    <a:pt x="860" y="1627"/>
                  </a:cubicBezTo>
                  <a:cubicBezTo>
                    <a:pt x="1272" y="1627"/>
                    <a:pt x="1659" y="1365"/>
                    <a:pt x="1800" y="968"/>
                  </a:cubicBezTo>
                  <a:cubicBezTo>
                    <a:pt x="1947" y="545"/>
                    <a:pt x="1682" y="83"/>
                    <a:pt x="1239" y="14"/>
                  </a:cubicBezTo>
                  <a:cubicBezTo>
                    <a:pt x="1185" y="5"/>
                    <a:pt x="1131" y="0"/>
                    <a:pt x="1078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74"/>
            <p:cNvSpPr/>
            <p:nvPr/>
          </p:nvSpPr>
          <p:spPr>
            <a:xfrm>
              <a:off x="5372235" y="2907507"/>
              <a:ext cx="76181" cy="59935"/>
            </a:xfrm>
            <a:custGeom>
              <a:avLst/>
              <a:gdLst/>
              <a:ahLst/>
              <a:cxnLst/>
              <a:rect l="l" t="t" r="r" b="b"/>
              <a:pathLst>
                <a:path w="2007" h="1579" extrusionOk="0">
                  <a:moveTo>
                    <a:pt x="709" y="0"/>
                  </a:moveTo>
                  <a:cubicBezTo>
                    <a:pt x="709" y="0"/>
                    <a:pt x="0" y="797"/>
                    <a:pt x="551" y="1328"/>
                  </a:cubicBezTo>
                  <a:cubicBezTo>
                    <a:pt x="748" y="1517"/>
                    <a:pt x="985" y="1579"/>
                    <a:pt x="1211" y="1579"/>
                  </a:cubicBezTo>
                  <a:cubicBezTo>
                    <a:pt x="1629" y="1579"/>
                    <a:pt x="2007" y="1367"/>
                    <a:pt x="2007" y="1367"/>
                  </a:cubicBezTo>
                  <a:lnTo>
                    <a:pt x="709" y="0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74"/>
            <p:cNvSpPr/>
            <p:nvPr/>
          </p:nvSpPr>
          <p:spPr>
            <a:xfrm>
              <a:off x="5408066" y="2897031"/>
              <a:ext cx="16094" cy="5997"/>
            </a:xfrm>
            <a:custGeom>
              <a:avLst/>
              <a:gdLst/>
              <a:ahLst/>
              <a:cxnLst/>
              <a:rect l="l" t="t" r="r" b="b"/>
              <a:pathLst>
                <a:path w="424" h="158" fill="none" extrusionOk="0">
                  <a:moveTo>
                    <a:pt x="423" y="1"/>
                  </a:moveTo>
                  <a:cubicBezTo>
                    <a:pt x="266" y="1"/>
                    <a:pt x="119" y="60"/>
                    <a:pt x="1" y="158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74"/>
            <p:cNvSpPr/>
            <p:nvPr/>
          </p:nvSpPr>
          <p:spPr>
            <a:xfrm>
              <a:off x="5073972" y="2978030"/>
              <a:ext cx="486463" cy="205350"/>
            </a:xfrm>
            <a:custGeom>
              <a:avLst/>
              <a:gdLst/>
              <a:ahLst/>
              <a:cxnLst/>
              <a:rect l="l" t="t" r="r" b="b"/>
              <a:pathLst>
                <a:path w="12816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2815" y="5410"/>
                  </a:lnTo>
                  <a:lnTo>
                    <a:pt x="128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74"/>
            <p:cNvSpPr/>
            <p:nvPr/>
          </p:nvSpPr>
          <p:spPr>
            <a:xfrm>
              <a:off x="5036623" y="3001562"/>
              <a:ext cx="90035" cy="204971"/>
            </a:xfrm>
            <a:custGeom>
              <a:avLst/>
              <a:gdLst/>
              <a:ahLst/>
              <a:cxnLst/>
              <a:rect l="l" t="t" r="r" b="b"/>
              <a:pathLst>
                <a:path w="2372" h="5400" extrusionOk="0">
                  <a:moveTo>
                    <a:pt x="1" y="0"/>
                  </a:moveTo>
                  <a:lnTo>
                    <a:pt x="916" y="5046"/>
                  </a:lnTo>
                  <a:cubicBezTo>
                    <a:pt x="955" y="5252"/>
                    <a:pt x="1132" y="5400"/>
                    <a:pt x="1348" y="5400"/>
                  </a:cubicBezTo>
                  <a:lnTo>
                    <a:pt x="2371" y="5400"/>
                  </a:lnTo>
                  <a:lnTo>
                    <a:pt x="1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74"/>
            <p:cNvSpPr/>
            <p:nvPr/>
          </p:nvSpPr>
          <p:spPr>
            <a:xfrm>
              <a:off x="5523796" y="3001562"/>
              <a:ext cx="90377" cy="204971"/>
            </a:xfrm>
            <a:custGeom>
              <a:avLst/>
              <a:gdLst/>
              <a:ahLst/>
              <a:cxnLst/>
              <a:rect l="l" t="t" r="r" b="b"/>
              <a:pathLst>
                <a:path w="2381" h="5400" extrusionOk="0">
                  <a:moveTo>
                    <a:pt x="846" y="0"/>
                  </a:moveTo>
                  <a:lnTo>
                    <a:pt x="0" y="5400"/>
                  </a:lnTo>
                  <a:lnTo>
                    <a:pt x="1023" y="5400"/>
                  </a:lnTo>
                  <a:cubicBezTo>
                    <a:pt x="1240" y="5400"/>
                    <a:pt x="1417" y="5242"/>
                    <a:pt x="1456" y="5046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74"/>
            <p:cNvSpPr/>
            <p:nvPr/>
          </p:nvSpPr>
          <p:spPr>
            <a:xfrm>
              <a:off x="5090407" y="3165418"/>
              <a:ext cx="462550" cy="40728"/>
            </a:xfrm>
            <a:custGeom>
              <a:avLst/>
              <a:gdLst/>
              <a:ahLst/>
              <a:cxnLst/>
              <a:rect l="l" t="t" r="r" b="b"/>
              <a:pathLst>
                <a:path w="12186" h="1073" extrusionOk="0">
                  <a:moveTo>
                    <a:pt x="0" y="1"/>
                  </a:moveTo>
                  <a:lnTo>
                    <a:pt x="0" y="1073"/>
                  </a:lnTo>
                  <a:lnTo>
                    <a:pt x="12185" y="1073"/>
                  </a:lnTo>
                  <a:lnTo>
                    <a:pt x="12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74"/>
            <p:cNvSpPr/>
            <p:nvPr/>
          </p:nvSpPr>
          <p:spPr>
            <a:xfrm>
              <a:off x="5036623" y="2960494"/>
              <a:ext cx="577561" cy="40728"/>
            </a:xfrm>
            <a:custGeom>
              <a:avLst/>
              <a:gdLst/>
              <a:ahLst/>
              <a:cxnLst/>
              <a:rect l="l" t="t" r="r" b="b"/>
              <a:pathLst>
                <a:path w="15216" h="1073" extrusionOk="0">
                  <a:moveTo>
                    <a:pt x="217" y="1"/>
                  </a:moveTo>
                  <a:cubicBezTo>
                    <a:pt x="99" y="1"/>
                    <a:pt x="1" y="99"/>
                    <a:pt x="1" y="217"/>
                  </a:cubicBezTo>
                  <a:lnTo>
                    <a:pt x="1" y="1073"/>
                  </a:lnTo>
                  <a:lnTo>
                    <a:pt x="15215" y="1073"/>
                  </a:lnTo>
                  <a:lnTo>
                    <a:pt x="15215" y="237"/>
                  </a:lnTo>
                  <a:cubicBezTo>
                    <a:pt x="15215" y="109"/>
                    <a:pt x="15107" y="1"/>
                    <a:pt x="149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74"/>
            <p:cNvSpPr/>
            <p:nvPr/>
          </p:nvSpPr>
          <p:spPr>
            <a:xfrm>
              <a:off x="5540231" y="3171795"/>
              <a:ext cx="19814" cy="19814"/>
            </a:xfrm>
            <a:custGeom>
              <a:avLst/>
              <a:gdLst/>
              <a:ahLst/>
              <a:cxnLst/>
              <a:rect l="l" t="t" r="r" b="b"/>
              <a:pathLst>
                <a:path w="522" h="522" extrusionOk="0">
                  <a:moveTo>
                    <a:pt x="266" y="0"/>
                  </a:moveTo>
                  <a:cubicBezTo>
                    <a:pt x="118" y="0"/>
                    <a:pt x="0" y="118"/>
                    <a:pt x="0" y="256"/>
                  </a:cubicBezTo>
                  <a:cubicBezTo>
                    <a:pt x="0" y="403"/>
                    <a:pt x="118" y="521"/>
                    <a:pt x="266" y="521"/>
                  </a:cubicBezTo>
                  <a:cubicBezTo>
                    <a:pt x="403" y="521"/>
                    <a:pt x="521" y="403"/>
                    <a:pt x="521" y="256"/>
                  </a:cubicBezTo>
                  <a:cubicBezTo>
                    <a:pt x="521" y="118"/>
                    <a:pt x="403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74"/>
            <p:cNvSpPr/>
            <p:nvPr/>
          </p:nvSpPr>
          <p:spPr>
            <a:xfrm>
              <a:off x="5551770" y="3103474"/>
              <a:ext cx="23192" cy="20193"/>
            </a:xfrm>
            <a:custGeom>
              <a:avLst/>
              <a:gdLst/>
              <a:ahLst/>
              <a:cxnLst/>
              <a:rect l="l" t="t" r="r" b="b"/>
              <a:pathLst>
                <a:path w="611" h="532" extrusionOk="0">
                  <a:moveTo>
                    <a:pt x="355" y="0"/>
                  </a:moveTo>
                  <a:cubicBezTo>
                    <a:pt x="119" y="0"/>
                    <a:pt x="1" y="285"/>
                    <a:pt x="158" y="453"/>
                  </a:cubicBezTo>
                  <a:cubicBezTo>
                    <a:pt x="212" y="507"/>
                    <a:pt x="279" y="531"/>
                    <a:pt x="344" y="531"/>
                  </a:cubicBezTo>
                  <a:cubicBezTo>
                    <a:pt x="480" y="531"/>
                    <a:pt x="611" y="425"/>
                    <a:pt x="611" y="266"/>
                  </a:cubicBezTo>
                  <a:cubicBezTo>
                    <a:pt x="611" y="118"/>
                    <a:pt x="493" y="0"/>
                    <a:pt x="355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74"/>
            <p:cNvSpPr/>
            <p:nvPr/>
          </p:nvSpPr>
          <p:spPr>
            <a:xfrm>
              <a:off x="5561867" y="3035533"/>
              <a:ext cx="23572" cy="20193"/>
            </a:xfrm>
            <a:custGeom>
              <a:avLst/>
              <a:gdLst/>
              <a:ahLst/>
              <a:cxnLst/>
              <a:rect l="l" t="t" r="r" b="b"/>
              <a:pathLst>
                <a:path w="621" h="532" extrusionOk="0">
                  <a:moveTo>
                    <a:pt x="355" y="0"/>
                  </a:moveTo>
                  <a:cubicBezTo>
                    <a:pt x="119" y="0"/>
                    <a:pt x="1" y="286"/>
                    <a:pt x="168" y="453"/>
                  </a:cubicBezTo>
                  <a:cubicBezTo>
                    <a:pt x="222" y="507"/>
                    <a:pt x="288" y="531"/>
                    <a:pt x="354" y="531"/>
                  </a:cubicBezTo>
                  <a:cubicBezTo>
                    <a:pt x="490" y="531"/>
                    <a:pt x="620" y="425"/>
                    <a:pt x="620" y="266"/>
                  </a:cubicBezTo>
                  <a:cubicBezTo>
                    <a:pt x="620" y="118"/>
                    <a:pt x="502" y="0"/>
                    <a:pt x="355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74"/>
            <p:cNvSpPr/>
            <p:nvPr/>
          </p:nvSpPr>
          <p:spPr>
            <a:xfrm>
              <a:off x="5569724" y="2972070"/>
              <a:ext cx="23534" cy="20193"/>
            </a:xfrm>
            <a:custGeom>
              <a:avLst/>
              <a:gdLst/>
              <a:ahLst/>
              <a:cxnLst/>
              <a:rect l="l" t="t" r="r" b="b"/>
              <a:pathLst>
                <a:path w="620" h="532" extrusionOk="0">
                  <a:moveTo>
                    <a:pt x="354" y="0"/>
                  </a:moveTo>
                  <a:cubicBezTo>
                    <a:pt x="118" y="0"/>
                    <a:pt x="0" y="286"/>
                    <a:pt x="167" y="453"/>
                  </a:cubicBezTo>
                  <a:cubicBezTo>
                    <a:pt x="218" y="507"/>
                    <a:pt x="283" y="531"/>
                    <a:pt x="347" y="531"/>
                  </a:cubicBezTo>
                  <a:cubicBezTo>
                    <a:pt x="480" y="531"/>
                    <a:pt x="613" y="426"/>
                    <a:pt x="620" y="266"/>
                  </a:cubicBezTo>
                  <a:cubicBezTo>
                    <a:pt x="620" y="118"/>
                    <a:pt x="502" y="0"/>
                    <a:pt x="354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74"/>
            <p:cNvSpPr/>
            <p:nvPr/>
          </p:nvSpPr>
          <p:spPr>
            <a:xfrm>
              <a:off x="5087409" y="3171795"/>
              <a:ext cx="19814" cy="19814"/>
            </a:xfrm>
            <a:custGeom>
              <a:avLst/>
              <a:gdLst/>
              <a:ahLst/>
              <a:cxnLst/>
              <a:rect l="l" t="t" r="r" b="b"/>
              <a:pathLst>
                <a:path w="522" h="522" extrusionOk="0">
                  <a:moveTo>
                    <a:pt x="256" y="0"/>
                  </a:moveTo>
                  <a:cubicBezTo>
                    <a:pt x="109" y="0"/>
                    <a:pt x="1" y="118"/>
                    <a:pt x="1" y="256"/>
                  </a:cubicBezTo>
                  <a:cubicBezTo>
                    <a:pt x="1" y="403"/>
                    <a:pt x="109" y="521"/>
                    <a:pt x="256" y="521"/>
                  </a:cubicBezTo>
                  <a:cubicBezTo>
                    <a:pt x="404" y="521"/>
                    <a:pt x="522" y="403"/>
                    <a:pt x="522" y="256"/>
                  </a:cubicBezTo>
                  <a:cubicBezTo>
                    <a:pt x="522" y="118"/>
                    <a:pt x="404" y="0"/>
                    <a:pt x="25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74"/>
            <p:cNvSpPr/>
            <p:nvPr/>
          </p:nvSpPr>
          <p:spPr>
            <a:xfrm>
              <a:off x="5176265" y="3171795"/>
              <a:ext cx="20193" cy="19814"/>
            </a:xfrm>
            <a:custGeom>
              <a:avLst/>
              <a:gdLst/>
              <a:ahLst/>
              <a:cxnLst/>
              <a:rect l="l" t="t" r="r" b="b"/>
              <a:pathLst>
                <a:path w="532" h="522" extrusionOk="0">
                  <a:moveTo>
                    <a:pt x="266" y="0"/>
                  </a:moveTo>
                  <a:cubicBezTo>
                    <a:pt x="118" y="0"/>
                    <a:pt x="0" y="118"/>
                    <a:pt x="0" y="256"/>
                  </a:cubicBezTo>
                  <a:cubicBezTo>
                    <a:pt x="0" y="403"/>
                    <a:pt x="118" y="521"/>
                    <a:pt x="266" y="521"/>
                  </a:cubicBezTo>
                  <a:cubicBezTo>
                    <a:pt x="413" y="521"/>
                    <a:pt x="531" y="403"/>
                    <a:pt x="531" y="256"/>
                  </a:cubicBezTo>
                  <a:cubicBezTo>
                    <a:pt x="531" y="118"/>
                    <a:pt x="413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74"/>
            <p:cNvSpPr/>
            <p:nvPr/>
          </p:nvSpPr>
          <p:spPr>
            <a:xfrm>
              <a:off x="5265463" y="3171795"/>
              <a:ext cx="20193" cy="19814"/>
            </a:xfrm>
            <a:custGeom>
              <a:avLst/>
              <a:gdLst/>
              <a:ahLst/>
              <a:cxnLst/>
              <a:rect l="l" t="t" r="r" b="b"/>
              <a:pathLst>
                <a:path w="532" h="522" extrusionOk="0">
                  <a:moveTo>
                    <a:pt x="266" y="0"/>
                  </a:moveTo>
                  <a:cubicBezTo>
                    <a:pt x="119" y="0"/>
                    <a:pt x="1" y="118"/>
                    <a:pt x="1" y="256"/>
                  </a:cubicBezTo>
                  <a:cubicBezTo>
                    <a:pt x="1" y="403"/>
                    <a:pt x="119" y="521"/>
                    <a:pt x="266" y="521"/>
                  </a:cubicBezTo>
                  <a:cubicBezTo>
                    <a:pt x="414" y="521"/>
                    <a:pt x="532" y="403"/>
                    <a:pt x="532" y="256"/>
                  </a:cubicBezTo>
                  <a:cubicBezTo>
                    <a:pt x="532" y="118"/>
                    <a:pt x="414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74"/>
            <p:cNvSpPr/>
            <p:nvPr/>
          </p:nvSpPr>
          <p:spPr>
            <a:xfrm>
              <a:off x="5354699" y="3171795"/>
              <a:ext cx="20193" cy="19814"/>
            </a:xfrm>
            <a:custGeom>
              <a:avLst/>
              <a:gdLst/>
              <a:ahLst/>
              <a:cxnLst/>
              <a:rect l="l" t="t" r="r" b="b"/>
              <a:pathLst>
                <a:path w="532" h="522" extrusionOk="0">
                  <a:moveTo>
                    <a:pt x="266" y="0"/>
                  </a:moveTo>
                  <a:cubicBezTo>
                    <a:pt x="118" y="0"/>
                    <a:pt x="0" y="118"/>
                    <a:pt x="0" y="256"/>
                  </a:cubicBezTo>
                  <a:cubicBezTo>
                    <a:pt x="0" y="403"/>
                    <a:pt x="118" y="521"/>
                    <a:pt x="266" y="521"/>
                  </a:cubicBezTo>
                  <a:cubicBezTo>
                    <a:pt x="413" y="521"/>
                    <a:pt x="531" y="403"/>
                    <a:pt x="531" y="256"/>
                  </a:cubicBezTo>
                  <a:cubicBezTo>
                    <a:pt x="531" y="118"/>
                    <a:pt x="413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74"/>
            <p:cNvSpPr/>
            <p:nvPr/>
          </p:nvSpPr>
          <p:spPr>
            <a:xfrm>
              <a:off x="5443897" y="3171795"/>
              <a:ext cx="20193" cy="19814"/>
            </a:xfrm>
            <a:custGeom>
              <a:avLst/>
              <a:gdLst/>
              <a:ahLst/>
              <a:cxnLst/>
              <a:rect l="l" t="t" r="r" b="b"/>
              <a:pathLst>
                <a:path w="532" h="522" extrusionOk="0">
                  <a:moveTo>
                    <a:pt x="266" y="0"/>
                  </a:moveTo>
                  <a:cubicBezTo>
                    <a:pt x="119" y="0"/>
                    <a:pt x="1" y="118"/>
                    <a:pt x="1" y="256"/>
                  </a:cubicBezTo>
                  <a:cubicBezTo>
                    <a:pt x="1" y="403"/>
                    <a:pt x="119" y="521"/>
                    <a:pt x="266" y="521"/>
                  </a:cubicBezTo>
                  <a:cubicBezTo>
                    <a:pt x="414" y="521"/>
                    <a:pt x="532" y="403"/>
                    <a:pt x="532" y="256"/>
                  </a:cubicBezTo>
                  <a:cubicBezTo>
                    <a:pt x="532" y="118"/>
                    <a:pt x="414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74"/>
            <p:cNvSpPr/>
            <p:nvPr/>
          </p:nvSpPr>
          <p:spPr>
            <a:xfrm>
              <a:off x="5134437" y="2970590"/>
              <a:ext cx="23192" cy="20155"/>
            </a:xfrm>
            <a:custGeom>
              <a:avLst/>
              <a:gdLst/>
              <a:ahLst/>
              <a:cxnLst/>
              <a:rect l="l" t="t" r="r" b="b"/>
              <a:pathLst>
                <a:path w="611" h="531" extrusionOk="0">
                  <a:moveTo>
                    <a:pt x="256" y="0"/>
                  </a:moveTo>
                  <a:cubicBezTo>
                    <a:pt x="119" y="0"/>
                    <a:pt x="1" y="118"/>
                    <a:pt x="1" y="266"/>
                  </a:cubicBezTo>
                  <a:cubicBezTo>
                    <a:pt x="1" y="425"/>
                    <a:pt x="127" y="531"/>
                    <a:pt x="260" y="531"/>
                  </a:cubicBezTo>
                  <a:cubicBezTo>
                    <a:pt x="324" y="531"/>
                    <a:pt x="389" y="507"/>
                    <a:pt x="443" y="452"/>
                  </a:cubicBezTo>
                  <a:cubicBezTo>
                    <a:pt x="610" y="295"/>
                    <a:pt x="492" y="10"/>
                    <a:pt x="25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74"/>
            <p:cNvSpPr/>
            <p:nvPr/>
          </p:nvSpPr>
          <p:spPr>
            <a:xfrm>
              <a:off x="5223673" y="2970590"/>
              <a:ext cx="19814" cy="20193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56" y="0"/>
                  </a:moveTo>
                  <a:cubicBezTo>
                    <a:pt x="118" y="0"/>
                    <a:pt x="0" y="118"/>
                    <a:pt x="0" y="266"/>
                  </a:cubicBezTo>
                  <a:cubicBezTo>
                    <a:pt x="0" y="413"/>
                    <a:pt x="118" y="531"/>
                    <a:pt x="256" y="531"/>
                  </a:cubicBezTo>
                  <a:cubicBezTo>
                    <a:pt x="403" y="531"/>
                    <a:pt x="521" y="413"/>
                    <a:pt x="521" y="266"/>
                  </a:cubicBezTo>
                  <a:cubicBezTo>
                    <a:pt x="521" y="118"/>
                    <a:pt x="403" y="0"/>
                    <a:pt x="25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74"/>
            <p:cNvSpPr/>
            <p:nvPr/>
          </p:nvSpPr>
          <p:spPr>
            <a:xfrm>
              <a:off x="5310632" y="2970590"/>
              <a:ext cx="19814" cy="20193"/>
            </a:xfrm>
            <a:custGeom>
              <a:avLst/>
              <a:gdLst/>
              <a:ahLst/>
              <a:cxnLst/>
              <a:rect l="l" t="t" r="r" b="b"/>
              <a:pathLst>
                <a:path w="522" h="532" extrusionOk="0">
                  <a:moveTo>
                    <a:pt x="266" y="0"/>
                  </a:moveTo>
                  <a:cubicBezTo>
                    <a:pt x="119" y="0"/>
                    <a:pt x="1" y="118"/>
                    <a:pt x="1" y="266"/>
                  </a:cubicBezTo>
                  <a:cubicBezTo>
                    <a:pt x="1" y="413"/>
                    <a:pt x="119" y="531"/>
                    <a:pt x="266" y="531"/>
                  </a:cubicBezTo>
                  <a:cubicBezTo>
                    <a:pt x="404" y="531"/>
                    <a:pt x="522" y="413"/>
                    <a:pt x="522" y="266"/>
                  </a:cubicBezTo>
                  <a:cubicBezTo>
                    <a:pt x="522" y="118"/>
                    <a:pt x="404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74"/>
            <p:cNvSpPr/>
            <p:nvPr/>
          </p:nvSpPr>
          <p:spPr>
            <a:xfrm>
              <a:off x="5401728" y="2970590"/>
              <a:ext cx="20193" cy="20193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0"/>
                  </a:moveTo>
                  <a:cubicBezTo>
                    <a:pt x="118" y="0"/>
                    <a:pt x="0" y="118"/>
                    <a:pt x="0" y="266"/>
                  </a:cubicBezTo>
                  <a:cubicBezTo>
                    <a:pt x="0" y="413"/>
                    <a:pt x="118" y="531"/>
                    <a:pt x="266" y="531"/>
                  </a:cubicBezTo>
                  <a:cubicBezTo>
                    <a:pt x="413" y="531"/>
                    <a:pt x="531" y="413"/>
                    <a:pt x="531" y="266"/>
                  </a:cubicBezTo>
                  <a:cubicBezTo>
                    <a:pt x="531" y="118"/>
                    <a:pt x="413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74"/>
            <p:cNvSpPr/>
            <p:nvPr/>
          </p:nvSpPr>
          <p:spPr>
            <a:xfrm>
              <a:off x="5492064" y="2970590"/>
              <a:ext cx="20193" cy="20193"/>
            </a:xfrm>
            <a:custGeom>
              <a:avLst/>
              <a:gdLst/>
              <a:ahLst/>
              <a:cxnLst/>
              <a:rect l="l" t="t" r="r" b="b"/>
              <a:pathLst>
                <a:path w="532" h="532" extrusionOk="0">
                  <a:moveTo>
                    <a:pt x="266" y="0"/>
                  </a:moveTo>
                  <a:cubicBezTo>
                    <a:pt x="118" y="0"/>
                    <a:pt x="0" y="118"/>
                    <a:pt x="0" y="266"/>
                  </a:cubicBezTo>
                  <a:cubicBezTo>
                    <a:pt x="0" y="413"/>
                    <a:pt x="118" y="531"/>
                    <a:pt x="266" y="531"/>
                  </a:cubicBezTo>
                  <a:cubicBezTo>
                    <a:pt x="413" y="531"/>
                    <a:pt x="532" y="413"/>
                    <a:pt x="532" y="266"/>
                  </a:cubicBezTo>
                  <a:cubicBezTo>
                    <a:pt x="532" y="118"/>
                    <a:pt x="413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74"/>
            <p:cNvSpPr/>
            <p:nvPr/>
          </p:nvSpPr>
          <p:spPr>
            <a:xfrm>
              <a:off x="5072112" y="3103474"/>
              <a:ext cx="23534" cy="20193"/>
            </a:xfrm>
            <a:custGeom>
              <a:avLst/>
              <a:gdLst/>
              <a:ahLst/>
              <a:cxnLst/>
              <a:rect l="l" t="t" r="r" b="b"/>
              <a:pathLst>
                <a:path w="620" h="532" extrusionOk="0">
                  <a:moveTo>
                    <a:pt x="266" y="0"/>
                  </a:moveTo>
                  <a:cubicBezTo>
                    <a:pt x="128" y="0"/>
                    <a:pt x="0" y="118"/>
                    <a:pt x="10" y="266"/>
                  </a:cubicBezTo>
                  <a:cubicBezTo>
                    <a:pt x="3" y="425"/>
                    <a:pt x="132" y="531"/>
                    <a:pt x="267" y="531"/>
                  </a:cubicBezTo>
                  <a:cubicBezTo>
                    <a:pt x="332" y="531"/>
                    <a:pt x="399" y="507"/>
                    <a:pt x="453" y="453"/>
                  </a:cubicBezTo>
                  <a:cubicBezTo>
                    <a:pt x="620" y="295"/>
                    <a:pt x="502" y="1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74"/>
            <p:cNvSpPr/>
            <p:nvPr/>
          </p:nvSpPr>
          <p:spPr>
            <a:xfrm>
              <a:off x="5062016" y="3035533"/>
              <a:ext cx="23572" cy="20193"/>
            </a:xfrm>
            <a:custGeom>
              <a:avLst/>
              <a:gdLst/>
              <a:ahLst/>
              <a:cxnLst/>
              <a:rect l="l" t="t" r="r" b="b"/>
              <a:pathLst>
                <a:path w="621" h="532" extrusionOk="0">
                  <a:moveTo>
                    <a:pt x="266" y="0"/>
                  </a:moveTo>
                  <a:cubicBezTo>
                    <a:pt x="119" y="0"/>
                    <a:pt x="1" y="118"/>
                    <a:pt x="1" y="266"/>
                  </a:cubicBezTo>
                  <a:cubicBezTo>
                    <a:pt x="1" y="425"/>
                    <a:pt x="131" y="531"/>
                    <a:pt x="267" y="531"/>
                  </a:cubicBezTo>
                  <a:cubicBezTo>
                    <a:pt x="332" y="531"/>
                    <a:pt x="399" y="507"/>
                    <a:pt x="453" y="453"/>
                  </a:cubicBezTo>
                  <a:cubicBezTo>
                    <a:pt x="620" y="286"/>
                    <a:pt x="502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74"/>
            <p:cNvSpPr/>
            <p:nvPr/>
          </p:nvSpPr>
          <p:spPr>
            <a:xfrm>
              <a:off x="5054197" y="2972070"/>
              <a:ext cx="23534" cy="20193"/>
            </a:xfrm>
            <a:custGeom>
              <a:avLst/>
              <a:gdLst/>
              <a:ahLst/>
              <a:cxnLst/>
              <a:rect l="l" t="t" r="r" b="b"/>
              <a:pathLst>
                <a:path w="620" h="532" extrusionOk="0">
                  <a:moveTo>
                    <a:pt x="266" y="0"/>
                  </a:moveTo>
                  <a:cubicBezTo>
                    <a:pt x="118" y="0"/>
                    <a:pt x="0" y="118"/>
                    <a:pt x="0" y="266"/>
                  </a:cubicBezTo>
                  <a:cubicBezTo>
                    <a:pt x="0" y="426"/>
                    <a:pt x="131" y="531"/>
                    <a:pt x="267" y="531"/>
                  </a:cubicBezTo>
                  <a:cubicBezTo>
                    <a:pt x="332" y="531"/>
                    <a:pt x="398" y="507"/>
                    <a:pt x="453" y="453"/>
                  </a:cubicBezTo>
                  <a:cubicBezTo>
                    <a:pt x="620" y="286"/>
                    <a:pt x="502" y="0"/>
                    <a:pt x="266" y="0"/>
                  </a:cubicBezTo>
                  <a:close/>
                </a:path>
              </a:pathLst>
            </a:custGeom>
            <a:solidFill>
              <a:srgbClr val="BC6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74"/>
            <p:cNvSpPr/>
            <p:nvPr/>
          </p:nvSpPr>
          <p:spPr>
            <a:xfrm>
              <a:off x="5110942" y="3084420"/>
              <a:ext cx="431197" cy="8996"/>
            </a:xfrm>
            <a:custGeom>
              <a:avLst/>
              <a:gdLst/>
              <a:ahLst/>
              <a:cxnLst/>
              <a:rect l="l" t="t" r="r" b="b"/>
              <a:pathLst>
                <a:path w="11360" h="237" extrusionOk="0">
                  <a:moveTo>
                    <a:pt x="0" y="1"/>
                  </a:moveTo>
                  <a:lnTo>
                    <a:pt x="0" y="237"/>
                  </a:lnTo>
                  <a:lnTo>
                    <a:pt x="11359" y="237"/>
                  </a:lnTo>
                  <a:lnTo>
                    <a:pt x="11359" y="1"/>
                  </a:lnTo>
                  <a:close/>
                </a:path>
              </a:pathLst>
            </a:custGeom>
            <a:solidFill>
              <a:srgbClr val="602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74"/>
            <p:cNvSpPr/>
            <p:nvPr/>
          </p:nvSpPr>
          <p:spPr>
            <a:xfrm>
              <a:off x="5474908" y="2869779"/>
              <a:ext cx="28013" cy="28051"/>
            </a:xfrm>
            <a:custGeom>
              <a:avLst/>
              <a:gdLst/>
              <a:ahLst/>
              <a:cxnLst/>
              <a:rect l="l" t="t" r="r" b="b"/>
              <a:pathLst>
                <a:path w="738" h="739" extrusionOk="0">
                  <a:moveTo>
                    <a:pt x="364" y="1"/>
                  </a:moveTo>
                  <a:lnTo>
                    <a:pt x="266" y="266"/>
                  </a:lnTo>
                  <a:lnTo>
                    <a:pt x="0" y="374"/>
                  </a:lnTo>
                  <a:lnTo>
                    <a:pt x="266" y="473"/>
                  </a:lnTo>
                  <a:lnTo>
                    <a:pt x="364" y="738"/>
                  </a:lnTo>
                  <a:lnTo>
                    <a:pt x="472" y="473"/>
                  </a:lnTo>
                  <a:lnTo>
                    <a:pt x="738" y="374"/>
                  </a:lnTo>
                  <a:lnTo>
                    <a:pt x="472" y="266"/>
                  </a:lnTo>
                  <a:lnTo>
                    <a:pt x="36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74"/>
            <p:cNvSpPr/>
            <p:nvPr/>
          </p:nvSpPr>
          <p:spPr>
            <a:xfrm>
              <a:off x="5209477" y="2840287"/>
              <a:ext cx="29531" cy="29531"/>
            </a:xfrm>
            <a:custGeom>
              <a:avLst/>
              <a:gdLst/>
              <a:ahLst/>
              <a:cxnLst/>
              <a:rect l="l" t="t" r="r" b="b"/>
              <a:pathLst>
                <a:path w="778" h="778" extrusionOk="0">
                  <a:moveTo>
                    <a:pt x="384" y="1"/>
                  </a:moveTo>
                  <a:lnTo>
                    <a:pt x="276" y="286"/>
                  </a:lnTo>
                  <a:lnTo>
                    <a:pt x="0" y="394"/>
                  </a:lnTo>
                  <a:lnTo>
                    <a:pt x="276" y="492"/>
                  </a:lnTo>
                  <a:lnTo>
                    <a:pt x="384" y="778"/>
                  </a:lnTo>
                  <a:lnTo>
                    <a:pt x="492" y="492"/>
                  </a:lnTo>
                  <a:lnTo>
                    <a:pt x="777" y="394"/>
                  </a:lnTo>
                  <a:lnTo>
                    <a:pt x="492" y="286"/>
                  </a:lnTo>
                  <a:lnTo>
                    <a:pt x="3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74"/>
            <p:cNvSpPr/>
            <p:nvPr/>
          </p:nvSpPr>
          <p:spPr>
            <a:xfrm>
              <a:off x="5327067" y="2883975"/>
              <a:ext cx="26153" cy="26153"/>
            </a:xfrm>
            <a:custGeom>
              <a:avLst/>
              <a:gdLst/>
              <a:ahLst/>
              <a:cxnLst/>
              <a:rect l="l" t="t" r="r" b="b"/>
              <a:pathLst>
                <a:path w="689" h="689" extrusionOk="0">
                  <a:moveTo>
                    <a:pt x="345" y="0"/>
                  </a:moveTo>
                  <a:lnTo>
                    <a:pt x="256" y="246"/>
                  </a:lnTo>
                  <a:lnTo>
                    <a:pt x="0" y="345"/>
                  </a:lnTo>
                  <a:lnTo>
                    <a:pt x="256" y="433"/>
                  </a:lnTo>
                  <a:lnTo>
                    <a:pt x="345" y="689"/>
                  </a:lnTo>
                  <a:lnTo>
                    <a:pt x="443" y="433"/>
                  </a:lnTo>
                  <a:lnTo>
                    <a:pt x="689" y="345"/>
                  </a:lnTo>
                  <a:lnTo>
                    <a:pt x="443" y="246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74"/>
            <p:cNvSpPr/>
            <p:nvPr/>
          </p:nvSpPr>
          <p:spPr>
            <a:xfrm>
              <a:off x="5124720" y="2914226"/>
              <a:ext cx="26191" cy="26153"/>
            </a:xfrm>
            <a:custGeom>
              <a:avLst/>
              <a:gdLst/>
              <a:ahLst/>
              <a:cxnLst/>
              <a:rect l="l" t="t" r="r" b="b"/>
              <a:pathLst>
                <a:path w="690" h="689" extrusionOk="0">
                  <a:moveTo>
                    <a:pt x="345" y="0"/>
                  </a:moveTo>
                  <a:lnTo>
                    <a:pt x="247" y="246"/>
                  </a:lnTo>
                  <a:lnTo>
                    <a:pt x="1" y="344"/>
                  </a:lnTo>
                  <a:lnTo>
                    <a:pt x="247" y="443"/>
                  </a:lnTo>
                  <a:lnTo>
                    <a:pt x="345" y="688"/>
                  </a:lnTo>
                  <a:lnTo>
                    <a:pt x="434" y="443"/>
                  </a:lnTo>
                  <a:lnTo>
                    <a:pt x="689" y="344"/>
                  </a:lnTo>
                  <a:lnTo>
                    <a:pt x="434" y="246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74"/>
            <p:cNvSpPr/>
            <p:nvPr/>
          </p:nvSpPr>
          <p:spPr>
            <a:xfrm>
              <a:off x="4923550" y="3156764"/>
              <a:ext cx="85139" cy="55456"/>
            </a:xfrm>
            <a:custGeom>
              <a:avLst/>
              <a:gdLst/>
              <a:ahLst/>
              <a:cxnLst/>
              <a:rect l="l" t="t" r="r" b="b"/>
              <a:pathLst>
                <a:path w="2243" h="1461" extrusionOk="0">
                  <a:moveTo>
                    <a:pt x="1129" y="0"/>
                  </a:moveTo>
                  <a:cubicBezTo>
                    <a:pt x="874" y="0"/>
                    <a:pt x="619" y="74"/>
                    <a:pt x="393" y="219"/>
                  </a:cubicBezTo>
                  <a:cubicBezTo>
                    <a:pt x="0" y="514"/>
                    <a:pt x="0" y="976"/>
                    <a:pt x="393" y="1252"/>
                  </a:cubicBezTo>
                  <a:cubicBezTo>
                    <a:pt x="611" y="1392"/>
                    <a:pt x="859" y="1461"/>
                    <a:pt x="1107" y="1461"/>
                  </a:cubicBezTo>
                  <a:cubicBezTo>
                    <a:pt x="1363" y="1461"/>
                    <a:pt x="1619" y="1387"/>
                    <a:pt x="1839" y="1242"/>
                  </a:cubicBezTo>
                  <a:cubicBezTo>
                    <a:pt x="2242" y="947"/>
                    <a:pt x="2242" y="485"/>
                    <a:pt x="1839" y="209"/>
                  </a:cubicBezTo>
                  <a:cubicBezTo>
                    <a:pt x="1622" y="69"/>
                    <a:pt x="1376" y="0"/>
                    <a:pt x="1129" y="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74"/>
            <p:cNvSpPr/>
            <p:nvPr/>
          </p:nvSpPr>
          <p:spPr>
            <a:xfrm>
              <a:off x="4923550" y="3151147"/>
              <a:ext cx="85139" cy="51546"/>
            </a:xfrm>
            <a:custGeom>
              <a:avLst/>
              <a:gdLst/>
              <a:ahLst/>
              <a:cxnLst/>
              <a:rect l="l" t="t" r="r" b="b"/>
              <a:pathLst>
                <a:path w="2243" h="1358" extrusionOk="0">
                  <a:moveTo>
                    <a:pt x="1130" y="1"/>
                  </a:moveTo>
                  <a:cubicBezTo>
                    <a:pt x="875" y="1"/>
                    <a:pt x="619" y="69"/>
                    <a:pt x="393" y="210"/>
                  </a:cubicBezTo>
                  <a:cubicBezTo>
                    <a:pt x="0" y="485"/>
                    <a:pt x="0" y="908"/>
                    <a:pt x="393" y="1164"/>
                  </a:cubicBezTo>
                  <a:cubicBezTo>
                    <a:pt x="615" y="1294"/>
                    <a:pt x="861" y="1358"/>
                    <a:pt x="1106" y="1358"/>
                  </a:cubicBezTo>
                  <a:cubicBezTo>
                    <a:pt x="1360" y="1358"/>
                    <a:pt x="1614" y="1289"/>
                    <a:pt x="1839" y="1154"/>
                  </a:cubicBezTo>
                  <a:cubicBezTo>
                    <a:pt x="2242" y="878"/>
                    <a:pt x="2242" y="456"/>
                    <a:pt x="1839" y="190"/>
                  </a:cubicBezTo>
                  <a:cubicBezTo>
                    <a:pt x="1622" y="64"/>
                    <a:pt x="1376" y="1"/>
                    <a:pt x="1130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74"/>
            <p:cNvSpPr/>
            <p:nvPr/>
          </p:nvSpPr>
          <p:spPr>
            <a:xfrm>
              <a:off x="4934747" y="3157903"/>
              <a:ext cx="62744" cy="37995"/>
            </a:xfrm>
            <a:custGeom>
              <a:avLst/>
              <a:gdLst/>
              <a:ahLst/>
              <a:cxnLst/>
              <a:rect l="l" t="t" r="r" b="b"/>
              <a:pathLst>
                <a:path w="1653" h="1001" extrusionOk="0">
                  <a:moveTo>
                    <a:pt x="830" y="1"/>
                  </a:moveTo>
                  <a:cubicBezTo>
                    <a:pt x="644" y="1"/>
                    <a:pt x="459" y="50"/>
                    <a:pt x="295" y="150"/>
                  </a:cubicBezTo>
                  <a:cubicBezTo>
                    <a:pt x="0" y="356"/>
                    <a:pt x="0" y="671"/>
                    <a:pt x="295" y="858"/>
                  </a:cubicBezTo>
                  <a:cubicBezTo>
                    <a:pt x="453" y="954"/>
                    <a:pt x="633" y="1000"/>
                    <a:pt x="812" y="1000"/>
                  </a:cubicBezTo>
                  <a:cubicBezTo>
                    <a:pt x="1001" y="1000"/>
                    <a:pt x="1191" y="949"/>
                    <a:pt x="1357" y="848"/>
                  </a:cubicBezTo>
                  <a:cubicBezTo>
                    <a:pt x="1652" y="651"/>
                    <a:pt x="1652" y="337"/>
                    <a:pt x="1357" y="140"/>
                  </a:cubicBezTo>
                  <a:cubicBezTo>
                    <a:pt x="1192" y="48"/>
                    <a:pt x="1010" y="1"/>
                    <a:pt x="830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74"/>
            <p:cNvSpPr/>
            <p:nvPr/>
          </p:nvSpPr>
          <p:spPr>
            <a:xfrm>
              <a:off x="4926511" y="3154601"/>
              <a:ext cx="46726" cy="44448"/>
            </a:xfrm>
            <a:custGeom>
              <a:avLst/>
              <a:gdLst/>
              <a:ahLst/>
              <a:cxnLst/>
              <a:rect l="l" t="t" r="r" b="b"/>
              <a:pathLst>
                <a:path w="1231" h="1171" extrusionOk="0">
                  <a:moveTo>
                    <a:pt x="866" y="1"/>
                  </a:moveTo>
                  <a:cubicBezTo>
                    <a:pt x="866" y="1"/>
                    <a:pt x="1" y="217"/>
                    <a:pt x="178" y="689"/>
                  </a:cubicBezTo>
                  <a:cubicBezTo>
                    <a:pt x="365" y="1161"/>
                    <a:pt x="1230" y="1171"/>
                    <a:pt x="1230" y="1171"/>
                  </a:cubicBezTo>
                  <a:lnTo>
                    <a:pt x="866" y="1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74"/>
            <p:cNvSpPr/>
            <p:nvPr/>
          </p:nvSpPr>
          <p:spPr>
            <a:xfrm>
              <a:off x="4958622" y="3198668"/>
              <a:ext cx="4517" cy="380"/>
            </a:xfrm>
            <a:custGeom>
              <a:avLst/>
              <a:gdLst/>
              <a:ahLst/>
              <a:cxnLst/>
              <a:rect l="l" t="t" r="r" b="b"/>
              <a:pathLst>
                <a:path w="119" h="10" fill="none" extrusionOk="0">
                  <a:moveTo>
                    <a:pt x="119" y="10"/>
                  </a:moveTo>
                  <a:lnTo>
                    <a:pt x="1" y="0"/>
                  </a:lnTo>
                </a:path>
              </a:pathLst>
            </a:custGeom>
            <a:noFill/>
            <a:ln w="22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74"/>
            <p:cNvSpPr/>
            <p:nvPr/>
          </p:nvSpPr>
          <p:spPr>
            <a:xfrm>
              <a:off x="4967580" y="3154221"/>
              <a:ext cx="14234" cy="2657"/>
            </a:xfrm>
            <a:custGeom>
              <a:avLst/>
              <a:gdLst/>
              <a:ahLst/>
              <a:cxnLst/>
              <a:rect l="l" t="t" r="r" b="b"/>
              <a:pathLst>
                <a:path w="375" h="70" fill="none" extrusionOk="0">
                  <a:moveTo>
                    <a:pt x="374" y="70"/>
                  </a:moveTo>
                  <a:cubicBezTo>
                    <a:pt x="256" y="20"/>
                    <a:pt x="128" y="1"/>
                    <a:pt x="1" y="20"/>
                  </a:cubicBezTo>
                </a:path>
              </a:pathLst>
            </a:custGeom>
            <a:noFill/>
            <a:ln w="22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74"/>
            <p:cNvSpPr/>
            <p:nvPr/>
          </p:nvSpPr>
          <p:spPr>
            <a:xfrm>
              <a:off x="5645105" y="3088140"/>
              <a:ext cx="86277" cy="55342"/>
            </a:xfrm>
            <a:custGeom>
              <a:avLst/>
              <a:gdLst/>
              <a:ahLst/>
              <a:cxnLst/>
              <a:rect l="l" t="t" r="r" b="b"/>
              <a:pathLst>
                <a:path w="2273" h="1458" extrusionOk="0">
                  <a:moveTo>
                    <a:pt x="1096" y="0"/>
                  </a:moveTo>
                  <a:cubicBezTo>
                    <a:pt x="874" y="0"/>
                    <a:pt x="652" y="56"/>
                    <a:pt x="453" y="168"/>
                  </a:cubicBezTo>
                  <a:cubicBezTo>
                    <a:pt x="30" y="424"/>
                    <a:pt x="1" y="886"/>
                    <a:pt x="374" y="1191"/>
                  </a:cubicBezTo>
                  <a:cubicBezTo>
                    <a:pt x="606" y="1367"/>
                    <a:pt x="887" y="1457"/>
                    <a:pt x="1170" y="1457"/>
                  </a:cubicBezTo>
                  <a:cubicBezTo>
                    <a:pt x="1393" y="1457"/>
                    <a:pt x="1617" y="1402"/>
                    <a:pt x="1820" y="1289"/>
                  </a:cubicBezTo>
                  <a:cubicBezTo>
                    <a:pt x="2233" y="1034"/>
                    <a:pt x="2273" y="571"/>
                    <a:pt x="1899" y="267"/>
                  </a:cubicBezTo>
                  <a:cubicBezTo>
                    <a:pt x="1662" y="90"/>
                    <a:pt x="1379" y="0"/>
                    <a:pt x="1096" y="0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74"/>
            <p:cNvSpPr/>
            <p:nvPr/>
          </p:nvSpPr>
          <p:spPr>
            <a:xfrm>
              <a:off x="5645485" y="3082333"/>
              <a:ext cx="86657" cy="51698"/>
            </a:xfrm>
            <a:custGeom>
              <a:avLst/>
              <a:gdLst/>
              <a:ahLst/>
              <a:cxnLst/>
              <a:rect l="l" t="t" r="r" b="b"/>
              <a:pathLst>
                <a:path w="2283" h="1362" extrusionOk="0">
                  <a:moveTo>
                    <a:pt x="1093" y="1"/>
                  </a:moveTo>
                  <a:cubicBezTo>
                    <a:pt x="874" y="1"/>
                    <a:pt x="654" y="51"/>
                    <a:pt x="453" y="154"/>
                  </a:cubicBezTo>
                  <a:cubicBezTo>
                    <a:pt x="40" y="390"/>
                    <a:pt x="1" y="823"/>
                    <a:pt x="384" y="1108"/>
                  </a:cubicBezTo>
                  <a:cubicBezTo>
                    <a:pt x="625" y="1276"/>
                    <a:pt x="912" y="1361"/>
                    <a:pt x="1199" y="1361"/>
                  </a:cubicBezTo>
                  <a:cubicBezTo>
                    <a:pt x="1415" y="1361"/>
                    <a:pt x="1631" y="1313"/>
                    <a:pt x="1830" y="1216"/>
                  </a:cubicBezTo>
                  <a:cubicBezTo>
                    <a:pt x="2243" y="980"/>
                    <a:pt x="2282" y="547"/>
                    <a:pt x="1899" y="252"/>
                  </a:cubicBezTo>
                  <a:cubicBezTo>
                    <a:pt x="1660" y="86"/>
                    <a:pt x="1377" y="1"/>
                    <a:pt x="1093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74"/>
            <p:cNvSpPr/>
            <p:nvPr/>
          </p:nvSpPr>
          <p:spPr>
            <a:xfrm>
              <a:off x="5657062" y="3089317"/>
              <a:ext cx="63503" cy="37995"/>
            </a:xfrm>
            <a:custGeom>
              <a:avLst/>
              <a:gdLst/>
              <a:ahLst/>
              <a:cxnLst/>
              <a:rect l="l" t="t" r="r" b="b"/>
              <a:pathLst>
                <a:path w="1673" h="1001" extrusionOk="0">
                  <a:moveTo>
                    <a:pt x="795" y="0"/>
                  </a:moveTo>
                  <a:cubicBezTo>
                    <a:pt x="637" y="0"/>
                    <a:pt x="478" y="36"/>
                    <a:pt x="335" y="108"/>
                  </a:cubicBezTo>
                  <a:cubicBezTo>
                    <a:pt x="20" y="285"/>
                    <a:pt x="0" y="599"/>
                    <a:pt x="276" y="816"/>
                  </a:cubicBezTo>
                  <a:cubicBezTo>
                    <a:pt x="453" y="937"/>
                    <a:pt x="661" y="1000"/>
                    <a:pt x="868" y="1000"/>
                  </a:cubicBezTo>
                  <a:cubicBezTo>
                    <a:pt x="1030" y="1000"/>
                    <a:pt x="1192" y="962"/>
                    <a:pt x="1338" y="885"/>
                  </a:cubicBezTo>
                  <a:cubicBezTo>
                    <a:pt x="1653" y="717"/>
                    <a:pt x="1672" y="393"/>
                    <a:pt x="1397" y="186"/>
                  </a:cubicBezTo>
                  <a:cubicBezTo>
                    <a:pt x="1217" y="63"/>
                    <a:pt x="1006" y="0"/>
                    <a:pt x="795" y="0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74"/>
            <p:cNvSpPr/>
            <p:nvPr/>
          </p:nvSpPr>
          <p:spPr>
            <a:xfrm>
              <a:off x="5650343" y="3085559"/>
              <a:ext cx="43727" cy="45587"/>
            </a:xfrm>
            <a:custGeom>
              <a:avLst/>
              <a:gdLst/>
              <a:ahLst/>
              <a:cxnLst/>
              <a:rect l="l" t="t" r="r" b="b"/>
              <a:pathLst>
                <a:path w="1152" h="1201" extrusionOk="0">
                  <a:moveTo>
                    <a:pt x="876" y="0"/>
                  </a:moveTo>
                  <a:cubicBezTo>
                    <a:pt x="876" y="0"/>
                    <a:pt x="0" y="138"/>
                    <a:pt x="138" y="630"/>
                  </a:cubicBezTo>
                  <a:cubicBezTo>
                    <a:pt x="276" y="1112"/>
                    <a:pt x="1151" y="1200"/>
                    <a:pt x="1151" y="1200"/>
                  </a:cubicBezTo>
                  <a:lnTo>
                    <a:pt x="876" y="0"/>
                  </a:ln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74"/>
            <p:cNvSpPr/>
            <p:nvPr/>
          </p:nvSpPr>
          <p:spPr>
            <a:xfrm>
              <a:off x="5679456" y="3129208"/>
              <a:ext cx="4517" cy="797"/>
            </a:xfrm>
            <a:custGeom>
              <a:avLst/>
              <a:gdLst/>
              <a:ahLst/>
              <a:cxnLst/>
              <a:rect l="l" t="t" r="r" b="b"/>
              <a:pathLst>
                <a:path w="119" h="21" fill="none" extrusionOk="0">
                  <a:moveTo>
                    <a:pt x="119" y="21"/>
                  </a:moveTo>
                  <a:lnTo>
                    <a:pt x="0" y="1"/>
                  </a:lnTo>
                </a:path>
              </a:pathLst>
            </a:custGeom>
            <a:noFill/>
            <a:ln w="22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74"/>
            <p:cNvSpPr/>
            <p:nvPr/>
          </p:nvSpPr>
          <p:spPr>
            <a:xfrm>
              <a:off x="5691792" y="3085938"/>
              <a:ext cx="14196" cy="3378"/>
            </a:xfrm>
            <a:custGeom>
              <a:avLst/>
              <a:gdLst/>
              <a:ahLst/>
              <a:cxnLst/>
              <a:rect l="l" t="t" r="r" b="b"/>
              <a:pathLst>
                <a:path w="374" h="89" fill="none" extrusionOk="0">
                  <a:moveTo>
                    <a:pt x="374" y="89"/>
                  </a:moveTo>
                  <a:cubicBezTo>
                    <a:pt x="256" y="30"/>
                    <a:pt x="128" y="0"/>
                    <a:pt x="0" y="10"/>
                  </a:cubicBezTo>
                </a:path>
              </a:pathLst>
            </a:custGeom>
            <a:noFill/>
            <a:ln w="22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74"/>
            <p:cNvSpPr/>
            <p:nvPr/>
          </p:nvSpPr>
          <p:spPr>
            <a:xfrm>
              <a:off x="5496543" y="3221024"/>
              <a:ext cx="114252" cy="71740"/>
            </a:xfrm>
            <a:custGeom>
              <a:avLst/>
              <a:gdLst/>
              <a:ahLst/>
              <a:cxnLst/>
              <a:rect l="l" t="t" r="r" b="b"/>
              <a:pathLst>
                <a:path w="3010" h="1890" extrusionOk="0">
                  <a:moveTo>
                    <a:pt x="1471" y="1"/>
                  </a:moveTo>
                  <a:cubicBezTo>
                    <a:pt x="1342" y="1"/>
                    <a:pt x="1211" y="14"/>
                    <a:pt x="1082" y="41"/>
                  </a:cubicBezTo>
                  <a:cubicBezTo>
                    <a:pt x="384" y="198"/>
                    <a:pt x="0" y="719"/>
                    <a:pt x="227" y="1221"/>
                  </a:cubicBezTo>
                  <a:cubicBezTo>
                    <a:pt x="420" y="1631"/>
                    <a:pt x="961" y="1890"/>
                    <a:pt x="1540" y="1890"/>
                  </a:cubicBezTo>
                  <a:cubicBezTo>
                    <a:pt x="1668" y="1890"/>
                    <a:pt x="1799" y="1877"/>
                    <a:pt x="1928" y="1850"/>
                  </a:cubicBezTo>
                  <a:cubicBezTo>
                    <a:pt x="2626" y="1693"/>
                    <a:pt x="3010" y="1172"/>
                    <a:pt x="2774" y="670"/>
                  </a:cubicBezTo>
                  <a:cubicBezTo>
                    <a:pt x="2589" y="260"/>
                    <a:pt x="2049" y="1"/>
                    <a:pt x="1471" y="1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74"/>
            <p:cNvSpPr/>
            <p:nvPr/>
          </p:nvSpPr>
          <p:spPr>
            <a:xfrm>
              <a:off x="5502882" y="3235978"/>
              <a:ext cx="101954" cy="51546"/>
            </a:xfrm>
            <a:custGeom>
              <a:avLst/>
              <a:gdLst/>
              <a:ahLst/>
              <a:cxnLst/>
              <a:rect l="l" t="t" r="r" b="b"/>
              <a:pathLst>
                <a:path w="2686" h="1358" extrusionOk="0">
                  <a:moveTo>
                    <a:pt x="10" y="1"/>
                  </a:moveTo>
                  <a:lnTo>
                    <a:pt x="1" y="601"/>
                  </a:lnTo>
                  <a:lnTo>
                    <a:pt x="1328" y="1358"/>
                  </a:lnTo>
                  <a:lnTo>
                    <a:pt x="2676" y="679"/>
                  </a:lnTo>
                  <a:lnTo>
                    <a:pt x="2686" y="99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74"/>
            <p:cNvSpPr/>
            <p:nvPr/>
          </p:nvSpPr>
          <p:spPr>
            <a:xfrm>
              <a:off x="5496923" y="3203678"/>
              <a:ext cx="114632" cy="71740"/>
            </a:xfrm>
            <a:custGeom>
              <a:avLst/>
              <a:gdLst/>
              <a:ahLst/>
              <a:cxnLst/>
              <a:rect l="l" t="t" r="r" b="b"/>
              <a:pathLst>
                <a:path w="3020" h="1890" extrusionOk="0">
                  <a:moveTo>
                    <a:pt x="1498" y="1"/>
                  </a:moveTo>
                  <a:cubicBezTo>
                    <a:pt x="1363" y="1"/>
                    <a:pt x="1227" y="15"/>
                    <a:pt x="1092" y="45"/>
                  </a:cubicBezTo>
                  <a:cubicBezTo>
                    <a:pt x="384" y="193"/>
                    <a:pt x="0" y="714"/>
                    <a:pt x="226" y="1215"/>
                  </a:cubicBezTo>
                  <a:cubicBezTo>
                    <a:pt x="418" y="1630"/>
                    <a:pt x="951" y="1889"/>
                    <a:pt x="1523" y="1889"/>
                  </a:cubicBezTo>
                  <a:cubicBezTo>
                    <a:pt x="1657" y="1889"/>
                    <a:pt x="1793" y="1875"/>
                    <a:pt x="1928" y="1845"/>
                  </a:cubicBezTo>
                  <a:cubicBezTo>
                    <a:pt x="2636" y="1697"/>
                    <a:pt x="3020" y="1176"/>
                    <a:pt x="2784" y="665"/>
                  </a:cubicBezTo>
                  <a:cubicBezTo>
                    <a:pt x="2600" y="259"/>
                    <a:pt x="2069" y="1"/>
                    <a:pt x="1498" y="1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74"/>
            <p:cNvSpPr/>
            <p:nvPr/>
          </p:nvSpPr>
          <p:spPr>
            <a:xfrm>
              <a:off x="5512219" y="3212749"/>
              <a:ext cx="82520" cy="50256"/>
            </a:xfrm>
            <a:custGeom>
              <a:avLst/>
              <a:gdLst/>
              <a:ahLst/>
              <a:cxnLst/>
              <a:rect l="l" t="t" r="r" b="b"/>
              <a:pathLst>
                <a:path w="2174" h="1324" extrusionOk="0">
                  <a:moveTo>
                    <a:pt x="1030" y="1"/>
                  </a:moveTo>
                  <a:cubicBezTo>
                    <a:pt x="969" y="1"/>
                    <a:pt x="907" y="5"/>
                    <a:pt x="846" y="13"/>
                  </a:cubicBezTo>
                  <a:cubicBezTo>
                    <a:pt x="325" y="91"/>
                    <a:pt x="1" y="436"/>
                    <a:pt x="138" y="790"/>
                  </a:cubicBezTo>
                  <a:cubicBezTo>
                    <a:pt x="259" y="1110"/>
                    <a:pt x="685" y="1323"/>
                    <a:pt x="1147" y="1323"/>
                  </a:cubicBezTo>
                  <a:cubicBezTo>
                    <a:pt x="1210" y="1323"/>
                    <a:pt x="1274" y="1319"/>
                    <a:pt x="1338" y="1311"/>
                  </a:cubicBezTo>
                  <a:cubicBezTo>
                    <a:pt x="1859" y="1242"/>
                    <a:pt x="2174" y="888"/>
                    <a:pt x="2046" y="534"/>
                  </a:cubicBezTo>
                  <a:cubicBezTo>
                    <a:pt x="1925" y="221"/>
                    <a:pt x="1489" y="1"/>
                    <a:pt x="1030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74"/>
            <p:cNvSpPr/>
            <p:nvPr/>
          </p:nvSpPr>
          <p:spPr>
            <a:xfrm>
              <a:off x="5523416" y="3216583"/>
              <a:ext cx="89276" cy="48813"/>
            </a:xfrm>
            <a:custGeom>
              <a:avLst/>
              <a:gdLst/>
              <a:ahLst/>
              <a:cxnLst/>
              <a:rect l="l" t="t" r="r" b="b"/>
              <a:pathLst>
                <a:path w="2352" h="1286" extrusionOk="0">
                  <a:moveTo>
                    <a:pt x="1584" y="0"/>
                  </a:moveTo>
                  <a:lnTo>
                    <a:pt x="1" y="1121"/>
                  </a:lnTo>
                  <a:cubicBezTo>
                    <a:pt x="1" y="1121"/>
                    <a:pt x="418" y="1285"/>
                    <a:pt x="894" y="1285"/>
                  </a:cubicBezTo>
                  <a:cubicBezTo>
                    <a:pt x="1156" y="1285"/>
                    <a:pt x="1435" y="1236"/>
                    <a:pt x="1672" y="1082"/>
                  </a:cubicBezTo>
                  <a:cubicBezTo>
                    <a:pt x="2351" y="649"/>
                    <a:pt x="1584" y="0"/>
                    <a:pt x="1584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74"/>
            <p:cNvSpPr/>
            <p:nvPr/>
          </p:nvSpPr>
          <p:spPr>
            <a:xfrm>
              <a:off x="5537992" y="3267710"/>
              <a:ext cx="5997" cy="1518"/>
            </a:xfrm>
            <a:custGeom>
              <a:avLst/>
              <a:gdLst/>
              <a:ahLst/>
              <a:cxnLst/>
              <a:rect l="l" t="t" r="r" b="b"/>
              <a:pathLst>
                <a:path w="158" h="40" fill="none" extrusionOk="0">
                  <a:moveTo>
                    <a:pt x="0" y="1"/>
                  </a:moveTo>
                  <a:lnTo>
                    <a:pt x="157" y="40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74"/>
            <p:cNvSpPr/>
            <p:nvPr/>
          </p:nvSpPr>
          <p:spPr>
            <a:xfrm>
              <a:off x="5553668" y="3207625"/>
              <a:ext cx="18675" cy="4137"/>
            </a:xfrm>
            <a:custGeom>
              <a:avLst/>
              <a:gdLst/>
              <a:ahLst/>
              <a:cxnLst/>
              <a:rect l="l" t="t" r="r" b="b"/>
              <a:pathLst>
                <a:path w="492" h="109" fill="none" extrusionOk="0">
                  <a:moveTo>
                    <a:pt x="0" y="20"/>
                  </a:moveTo>
                  <a:cubicBezTo>
                    <a:pt x="167" y="0"/>
                    <a:pt x="335" y="30"/>
                    <a:pt x="492" y="108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74"/>
            <p:cNvSpPr/>
            <p:nvPr/>
          </p:nvSpPr>
          <p:spPr>
            <a:xfrm>
              <a:off x="5496923" y="3189672"/>
              <a:ext cx="114632" cy="71740"/>
            </a:xfrm>
            <a:custGeom>
              <a:avLst/>
              <a:gdLst/>
              <a:ahLst/>
              <a:cxnLst/>
              <a:rect l="l" t="t" r="r" b="b"/>
              <a:pathLst>
                <a:path w="3020" h="1890" extrusionOk="0">
                  <a:moveTo>
                    <a:pt x="1480" y="1"/>
                  </a:moveTo>
                  <a:cubicBezTo>
                    <a:pt x="1352" y="1"/>
                    <a:pt x="1221" y="14"/>
                    <a:pt x="1092" y="40"/>
                  </a:cubicBezTo>
                  <a:cubicBezTo>
                    <a:pt x="384" y="188"/>
                    <a:pt x="0" y="719"/>
                    <a:pt x="226" y="1221"/>
                  </a:cubicBezTo>
                  <a:cubicBezTo>
                    <a:pt x="420" y="1631"/>
                    <a:pt x="961" y="1890"/>
                    <a:pt x="1540" y="1890"/>
                  </a:cubicBezTo>
                  <a:cubicBezTo>
                    <a:pt x="1668" y="1890"/>
                    <a:pt x="1799" y="1877"/>
                    <a:pt x="1928" y="1850"/>
                  </a:cubicBezTo>
                  <a:cubicBezTo>
                    <a:pt x="2636" y="1693"/>
                    <a:pt x="3020" y="1171"/>
                    <a:pt x="2784" y="670"/>
                  </a:cubicBezTo>
                  <a:cubicBezTo>
                    <a:pt x="2599" y="260"/>
                    <a:pt x="2058" y="1"/>
                    <a:pt x="1480" y="1"/>
                  </a:cubicBez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74"/>
            <p:cNvSpPr/>
            <p:nvPr/>
          </p:nvSpPr>
          <p:spPr>
            <a:xfrm>
              <a:off x="5503261" y="3204627"/>
              <a:ext cx="102333" cy="51546"/>
            </a:xfrm>
            <a:custGeom>
              <a:avLst/>
              <a:gdLst/>
              <a:ahLst/>
              <a:cxnLst/>
              <a:rect l="l" t="t" r="r" b="b"/>
              <a:pathLst>
                <a:path w="2696" h="1358" extrusionOk="0">
                  <a:moveTo>
                    <a:pt x="10" y="0"/>
                  </a:moveTo>
                  <a:lnTo>
                    <a:pt x="0" y="591"/>
                  </a:lnTo>
                  <a:lnTo>
                    <a:pt x="1338" y="1358"/>
                  </a:lnTo>
                  <a:lnTo>
                    <a:pt x="2676" y="679"/>
                  </a:lnTo>
                  <a:lnTo>
                    <a:pt x="2695" y="9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B8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74"/>
            <p:cNvSpPr/>
            <p:nvPr/>
          </p:nvSpPr>
          <p:spPr>
            <a:xfrm>
              <a:off x="5497302" y="3172174"/>
              <a:ext cx="114632" cy="71702"/>
            </a:xfrm>
            <a:custGeom>
              <a:avLst/>
              <a:gdLst/>
              <a:ahLst/>
              <a:cxnLst/>
              <a:rect l="l" t="t" r="r" b="b"/>
              <a:pathLst>
                <a:path w="3020" h="1889" extrusionOk="0">
                  <a:moveTo>
                    <a:pt x="1473" y="0"/>
                  </a:moveTo>
                  <a:cubicBezTo>
                    <a:pt x="1347" y="0"/>
                    <a:pt x="1218" y="13"/>
                    <a:pt x="1092" y="39"/>
                  </a:cubicBezTo>
                  <a:cubicBezTo>
                    <a:pt x="384" y="197"/>
                    <a:pt x="0" y="728"/>
                    <a:pt x="236" y="1219"/>
                  </a:cubicBezTo>
                  <a:cubicBezTo>
                    <a:pt x="421" y="1630"/>
                    <a:pt x="961" y="1889"/>
                    <a:pt x="1539" y="1889"/>
                  </a:cubicBezTo>
                  <a:cubicBezTo>
                    <a:pt x="1668" y="1889"/>
                    <a:pt x="1799" y="1876"/>
                    <a:pt x="1928" y="1849"/>
                  </a:cubicBezTo>
                  <a:cubicBezTo>
                    <a:pt x="2626" y="1701"/>
                    <a:pt x="3019" y="1170"/>
                    <a:pt x="2783" y="669"/>
                  </a:cubicBezTo>
                  <a:cubicBezTo>
                    <a:pt x="2598" y="265"/>
                    <a:pt x="2054" y="0"/>
                    <a:pt x="1473" y="0"/>
                  </a:cubicBezTo>
                  <a:close/>
                </a:path>
              </a:pathLst>
            </a:custGeom>
            <a:solidFill>
              <a:srgbClr val="FDB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74"/>
            <p:cNvSpPr/>
            <p:nvPr/>
          </p:nvSpPr>
          <p:spPr>
            <a:xfrm>
              <a:off x="5512978" y="3181398"/>
              <a:ext cx="82140" cy="50218"/>
            </a:xfrm>
            <a:custGeom>
              <a:avLst/>
              <a:gdLst/>
              <a:ahLst/>
              <a:cxnLst/>
              <a:rect l="l" t="t" r="r" b="b"/>
              <a:pathLst>
                <a:path w="2164" h="1323" extrusionOk="0">
                  <a:moveTo>
                    <a:pt x="1019" y="1"/>
                  </a:moveTo>
                  <a:cubicBezTo>
                    <a:pt x="958" y="1"/>
                    <a:pt x="897" y="5"/>
                    <a:pt x="836" y="13"/>
                  </a:cubicBezTo>
                  <a:cubicBezTo>
                    <a:pt x="315" y="91"/>
                    <a:pt x="0" y="435"/>
                    <a:pt x="128" y="790"/>
                  </a:cubicBezTo>
                  <a:cubicBezTo>
                    <a:pt x="250" y="1102"/>
                    <a:pt x="678" y="1323"/>
                    <a:pt x="1142" y="1323"/>
                  </a:cubicBezTo>
                  <a:cubicBezTo>
                    <a:pt x="1203" y="1323"/>
                    <a:pt x="1266" y="1319"/>
                    <a:pt x="1328" y="1311"/>
                  </a:cubicBezTo>
                  <a:cubicBezTo>
                    <a:pt x="1849" y="1242"/>
                    <a:pt x="2164" y="888"/>
                    <a:pt x="2036" y="534"/>
                  </a:cubicBezTo>
                  <a:cubicBezTo>
                    <a:pt x="1914" y="221"/>
                    <a:pt x="1479" y="1"/>
                    <a:pt x="1019" y="1"/>
                  </a:cubicBezTo>
                  <a:close/>
                </a:path>
              </a:pathLst>
            </a:custGeom>
            <a:solidFill>
              <a:srgbClr val="FFD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74"/>
            <p:cNvSpPr/>
            <p:nvPr/>
          </p:nvSpPr>
          <p:spPr>
            <a:xfrm>
              <a:off x="5524176" y="3185231"/>
              <a:ext cx="88859" cy="48775"/>
            </a:xfrm>
            <a:custGeom>
              <a:avLst/>
              <a:gdLst/>
              <a:ahLst/>
              <a:cxnLst/>
              <a:rect l="l" t="t" r="r" b="b"/>
              <a:pathLst>
                <a:path w="2341" h="1285" extrusionOk="0">
                  <a:moveTo>
                    <a:pt x="1574" y="0"/>
                  </a:moveTo>
                  <a:lnTo>
                    <a:pt x="0" y="1121"/>
                  </a:lnTo>
                  <a:cubicBezTo>
                    <a:pt x="0" y="1121"/>
                    <a:pt x="414" y="1285"/>
                    <a:pt x="887" y="1285"/>
                  </a:cubicBezTo>
                  <a:cubicBezTo>
                    <a:pt x="1147" y="1285"/>
                    <a:pt x="1425" y="1235"/>
                    <a:pt x="1662" y="1082"/>
                  </a:cubicBezTo>
                  <a:cubicBezTo>
                    <a:pt x="2341" y="649"/>
                    <a:pt x="1574" y="0"/>
                    <a:pt x="1574" y="0"/>
                  </a:cubicBezTo>
                  <a:close/>
                </a:path>
              </a:pathLst>
            </a:custGeom>
            <a:solidFill>
              <a:srgbClr val="FBC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74"/>
            <p:cNvSpPr/>
            <p:nvPr/>
          </p:nvSpPr>
          <p:spPr>
            <a:xfrm>
              <a:off x="5538333" y="3236358"/>
              <a:ext cx="6035" cy="1518"/>
            </a:xfrm>
            <a:custGeom>
              <a:avLst/>
              <a:gdLst/>
              <a:ahLst/>
              <a:cxnLst/>
              <a:rect l="l" t="t" r="r" b="b"/>
              <a:pathLst>
                <a:path w="159" h="40" fill="none" extrusionOk="0">
                  <a:moveTo>
                    <a:pt x="1" y="0"/>
                  </a:moveTo>
                  <a:lnTo>
                    <a:pt x="158" y="40"/>
                  </a:ln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74"/>
            <p:cNvSpPr/>
            <p:nvPr/>
          </p:nvSpPr>
          <p:spPr>
            <a:xfrm>
              <a:off x="5554047" y="3176274"/>
              <a:ext cx="18675" cy="4137"/>
            </a:xfrm>
            <a:custGeom>
              <a:avLst/>
              <a:gdLst/>
              <a:ahLst/>
              <a:cxnLst/>
              <a:rect l="l" t="t" r="r" b="b"/>
              <a:pathLst>
                <a:path w="492" h="109" fill="none" extrusionOk="0">
                  <a:moveTo>
                    <a:pt x="0" y="10"/>
                  </a:moveTo>
                  <a:cubicBezTo>
                    <a:pt x="167" y="0"/>
                    <a:pt x="334" y="30"/>
                    <a:pt x="492" y="108"/>
                  </a:cubicBezTo>
                </a:path>
              </a:pathLst>
            </a:custGeom>
            <a:noFill/>
            <a:ln w="32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8" name="Google Shape;3088;p74"/>
          <p:cNvGrpSpPr/>
          <p:nvPr/>
        </p:nvGrpSpPr>
        <p:grpSpPr>
          <a:xfrm>
            <a:off x="8312201" y="220550"/>
            <a:ext cx="380430" cy="373923"/>
            <a:chOff x="4932401" y="4252000"/>
            <a:chExt cx="380430" cy="373923"/>
          </a:xfrm>
        </p:grpSpPr>
        <p:sp>
          <p:nvSpPr>
            <p:cNvPr id="3089" name="Google Shape;3089;p74"/>
            <p:cNvSpPr/>
            <p:nvPr/>
          </p:nvSpPr>
          <p:spPr>
            <a:xfrm>
              <a:off x="4932401" y="425200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74"/>
            <p:cNvSpPr/>
            <p:nvPr/>
          </p:nvSpPr>
          <p:spPr>
            <a:xfrm>
              <a:off x="5044124" y="437970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1" name="Google Shape;3091;p74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92" name="Google Shape;3092;p74"/>
          <p:cNvGrpSpPr/>
          <p:nvPr/>
        </p:nvGrpSpPr>
        <p:grpSpPr>
          <a:xfrm>
            <a:off x="7770344" y="220550"/>
            <a:ext cx="380430" cy="373923"/>
            <a:chOff x="7770344" y="220550"/>
            <a:chExt cx="380430" cy="373923"/>
          </a:xfrm>
        </p:grpSpPr>
        <p:sp>
          <p:nvSpPr>
            <p:cNvPr id="3093" name="Google Shape;3093;p74">
              <a:hlinkClick r:id="" action="ppaction://hlinkshowjump?jump=previousslide"/>
            </p:cNvPr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uFill>
                    <a:noFill/>
                  </a:u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094" name="Google Shape;3094;p74"/>
            <p:cNvSpPr/>
            <p:nvPr/>
          </p:nvSpPr>
          <p:spPr>
            <a:xfrm flipH="1">
              <a:off x="7882050" y="34825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3095" name="Google Shape;3095;p74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96" name="Google Shape;3096;p74"/>
          <p:cNvGrpSpPr/>
          <p:nvPr/>
        </p:nvGrpSpPr>
        <p:grpSpPr>
          <a:xfrm>
            <a:off x="7216806" y="220550"/>
            <a:ext cx="380430" cy="373923"/>
            <a:chOff x="7216806" y="220550"/>
            <a:chExt cx="380430" cy="373923"/>
          </a:xfrm>
        </p:grpSpPr>
        <p:sp>
          <p:nvSpPr>
            <p:cNvPr id="3097" name="Google Shape;3097;p74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74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74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00" name="Google Shape;3100;p74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CDF92E-2B2B-460E-F0BB-936E91C26D2E}"/>
              </a:ext>
            </a:extLst>
          </p:cNvPr>
          <p:cNvSpPr txBox="1"/>
          <p:nvPr/>
        </p:nvSpPr>
        <p:spPr>
          <a:xfrm>
            <a:off x="2787805" y="603575"/>
            <a:ext cx="3464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مصطلحات ومفاهيم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679B60-D5F7-7FDC-FC04-8F066E476E3F}"/>
              </a:ext>
            </a:extLst>
          </p:cNvPr>
          <p:cNvSpPr txBox="1"/>
          <p:nvPr/>
        </p:nvSpPr>
        <p:spPr>
          <a:xfrm>
            <a:off x="6668500" y="1796995"/>
            <a:ext cx="167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محطات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5C1E60-E4AD-7EB8-7B79-50C5E21E5BC3}"/>
              </a:ext>
            </a:extLst>
          </p:cNvPr>
          <p:cNvSpPr txBox="1"/>
          <p:nvPr/>
        </p:nvSpPr>
        <p:spPr>
          <a:xfrm>
            <a:off x="6749140" y="3604203"/>
            <a:ext cx="1598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شيفرات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52E37-B748-45EF-AF4C-551399AE57F8}"/>
              </a:ext>
            </a:extLst>
          </p:cNvPr>
          <p:cNvSpPr txBox="1"/>
          <p:nvPr/>
        </p:nvSpPr>
        <p:spPr>
          <a:xfrm>
            <a:off x="612121" y="2170151"/>
            <a:ext cx="154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تحديات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A1D3F0-EBDE-3F83-5FB9-8BA56B9BAF7A}"/>
              </a:ext>
            </a:extLst>
          </p:cNvPr>
          <p:cNvSpPr txBox="1"/>
          <p:nvPr/>
        </p:nvSpPr>
        <p:spPr>
          <a:xfrm>
            <a:off x="6312455" y="2324205"/>
            <a:ext cx="2328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1800" b="1" dirty="0">
                <a:solidFill>
                  <a:schemeClr val="tx2">
                    <a:lumMod val="75000"/>
                  </a:schemeClr>
                </a:solidFill>
              </a:rPr>
              <a:t>الأماكن التي ستتنقل بينهم المرشدة حتى الوصول للكنز</a:t>
            </a:r>
            <a:endParaRPr lang="en-US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F15805-0D0E-18D8-B824-1C725CD108BF}"/>
              </a:ext>
            </a:extLst>
          </p:cNvPr>
          <p:cNvSpPr txBox="1"/>
          <p:nvPr/>
        </p:nvSpPr>
        <p:spPr>
          <a:xfrm>
            <a:off x="6591315" y="4092999"/>
            <a:ext cx="1967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1800" b="1" dirty="0">
                <a:solidFill>
                  <a:schemeClr val="tx2">
                    <a:lumMod val="75000"/>
                  </a:schemeClr>
                </a:solidFill>
              </a:rPr>
              <a:t>مجموعة من الألغاز يجب فكهم وتحليلهم لمعرفة الوجهة التالية</a:t>
            </a:r>
            <a:endParaRPr lang="en-US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0D0105-2DBD-2056-20F9-574FA74C0506}"/>
              </a:ext>
            </a:extLst>
          </p:cNvPr>
          <p:cNvSpPr txBox="1"/>
          <p:nvPr/>
        </p:nvSpPr>
        <p:spPr>
          <a:xfrm>
            <a:off x="656683" y="2651553"/>
            <a:ext cx="1409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1800" b="1" dirty="0">
                <a:solidFill>
                  <a:schemeClr val="tx2">
                    <a:lumMod val="75000"/>
                  </a:schemeClr>
                </a:solidFill>
              </a:rPr>
              <a:t>مجموعة من الفعاليات يتوجب انجازها للحصول على الشيفرة </a:t>
            </a:r>
            <a:endParaRPr lang="en-US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71" name="Google Shape;4771;p92"/>
          <p:cNvCxnSpPr/>
          <p:nvPr/>
        </p:nvCxnSpPr>
        <p:spPr>
          <a:xfrm>
            <a:off x="900475" y="3122344"/>
            <a:ext cx="2063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772" name="Google Shape;4772;p92"/>
          <p:cNvCxnSpPr/>
          <p:nvPr/>
        </p:nvCxnSpPr>
        <p:spPr>
          <a:xfrm>
            <a:off x="3540150" y="3144649"/>
            <a:ext cx="2063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4773" name="Google Shape;4773;p92"/>
          <p:cNvGrpSpPr/>
          <p:nvPr/>
        </p:nvGrpSpPr>
        <p:grpSpPr>
          <a:xfrm>
            <a:off x="8312201" y="220550"/>
            <a:ext cx="380430" cy="373923"/>
            <a:chOff x="4932401" y="4252000"/>
            <a:chExt cx="380430" cy="373923"/>
          </a:xfrm>
        </p:grpSpPr>
        <p:sp>
          <p:nvSpPr>
            <p:cNvPr id="4774" name="Google Shape;4774;p92"/>
            <p:cNvSpPr/>
            <p:nvPr/>
          </p:nvSpPr>
          <p:spPr>
            <a:xfrm>
              <a:off x="4932401" y="425200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92"/>
            <p:cNvSpPr/>
            <p:nvPr/>
          </p:nvSpPr>
          <p:spPr>
            <a:xfrm>
              <a:off x="5044124" y="437970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6" name="Google Shape;4776;p92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77" name="Google Shape;4777;p92"/>
          <p:cNvGrpSpPr/>
          <p:nvPr/>
        </p:nvGrpSpPr>
        <p:grpSpPr>
          <a:xfrm>
            <a:off x="7770344" y="220550"/>
            <a:ext cx="380430" cy="373923"/>
            <a:chOff x="7770344" y="220550"/>
            <a:chExt cx="380430" cy="373923"/>
          </a:xfrm>
        </p:grpSpPr>
        <p:sp>
          <p:nvSpPr>
            <p:cNvPr id="4778" name="Google Shape;4778;p92">
              <a:hlinkClick r:id="" action="ppaction://hlinkshowjump?jump=previousslide"/>
            </p:cNvPr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uFill>
                    <a:noFill/>
                  </a:u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779" name="Google Shape;4779;p92"/>
            <p:cNvSpPr/>
            <p:nvPr/>
          </p:nvSpPr>
          <p:spPr>
            <a:xfrm flipH="1">
              <a:off x="7882050" y="34825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4780" name="Google Shape;4780;p92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81" name="Google Shape;4781;p92"/>
          <p:cNvGrpSpPr/>
          <p:nvPr/>
        </p:nvGrpSpPr>
        <p:grpSpPr>
          <a:xfrm>
            <a:off x="7216806" y="220550"/>
            <a:ext cx="380430" cy="373923"/>
            <a:chOff x="7216806" y="220550"/>
            <a:chExt cx="380430" cy="373923"/>
          </a:xfrm>
        </p:grpSpPr>
        <p:sp>
          <p:nvSpPr>
            <p:cNvPr id="4782" name="Google Shape;4782;p92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92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92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85" name="Google Shape;4785;p92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87" name="Google Shape;4787;p92"/>
          <p:cNvCxnSpPr/>
          <p:nvPr/>
        </p:nvCxnSpPr>
        <p:spPr>
          <a:xfrm>
            <a:off x="6045636" y="3144649"/>
            <a:ext cx="2063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88" name="Google Shape;4788;p92"/>
          <p:cNvSpPr txBox="1">
            <a:spLocks noGrp="1"/>
          </p:cNvSpPr>
          <p:nvPr>
            <p:ph type="subTitle" idx="4"/>
          </p:nvPr>
        </p:nvSpPr>
        <p:spPr>
          <a:xfrm>
            <a:off x="5928636" y="1745971"/>
            <a:ext cx="22977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ar-JO" dirty="0"/>
              <a:t>1</a:t>
            </a:r>
            <a:endParaRPr dirty="0"/>
          </a:p>
        </p:txBody>
      </p:sp>
      <p:sp>
        <p:nvSpPr>
          <p:cNvPr id="4789" name="Google Shape;4789;p92"/>
          <p:cNvSpPr txBox="1">
            <a:spLocks noGrp="1"/>
          </p:cNvSpPr>
          <p:nvPr>
            <p:ph type="subTitle" idx="5"/>
          </p:nvPr>
        </p:nvSpPr>
        <p:spPr>
          <a:xfrm>
            <a:off x="2066515" y="1649858"/>
            <a:ext cx="22977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ar-JO" dirty="0"/>
              <a:t>3</a:t>
            </a:r>
            <a:endParaRPr dirty="0"/>
          </a:p>
        </p:txBody>
      </p:sp>
      <p:sp>
        <p:nvSpPr>
          <p:cNvPr id="4790" name="Google Shape;4790;p92"/>
          <p:cNvSpPr txBox="1">
            <a:spLocks noGrp="1"/>
          </p:cNvSpPr>
          <p:nvPr>
            <p:ph type="subTitle" idx="6"/>
          </p:nvPr>
        </p:nvSpPr>
        <p:spPr>
          <a:xfrm>
            <a:off x="3946234" y="1667764"/>
            <a:ext cx="2297700" cy="3267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16583-07E9-B1DB-EF8E-673B84196520}"/>
              </a:ext>
            </a:extLst>
          </p:cNvPr>
          <p:cNvSpPr txBox="1"/>
          <p:nvPr/>
        </p:nvSpPr>
        <p:spPr>
          <a:xfrm>
            <a:off x="2111298" y="427407"/>
            <a:ext cx="410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800" b="1" dirty="0">
                <a:solidFill>
                  <a:schemeClr val="bg2">
                    <a:lumMod val="50000"/>
                  </a:schemeClr>
                </a:solidFill>
              </a:rPr>
              <a:t>أمور يجب مراعاتها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8106B2-91CE-37D5-EF39-87E2956B6934}"/>
              </a:ext>
            </a:extLst>
          </p:cNvPr>
          <p:cNvSpPr txBox="1"/>
          <p:nvPr/>
        </p:nvSpPr>
        <p:spPr>
          <a:xfrm>
            <a:off x="6243934" y="2276123"/>
            <a:ext cx="1667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عدد القادة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5C8A46-BB98-3C0B-4BB7-BC10A8DB26CB}"/>
              </a:ext>
            </a:extLst>
          </p:cNvPr>
          <p:cNvSpPr txBox="1"/>
          <p:nvPr/>
        </p:nvSpPr>
        <p:spPr>
          <a:xfrm>
            <a:off x="4448313" y="2099875"/>
            <a:ext cx="129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خارج المكان أو داخله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400D5A-7292-1DCD-EDF9-F6C9454B31E4}"/>
              </a:ext>
            </a:extLst>
          </p:cNvPr>
          <p:cNvSpPr txBox="1"/>
          <p:nvPr/>
        </p:nvSpPr>
        <p:spPr>
          <a:xfrm>
            <a:off x="2694421" y="2021156"/>
            <a:ext cx="1041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عدد المحطات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EBCE6F-6737-2850-2B05-07F3789D9C57}"/>
              </a:ext>
            </a:extLst>
          </p:cNvPr>
          <p:cNvSpPr txBox="1"/>
          <p:nvPr/>
        </p:nvSpPr>
        <p:spPr>
          <a:xfrm>
            <a:off x="-667627" y="158630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513153"/>
              </a:buClr>
              <a:buSzPts val="1800"/>
              <a:buFont typeface="Fira San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E75955"/>
                </a:solidFill>
                <a:effectLst/>
                <a:uLnTx/>
                <a:uFillTx/>
                <a:latin typeface="Pirata One"/>
                <a:sym typeface="Pirata One"/>
              </a:rPr>
              <a:t>4</a:t>
            </a:r>
            <a:endParaRPr kumimoji="0" lang="ar-JO" sz="2800" b="0" i="0" u="none" strike="noStrike" kern="0" cap="none" spc="0" normalizeH="0" baseline="0" noProof="0" dirty="0">
              <a:ln>
                <a:noFill/>
              </a:ln>
              <a:solidFill>
                <a:srgbClr val="E75955"/>
              </a:solidFill>
              <a:effectLst/>
              <a:uLnTx/>
              <a:uFillTx/>
              <a:latin typeface="Pirata One"/>
              <a:sym typeface="Pirata On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7A81AE-CBA8-543A-C4FD-AADCCE702440}"/>
              </a:ext>
            </a:extLst>
          </p:cNvPr>
          <p:cNvSpPr txBox="1"/>
          <p:nvPr/>
        </p:nvSpPr>
        <p:spPr>
          <a:xfrm>
            <a:off x="4735730" y="3248059"/>
            <a:ext cx="4683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513153"/>
              </a:buClr>
              <a:buSzPts val="1800"/>
              <a:buFont typeface="Fira San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E75955"/>
                </a:solidFill>
                <a:effectLst/>
                <a:uLnTx/>
                <a:uFillTx/>
                <a:latin typeface="Pirata One"/>
                <a:sym typeface="Pirata One"/>
              </a:rPr>
              <a:t>5</a:t>
            </a:r>
            <a:endParaRPr kumimoji="0" lang="ar-JO" sz="2800" b="0" i="0" u="none" strike="noStrike" kern="0" cap="none" spc="0" normalizeH="0" baseline="0" noProof="0" dirty="0">
              <a:ln>
                <a:noFill/>
              </a:ln>
              <a:solidFill>
                <a:srgbClr val="E75955"/>
              </a:solidFill>
              <a:effectLst/>
              <a:uLnTx/>
              <a:uFillTx/>
              <a:latin typeface="Pirata One"/>
              <a:sym typeface="Pirata One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2018B5-8E78-2389-8445-9A10E06A2F09}"/>
              </a:ext>
            </a:extLst>
          </p:cNvPr>
          <p:cNvSpPr txBox="1"/>
          <p:nvPr/>
        </p:nvSpPr>
        <p:spPr>
          <a:xfrm>
            <a:off x="2831127" y="3248059"/>
            <a:ext cx="4683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513153"/>
              </a:buClr>
              <a:buSzPts val="1800"/>
              <a:buFont typeface="Fira San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E75955"/>
                </a:solidFill>
                <a:effectLst/>
                <a:uLnTx/>
                <a:uFillTx/>
                <a:latin typeface="Pirata One"/>
                <a:sym typeface="Pirata One"/>
              </a:rPr>
              <a:t>6</a:t>
            </a:r>
            <a:endParaRPr kumimoji="0" lang="ar-JO" sz="2800" b="0" i="0" u="none" strike="noStrike" kern="0" cap="none" spc="0" normalizeH="0" baseline="0" noProof="0" dirty="0">
              <a:ln>
                <a:noFill/>
              </a:ln>
              <a:solidFill>
                <a:srgbClr val="E75955"/>
              </a:solidFill>
              <a:effectLst/>
              <a:uLnTx/>
              <a:uFillTx/>
              <a:latin typeface="Pirata One"/>
              <a:sym typeface="Pirata One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C52DC8-922C-351A-E9AD-1086AB6E998B}"/>
              </a:ext>
            </a:extLst>
          </p:cNvPr>
          <p:cNvSpPr txBox="1"/>
          <p:nvPr/>
        </p:nvSpPr>
        <p:spPr>
          <a:xfrm>
            <a:off x="6445762" y="3816518"/>
            <a:ext cx="1465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هدف اللعبة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6A23F3-2996-DA77-CCC7-E91412F5EBDC}"/>
              </a:ext>
            </a:extLst>
          </p:cNvPr>
          <p:cNvSpPr txBox="1"/>
          <p:nvPr/>
        </p:nvSpPr>
        <p:spPr>
          <a:xfrm>
            <a:off x="4541159" y="3729640"/>
            <a:ext cx="1465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أنوع الشيفرات ومصادرها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A80AAD-DB30-4880-A89E-462DEA8A08C3}"/>
              </a:ext>
            </a:extLst>
          </p:cNvPr>
          <p:cNvSpPr txBox="1"/>
          <p:nvPr/>
        </p:nvSpPr>
        <p:spPr>
          <a:xfrm>
            <a:off x="2694421" y="3726129"/>
            <a:ext cx="1293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التفكير خارج الصندوق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008591-1440-A24C-EECF-BCD43FB3F738}"/>
              </a:ext>
            </a:extLst>
          </p:cNvPr>
          <p:cNvSpPr txBox="1"/>
          <p:nvPr/>
        </p:nvSpPr>
        <p:spPr>
          <a:xfrm>
            <a:off x="967885" y="2162081"/>
            <a:ext cx="1300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الفئة العمرية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C4FE2-BEAD-EFE2-DEA4-0A62507FDCAC}"/>
              </a:ext>
            </a:extLst>
          </p:cNvPr>
          <p:cNvSpPr txBox="1"/>
          <p:nvPr/>
        </p:nvSpPr>
        <p:spPr>
          <a:xfrm>
            <a:off x="967885" y="3232532"/>
            <a:ext cx="4683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513153"/>
              </a:buClr>
              <a:buSzPts val="1800"/>
              <a:buFont typeface="Fira Sans"/>
              <a:buNone/>
              <a:tabLst/>
              <a:defRPr/>
            </a:pPr>
            <a:r>
              <a:rPr lang="ar-JO" sz="2800" dirty="0">
                <a:solidFill>
                  <a:srgbClr val="E75955"/>
                </a:solidFill>
                <a:latin typeface="Pirata One"/>
                <a:sym typeface="Pirata One"/>
              </a:rPr>
              <a:t>7</a:t>
            </a:r>
            <a:endParaRPr kumimoji="0" lang="ar-JO" sz="2800" b="0" i="0" u="none" strike="noStrike" kern="0" cap="none" spc="0" normalizeH="0" baseline="0" noProof="0" dirty="0">
              <a:ln>
                <a:noFill/>
              </a:ln>
              <a:solidFill>
                <a:srgbClr val="E75955"/>
              </a:solidFill>
              <a:effectLst/>
              <a:uLnTx/>
              <a:uFillTx/>
              <a:latin typeface="Pirata One"/>
              <a:sym typeface="Pirata On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CDBD4C-83F2-0857-448B-6315D075D388}"/>
              </a:ext>
            </a:extLst>
          </p:cNvPr>
          <p:cNvSpPr txBox="1"/>
          <p:nvPr/>
        </p:nvSpPr>
        <p:spPr>
          <a:xfrm>
            <a:off x="1538950" y="3190056"/>
            <a:ext cx="50440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sz="2800" dirty="0">
                <a:solidFill>
                  <a:srgbClr val="E75955"/>
                </a:solidFill>
                <a:latin typeface="Pirata One"/>
                <a:sym typeface="Pirata One"/>
              </a:rPr>
              <a:t>8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E31AB0-6F9E-D170-442A-AA61F1CD6621}"/>
              </a:ext>
            </a:extLst>
          </p:cNvPr>
          <p:cNvSpPr txBox="1"/>
          <p:nvPr/>
        </p:nvSpPr>
        <p:spPr>
          <a:xfrm>
            <a:off x="1322923" y="3726129"/>
            <a:ext cx="1167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sz="2000" b="1" dirty="0">
                <a:solidFill>
                  <a:schemeClr val="bg2">
                    <a:lumMod val="50000"/>
                  </a:schemeClr>
                </a:solidFill>
              </a:rPr>
              <a:t>التحضير المسبق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2" name="Google Shape;4082;p82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sp>
          <p:nvSpPr>
            <p:cNvPr id="4083" name="Google Shape;4083;p82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82"/>
            <p:cNvSpPr/>
            <p:nvPr/>
          </p:nvSpPr>
          <p:spPr>
            <a:xfrm>
              <a:off x="7868787" y="332161"/>
              <a:ext cx="202597" cy="178494"/>
            </a:xfrm>
            <a:custGeom>
              <a:avLst/>
              <a:gdLst/>
              <a:ahLst/>
              <a:cxnLst/>
              <a:rect l="l" t="t" r="r" b="b"/>
              <a:pathLst>
                <a:path w="18089" h="15937" extrusionOk="0">
                  <a:moveTo>
                    <a:pt x="7968" y="1"/>
                  </a:moveTo>
                  <a:cubicBezTo>
                    <a:pt x="5816" y="1"/>
                    <a:pt x="3781" y="873"/>
                    <a:pt x="2327" y="2327"/>
                  </a:cubicBezTo>
                  <a:cubicBezTo>
                    <a:pt x="815" y="3839"/>
                    <a:pt x="0" y="5875"/>
                    <a:pt x="0" y="7969"/>
                  </a:cubicBezTo>
                  <a:cubicBezTo>
                    <a:pt x="0" y="10121"/>
                    <a:pt x="815" y="12098"/>
                    <a:pt x="2327" y="13610"/>
                  </a:cubicBezTo>
                  <a:cubicBezTo>
                    <a:pt x="3781" y="15123"/>
                    <a:pt x="5816" y="15937"/>
                    <a:pt x="7968" y="15937"/>
                  </a:cubicBezTo>
                  <a:cubicBezTo>
                    <a:pt x="10062" y="15937"/>
                    <a:pt x="12098" y="15123"/>
                    <a:pt x="13552" y="13610"/>
                  </a:cubicBezTo>
                  <a:cubicBezTo>
                    <a:pt x="13727" y="13436"/>
                    <a:pt x="13843" y="13261"/>
                    <a:pt x="13843" y="13029"/>
                  </a:cubicBezTo>
                  <a:cubicBezTo>
                    <a:pt x="13843" y="12796"/>
                    <a:pt x="13727" y="12564"/>
                    <a:pt x="13552" y="12389"/>
                  </a:cubicBezTo>
                  <a:cubicBezTo>
                    <a:pt x="13436" y="12215"/>
                    <a:pt x="13203" y="12156"/>
                    <a:pt x="12970" y="12156"/>
                  </a:cubicBezTo>
                  <a:cubicBezTo>
                    <a:pt x="12738" y="12156"/>
                    <a:pt x="12505" y="12215"/>
                    <a:pt x="12331" y="12389"/>
                  </a:cubicBezTo>
                  <a:cubicBezTo>
                    <a:pt x="11167" y="13552"/>
                    <a:pt x="9597" y="14192"/>
                    <a:pt x="7968" y="14192"/>
                  </a:cubicBezTo>
                  <a:cubicBezTo>
                    <a:pt x="6282" y="14192"/>
                    <a:pt x="4711" y="13552"/>
                    <a:pt x="3548" y="12389"/>
                  </a:cubicBezTo>
                  <a:cubicBezTo>
                    <a:pt x="2385" y="11226"/>
                    <a:pt x="1687" y="9655"/>
                    <a:pt x="1687" y="7969"/>
                  </a:cubicBezTo>
                  <a:cubicBezTo>
                    <a:pt x="1687" y="6340"/>
                    <a:pt x="2385" y="4770"/>
                    <a:pt x="3548" y="3607"/>
                  </a:cubicBezTo>
                  <a:cubicBezTo>
                    <a:pt x="4711" y="2385"/>
                    <a:pt x="6282" y="1745"/>
                    <a:pt x="7968" y="1745"/>
                  </a:cubicBezTo>
                  <a:cubicBezTo>
                    <a:pt x="9597" y="1745"/>
                    <a:pt x="11167" y="2385"/>
                    <a:pt x="12331" y="3607"/>
                  </a:cubicBezTo>
                  <a:cubicBezTo>
                    <a:pt x="13087" y="4305"/>
                    <a:pt x="13610" y="5177"/>
                    <a:pt x="13901" y="6166"/>
                  </a:cubicBezTo>
                  <a:lnTo>
                    <a:pt x="12447" y="5177"/>
                  </a:lnTo>
                  <a:cubicBezTo>
                    <a:pt x="12331" y="5061"/>
                    <a:pt x="12156" y="5003"/>
                    <a:pt x="11982" y="5003"/>
                  </a:cubicBezTo>
                  <a:cubicBezTo>
                    <a:pt x="11691" y="5003"/>
                    <a:pt x="11400" y="5177"/>
                    <a:pt x="11226" y="5410"/>
                  </a:cubicBezTo>
                  <a:cubicBezTo>
                    <a:pt x="11109" y="5584"/>
                    <a:pt x="11051" y="5817"/>
                    <a:pt x="11109" y="6049"/>
                  </a:cubicBezTo>
                  <a:cubicBezTo>
                    <a:pt x="11167" y="6282"/>
                    <a:pt x="11284" y="6457"/>
                    <a:pt x="11458" y="6631"/>
                  </a:cubicBezTo>
                  <a:lnTo>
                    <a:pt x="14541" y="8725"/>
                  </a:lnTo>
                  <a:cubicBezTo>
                    <a:pt x="14599" y="8783"/>
                    <a:pt x="14715" y="8783"/>
                    <a:pt x="14773" y="8841"/>
                  </a:cubicBezTo>
                  <a:lnTo>
                    <a:pt x="15064" y="8841"/>
                  </a:lnTo>
                  <a:cubicBezTo>
                    <a:pt x="15355" y="8841"/>
                    <a:pt x="15588" y="8725"/>
                    <a:pt x="15762" y="8492"/>
                  </a:cubicBezTo>
                  <a:lnTo>
                    <a:pt x="17856" y="5468"/>
                  </a:lnTo>
                  <a:cubicBezTo>
                    <a:pt x="18089" y="5061"/>
                    <a:pt x="17972" y="4479"/>
                    <a:pt x="17623" y="4246"/>
                  </a:cubicBezTo>
                  <a:cubicBezTo>
                    <a:pt x="17449" y="4130"/>
                    <a:pt x="17274" y="4072"/>
                    <a:pt x="17100" y="4072"/>
                  </a:cubicBezTo>
                  <a:cubicBezTo>
                    <a:pt x="16809" y="4072"/>
                    <a:pt x="16576" y="4246"/>
                    <a:pt x="16402" y="4479"/>
                  </a:cubicBezTo>
                  <a:lnTo>
                    <a:pt x="15588" y="5642"/>
                  </a:lnTo>
                  <a:cubicBezTo>
                    <a:pt x="15181" y="4421"/>
                    <a:pt x="14483" y="3258"/>
                    <a:pt x="13552" y="2327"/>
                  </a:cubicBezTo>
                  <a:cubicBezTo>
                    <a:pt x="12098" y="873"/>
                    <a:pt x="10062" y="1"/>
                    <a:pt x="7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82">
              <a:hlinkClick r:id="rId3" action="ppaction://hlinksldjump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6" name="Google Shape;4086;p82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4087" name="Google Shape;4087;p82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4088" name="Google Shape;4088;p82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9" name="Google Shape;4089;p82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90" name="Google Shape;4090;p82">
              <a:hlinkClick r:id="" action="ppaction://noaction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1" name="Google Shape;4091;p82"/>
          <p:cNvGrpSpPr/>
          <p:nvPr/>
        </p:nvGrpSpPr>
        <p:grpSpPr>
          <a:xfrm>
            <a:off x="7205125" y="211475"/>
            <a:ext cx="392112" cy="392100"/>
            <a:chOff x="7205125" y="211475"/>
            <a:chExt cx="392112" cy="392100"/>
          </a:xfrm>
        </p:grpSpPr>
        <p:sp>
          <p:nvSpPr>
            <p:cNvPr id="4092" name="Google Shape;4092;p82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82">
              <a:hlinkClick r:id="rId4" action="ppaction://hlinksldjump"/>
            </p:cNvPr>
            <p:cNvSpPr/>
            <p:nvPr/>
          </p:nvSpPr>
          <p:spPr>
            <a:xfrm flipH="1">
              <a:off x="7205125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82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82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96" name="Google Shape;4096;p82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7" name="Google Shape;4097;p82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8" name="Google Shape;4098;p82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C519CF-DA9B-CC31-ADC5-E8A2037C0F51}"/>
              </a:ext>
            </a:extLst>
          </p:cNvPr>
          <p:cNvSpPr txBox="1"/>
          <p:nvPr/>
        </p:nvSpPr>
        <p:spPr>
          <a:xfrm>
            <a:off x="2739962" y="534544"/>
            <a:ext cx="3501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000" b="1" dirty="0">
                <a:solidFill>
                  <a:schemeClr val="bg2">
                    <a:lumMod val="50000"/>
                  </a:schemeClr>
                </a:solidFill>
              </a:rPr>
              <a:t>جدول التوزيع</a:t>
            </a:r>
            <a:endParaRPr lang="en-US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5396526-7799-96E0-2D30-2DADCF1B2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583667"/>
              </p:ext>
            </p:extLst>
          </p:nvPr>
        </p:nvGraphicFramePr>
        <p:xfrm>
          <a:off x="2894234" y="2161469"/>
          <a:ext cx="5686692" cy="23164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47782">
                  <a:extLst>
                    <a:ext uri="{9D8B030D-6E8A-4147-A177-3AD203B41FA5}">
                      <a16:colId xmlns:a16="http://schemas.microsoft.com/office/drawing/2014/main" val="2638738980"/>
                    </a:ext>
                  </a:extLst>
                </a:gridCol>
                <a:gridCol w="947782">
                  <a:extLst>
                    <a:ext uri="{9D8B030D-6E8A-4147-A177-3AD203B41FA5}">
                      <a16:colId xmlns:a16="http://schemas.microsoft.com/office/drawing/2014/main" val="523274396"/>
                    </a:ext>
                  </a:extLst>
                </a:gridCol>
                <a:gridCol w="947782">
                  <a:extLst>
                    <a:ext uri="{9D8B030D-6E8A-4147-A177-3AD203B41FA5}">
                      <a16:colId xmlns:a16="http://schemas.microsoft.com/office/drawing/2014/main" val="2177189628"/>
                    </a:ext>
                  </a:extLst>
                </a:gridCol>
                <a:gridCol w="947782">
                  <a:extLst>
                    <a:ext uri="{9D8B030D-6E8A-4147-A177-3AD203B41FA5}">
                      <a16:colId xmlns:a16="http://schemas.microsoft.com/office/drawing/2014/main" val="1291209327"/>
                    </a:ext>
                  </a:extLst>
                </a:gridCol>
                <a:gridCol w="947782">
                  <a:extLst>
                    <a:ext uri="{9D8B030D-6E8A-4147-A177-3AD203B41FA5}">
                      <a16:colId xmlns:a16="http://schemas.microsoft.com/office/drawing/2014/main" val="652177835"/>
                    </a:ext>
                  </a:extLst>
                </a:gridCol>
                <a:gridCol w="947782">
                  <a:extLst>
                    <a:ext uri="{9D8B030D-6E8A-4147-A177-3AD203B41FA5}">
                      <a16:colId xmlns:a16="http://schemas.microsoft.com/office/drawing/2014/main" val="2442777845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ar-JO" sz="2000" b="1" dirty="0">
                          <a:solidFill>
                            <a:schemeClr val="bg1"/>
                          </a:solidFill>
                        </a:rPr>
                        <a:t>المحطات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2000" b="1" dirty="0">
                          <a:solidFill>
                            <a:schemeClr val="bg1"/>
                          </a:solidFill>
                        </a:rPr>
                        <a:t>الطلائع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8182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ar-JO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الكنز</a:t>
                      </a:r>
                      <a:endParaRPr lang="en-US" sz="2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مكتب المحامية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سوبر ماركت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مقر الاتحاد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ar-JO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البداية</a:t>
                      </a:r>
                      <a:endParaRPr lang="en-US" sz="20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65767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مقر الاتحاد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مكتب المحامية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سوبر ماركت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45884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سوبر ماركت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مقر الاتحاد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مكتب المحامية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7208735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BF361E8A-634E-31CD-F330-9C2FC3694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144" y="1334875"/>
            <a:ext cx="1871634" cy="30238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60B4BF-F073-6736-2A7C-EF89A7E36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0816" y="4030067"/>
            <a:ext cx="3676207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8" name="Google Shape;3728;p79"/>
          <p:cNvGrpSpPr/>
          <p:nvPr/>
        </p:nvGrpSpPr>
        <p:grpSpPr>
          <a:xfrm>
            <a:off x="881041" y="3923377"/>
            <a:ext cx="691552" cy="759744"/>
            <a:chOff x="6943641" y="462327"/>
            <a:chExt cx="691552" cy="759744"/>
          </a:xfrm>
        </p:grpSpPr>
        <p:sp>
          <p:nvSpPr>
            <p:cNvPr id="3729" name="Google Shape;3729;p79"/>
            <p:cNvSpPr/>
            <p:nvPr/>
          </p:nvSpPr>
          <p:spPr>
            <a:xfrm>
              <a:off x="7035475" y="588200"/>
              <a:ext cx="507900" cy="507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79"/>
            <p:cNvSpPr/>
            <p:nvPr/>
          </p:nvSpPr>
          <p:spPr>
            <a:xfrm>
              <a:off x="7090375" y="643150"/>
              <a:ext cx="398100" cy="3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31" name="Google Shape;3731;p79"/>
            <p:cNvGrpSpPr/>
            <p:nvPr/>
          </p:nvGrpSpPr>
          <p:grpSpPr>
            <a:xfrm>
              <a:off x="6943641" y="462327"/>
              <a:ext cx="691552" cy="759744"/>
              <a:chOff x="7216391" y="426902"/>
              <a:chExt cx="691552" cy="759744"/>
            </a:xfrm>
          </p:grpSpPr>
          <p:sp>
            <p:nvSpPr>
              <p:cNvPr id="3732" name="Google Shape;3732;p79"/>
              <p:cNvSpPr/>
              <p:nvPr/>
            </p:nvSpPr>
            <p:spPr>
              <a:xfrm>
                <a:off x="7458311" y="482518"/>
                <a:ext cx="207680" cy="648512"/>
              </a:xfrm>
              <a:custGeom>
                <a:avLst/>
                <a:gdLst/>
                <a:ahLst/>
                <a:cxnLst/>
                <a:rect l="l" t="t" r="r" b="b"/>
                <a:pathLst>
                  <a:path w="6490" h="20266" extrusionOk="0">
                    <a:moveTo>
                      <a:pt x="1" y="1"/>
                    </a:moveTo>
                    <a:lnTo>
                      <a:pt x="1906" y="10561"/>
                    </a:lnTo>
                    <a:lnTo>
                      <a:pt x="6490" y="20265"/>
                    </a:lnTo>
                    <a:lnTo>
                      <a:pt x="4573" y="97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3" name="Google Shape;3733;p79"/>
              <p:cNvSpPr/>
              <p:nvPr/>
            </p:nvSpPr>
            <p:spPr>
              <a:xfrm>
                <a:off x="7237735" y="703126"/>
                <a:ext cx="648480" cy="207680"/>
              </a:xfrm>
              <a:custGeom>
                <a:avLst/>
                <a:gdLst/>
                <a:ahLst/>
                <a:cxnLst/>
                <a:rect l="l" t="t" r="r" b="b"/>
                <a:pathLst>
                  <a:path w="20265" h="6490" extrusionOk="0">
                    <a:moveTo>
                      <a:pt x="20264" y="0"/>
                    </a:moveTo>
                    <a:lnTo>
                      <a:pt x="9704" y="1905"/>
                    </a:lnTo>
                    <a:lnTo>
                      <a:pt x="0" y="6489"/>
                    </a:lnTo>
                    <a:lnTo>
                      <a:pt x="10561" y="4572"/>
                    </a:lnTo>
                    <a:lnTo>
                      <a:pt x="202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4" name="Google Shape;3734;p79"/>
              <p:cNvSpPr/>
              <p:nvPr/>
            </p:nvSpPr>
            <p:spPr>
              <a:xfrm>
                <a:off x="7366503" y="426902"/>
                <a:ext cx="390944" cy="759744"/>
              </a:xfrm>
              <a:custGeom>
                <a:avLst/>
                <a:gdLst/>
                <a:ahLst/>
                <a:cxnLst/>
                <a:rect l="l" t="t" r="r" b="b"/>
                <a:pathLst>
                  <a:path w="12217" h="23742" extrusionOk="0">
                    <a:moveTo>
                      <a:pt x="12216" y="0"/>
                    </a:moveTo>
                    <a:lnTo>
                      <a:pt x="4870" y="11228"/>
                    </a:lnTo>
                    <a:lnTo>
                      <a:pt x="0" y="23741"/>
                    </a:lnTo>
                    <a:lnTo>
                      <a:pt x="7358" y="12514"/>
                    </a:lnTo>
                    <a:lnTo>
                      <a:pt x="122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5" name="Google Shape;3735;p79"/>
              <p:cNvSpPr/>
              <p:nvPr/>
            </p:nvSpPr>
            <p:spPr>
              <a:xfrm>
                <a:off x="7216391" y="628822"/>
                <a:ext cx="691552" cy="355904"/>
              </a:xfrm>
              <a:custGeom>
                <a:avLst/>
                <a:gdLst/>
                <a:ahLst/>
                <a:cxnLst/>
                <a:rect l="l" t="t" r="r" b="b"/>
                <a:pathLst>
                  <a:path w="21611" h="11122" extrusionOk="0">
                    <a:moveTo>
                      <a:pt x="0" y="1"/>
                    </a:moveTo>
                    <a:lnTo>
                      <a:pt x="10156" y="6811"/>
                    </a:lnTo>
                    <a:lnTo>
                      <a:pt x="21610" y="11121"/>
                    </a:lnTo>
                    <a:lnTo>
                      <a:pt x="11442" y="432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36" name="Google Shape;3736;p79"/>
          <p:cNvGrpSpPr/>
          <p:nvPr/>
        </p:nvGrpSpPr>
        <p:grpSpPr>
          <a:xfrm>
            <a:off x="8184734" y="4128451"/>
            <a:ext cx="635357" cy="635357"/>
            <a:chOff x="3922789" y="109320"/>
            <a:chExt cx="683400" cy="683400"/>
          </a:xfrm>
        </p:grpSpPr>
        <p:sp>
          <p:nvSpPr>
            <p:cNvPr id="3737" name="Google Shape;3737;p79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79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39" name="Google Shape;3739;p79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3740" name="Google Shape;3740;p79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1" name="Google Shape;3741;p79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42" name="Google Shape;3742;p79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46" name="Google Shape;3746;p79"/>
          <p:cNvSpPr/>
          <p:nvPr/>
        </p:nvSpPr>
        <p:spPr>
          <a:xfrm rot="-4938680">
            <a:off x="768707" y="2129109"/>
            <a:ext cx="509781" cy="524839"/>
          </a:xfrm>
          <a:custGeom>
            <a:avLst/>
            <a:gdLst/>
            <a:ahLst/>
            <a:cxnLst/>
            <a:rect l="l" t="t" r="r" b="b"/>
            <a:pathLst>
              <a:path w="3659" h="3767" extrusionOk="0">
                <a:moveTo>
                  <a:pt x="1282" y="1"/>
                </a:moveTo>
                <a:lnTo>
                  <a:pt x="742" y="51"/>
                </a:lnTo>
                <a:cubicBezTo>
                  <a:pt x="742" y="51"/>
                  <a:pt x="1037" y="893"/>
                  <a:pt x="1332" y="1779"/>
                </a:cubicBezTo>
                <a:cubicBezTo>
                  <a:pt x="677" y="2089"/>
                  <a:pt x="101" y="2348"/>
                  <a:pt x="0" y="2362"/>
                </a:cubicBezTo>
                <a:lnTo>
                  <a:pt x="209" y="3291"/>
                </a:lnTo>
                <a:lnTo>
                  <a:pt x="1570" y="2485"/>
                </a:lnTo>
                <a:cubicBezTo>
                  <a:pt x="1779" y="3126"/>
                  <a:pt x="1952" y="3673"/>
                  <a:pt x="1952" y="3767"/>
                </a:cubicBezTo>
                <a:lnTo>
                  <a:pt x="2902" y="3673"/>
                </a:lnTo>
                <a:lnTo>
                  <a:pt x="2211" y="2103"/>
                </a:lnTo>
                <a:lnTo>
                  <a:pt x="3658" y="1239"/>
                </a:lnTo>
                <a:lnTo>
                  <a:pt x="3543" y="713"/>
                </a:lnTo>
                <a:cubicBezTo>
                  <a:pt x="3543" y="713"/>
                  <a:pt x="2765" y="1095"/>
                  <a:pt x="1937" y="1491"/>
                </a:cubicBezTo>
                <a:lnTo>
                  <a:pt x="12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48" name="Google Shape;3748;p79"/>
          <p:cNvGrpSpPr/>
          <p:nvPr/>
        </p:nvGrpSpPr>
        <p:grpSpPr>
          <a:xfrm>
            <a:off x="7758663" y="211475"/>
            <a:ext cx="392112" cy="392100"/>
            <a:chOff x="7758663" y="211475"/>
            <a:chExt cx="392112" cy="392100"/>
          </a:xfrm>
        </p:grpSpPr>
        <p:sp>
          <p:nvSpPr>
            <p:cNvPr id="3749" name="Google Shape;3749;p79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79"/>
            <p:cNvSpPr/>
            <p:nvPr/>
          </p:nvSpPr>
          <p:spPr>
            <a:xfrm>
              <a:off x="7868787" y="332161"/>
              <a:ext cx="202597" cy="178494"/>
            </a:xfrm>
            <a:custGeom>
              <a:avLst/>
              <a:gdLst/>
              <a:ahLst/>
              <a:cxnLst/>
              <a:rect l="l" t="t" r="r" b="b"/>
              <a:pathLst>
                <a:path w="18089" h="15937" extrusionOk="0">
                  <a:moveTo>
                    <a:pt x="7968" y="1"/>
                  </a:moveTo>
                  <a:cubicBezTo>
                    <a:pt x="5816" y="1"/>
                    <a:pt x="3781" y="873"/>
                    <a:pt x="2327" y="2327"/>
                  </a:cubicBezTo>
                  <a:cubicBezTo>
                    <a:pt x="815" y="3839"/>
                    <a:pt x="0" y="5875"/>
                    <a:pt x="0" y="7969"/>
                  </a:cubicBezTo>
                  <a:cubicBezTo>
                    <a:pt x="0" y="10121"/>
                    <a:pt x="815" y="12098"/>
                    <a:pt x="2327" y="13610"/>
                  </a:cubicBezTo>
                  <a:cubicBezTo>
                    <a:pt x="3781" y="15123"/>
                    <a:pt x="5816" y="15937"/>
                    <a:pt x="7968" y="15937"/>
                  </a:cubicBezTo>
                  <a:cubicBezTo>
                    <a:pt x="10062" y="15937"/>
                    <a:pt x="12098" y="15123"/>
                    <a:pt x="13552" y="13610"/>
                  </a:cubicBezTo>
                  <a:cubicBezTo>
                    <a:pt x="13727" y="13436"/>
                    <a:pt x="13843" y="13261"/>
                    <a:pt x="13843" y="13029"/>
                  </a:cubicBezTo>
                  <a:cubicBezTo>
                    <a:pt x="13843" y="12796"/>
                    <a:pt x="13727" y="12564"/>
                    <a:pt x="13552" y="12389"/>
                  </a:cubicBezTo>
                  <a:cubicBezTo>
                    <a:pt x="13436" y="12215"/>
                    <a:pt x="13203" y="12156"/>
                    <a:pt x="12970" y="12156"/>
                  </a:cubicBezTo>
                  <a:cubicBezTo>
                    <a:pt x="12738" y="12156"/>
                    <a:pt x="12505" y="12215"/>
                    <a:pt x="12331" y="12389"/>
                  </a:cubicBezTo>
                  <a:cubicBezTo>
                    <a:pt x="11167" y="13552"/>
                    <a:pt x="9597" y="14192"/>
                    <a:pt x="7968" y="14192"/>
                  </a:cubicBezTo>
                  <a:cubicBezTo>
                    <a:pt x="6282" y="14192"/>
                    <a:pt x="4711" y="13552"/>
                    <a:pt x="3548" y="12389"/>
                  </a:cubicBezTo>
                  <a:cubicBezTo>
                    <a:pt x="2385" y="11226"/>
                    <a:pt x="1687" y="9655"/>
                    <a:pt x="1687" y="7969"/>
                  </a:cubicBezTo>
                  <a:cubicBezTo>
                    <a:pt x="1687" y="6340"/>
                    <a:pt x="2385" y="4770"/>
                    <a:pt x="3548" y="3607"/>
                  </a:cubicBezTo>
                  <a:cubicBezTo>
                    <a:pt x="4711" y="2385"/>
                    <a:pt x="6282" y="1745"/>
                    <a:pt x="7968" y="1745"/>
                  </a:cubicBezTo>
                  <a:cubicBezTo>
                    <a:pt x="9597" y="1745"/>
                    <a:pt x="11167" y="2385"/>
                    <a:pt x="12331" y="3607"/>
                  </a:cubicBezTo>
                  <a:cubicBezTo>
                    <a:pt x="13087" y="4305"/>
                    <a:pt x="13610" y="5177"/>
                    <a:pt x="13901" y="6166"/>
                  </a:cubicBezTo>
                  <a:lnTo>
                    <a:pt x="12447" y="5177"/>
                  </a:lnTo>
                  <a:cubicBezTo>
                    <a:pt x="12331" y="5061"/>
                    <a:pt x="12156" y="5003"/>
                    <a:pt x="11982" y="5003"/>
                  </a:cubicBezTo>
                  <a:cubicBezTo>
                    <a:pt x="11691" y="5003"/>
                    <a:pt x="11400" y="5177"/>
                    <a:pt x="11226" y="5410"/>
                  </a:cubicBezTo>
                  <a:cubicBezTo>
                    <a:pt x="11109" y="5584"/>
                    <a:pt x="11051" y="5817"/>
                    <a:pt x="11109" y="6049"/>
                  </a:cubicBezTo>
                  <a:cubicBezTo>
                    <a:pt x="11167" y="6282"/>
                    <a:pt x="11284" y="6457"/>
                    <a:pt x="11458" y="6631"/>
                  </a:cubicBezTo>
                  <a:lnTo>
                    <a:pt x="14541" y="8725"/>
                  </a:lnTo>
                  <a:cubicBezTo>
                    <a:pt x="14599" y="8783"/>
                    <a:pt x="14715" y="8783"/>
                    <a:pt x="14773" y="8841"/>
                  </a:cubicBezTo>
                  <a:lnTo>
                    <a:pt x="15064" y="8841"/>
                  </a:lnTo>
                  <a:cubicBezTo>
                    <a:pt x="15355" y="8841"/>
                    <a:pt x="15588" y="8725"/>
                    <a:pt x="15762" y="8492"/>
                  </a:cubicBezTo>
                  <a:lnTo>
                    <a:pt x="17856" y="5468"/>
                  </a:lnTo>
                  <a:cubicBezTo>
                    <a:pt x="18089" y="5061"/>
                    <a:pt x="17972" y="4479"/>
                    <a:pt x="17623" y="4246"/>
                  </a:cubicBezTo>
                  <a:cubicBezTo>
                    <a:pt x="17449" y="4130"/>
                    <a:pt x="17274" y="4072"/>
                    <a:pt x="17100" y="4072"/>
                  </a:cubicBezTo>
                  <a:cubicBezTo>
                    <a:pt x="16809" y="4072"/>
                    <a:pt x="16576" y="4246"/>
                    <a:pt x="16402" y="4479"/>
                  </a:cubicBezTo>
                  <a:lnTo>
                    <a:pt x="15588" y="5642"/>
                  </a:lnTo>
                  <a:cubicBezTo>
                    <a:pt x="15181" y="4421"/>
                    <a:pt x="14483" y="3258"/>
                    <a:pt x="13552" y="2327"/>
                  </a:cubicBezTo>
                  <a:cubicBezTo>
                    <a:pt x="12098" y="873"/>
                    <a:pt x="10062" y="1"/>
                    <a:pt x="7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79">
              <a:hlinkClick r:id="rId3" action="ppaction://hlinksldjump"/>
            </p:cNvPr>
            <p:cNvSpPr/>
            <p:nvPr/>
          </p:nvSpPr>
          <p:spPr>
            <a:xfrm flipH="1">
              <a:off x="775866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2" name="Google Shape;3752;p79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3753" name="Google Shape;3753;p79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3754" name="Google Shape;3754;p79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5" name="Google Shape;3755;p79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56" name="Google Shape;3756;p79">
              <a:hlinkClick r:id="" action="ppaction://noaction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7" name="Google Shape;3757;p79"/>
          <p:cNvGrpSpPr/>
          <p:nvPr/>
        </p:nvGrpSpPr>
        <p:grpSpPr>
          <a:xfrm>
            <a:off x="7205125" y="211475"/>
            <a:ext cx="392112" cy="392100"/>
            <a:chOff x="7205125" y="211475"/>
            <a:chExt cx="392112" cy="392100"/>
          </a:xfrm>
        </p:grpSpPr>
        <p:sp>
          <p:nvSpPr>
            <p:cNvPr id="3758" name="Google Shape;3758;p79"/>
            <p:cNvSpPr/>
            <p:nvPr/>
          </p:nvSpPr>
          <p:spPr>
            <a:xfrm flipH="1">
              <a:off x="7216806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79">
              <a:hlinkClick r:id="rId4" action="ppaction://hlinksldjump"/>
            </p:cNvPr>
            <p:cNvSpPr/>
            <p:nvPr/>
          </p:nvSpPr>
          <p:spPr>
            <a:xfrm flipH="1">
              <a:off x="7205125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79"/>
            <p:cNvSpPr/>
            <p:nvPr/>
          </p:nvSpPr>
          <p:spPr>
            <a:xfrm>
              <a:off x="7333407" y="414361"/>
              <a:ext cx="147874" cy="83395"/>
            </a:xfrm>
            <a:custGeom>
              <a:avLst/>
              <a:gdLst/>
              <a:ahLst/>
              <a:cxnLst/>
              <a:rect l="l" t="t" r="r" b="b"/>
              <a:pathLst>
                <a:path w="13203" h="7446" extrusionOk="0">
                  <a:moveTo>
                    <a:pt x="7677" y="1629"/>
                  </a:moveTo>
                  <a:lnTo>
                    <a:pt x="7677" y="5817"/>
                  </a:lnTo>
                  <a:lnTo>
                    <a:pt x="5467" y="5817"/>
                  </a:lnTo>
                  <a:lnTo>
                    <a:pt x="5467" y="1629"/>
                  </a:lnTo>
                  <a:close/>
                  <a:moveTo>
                    <a:pt x="756" y="1"/>
                  </a:moveTo>
                  <a:cubicBezTo>
                    <a:pt x="349" y="1"/>
                    <a:pt x="0" y="408"/>
                    <a:pt x="0" y="815"/>
                  </a:cubicBezTo>
                  <a:lnTo>
                    <a:pt x="0" y="6631"/>
                  </a:lnTo>
                  <a:cubicBezTo>
                    <a:pt x="0" y="7097"/>
                    <a:pt x="349" y="7445"/>
                    <a:pt x="756" y="7445"/>
                  </a:cubicBezTo>
                  <a:lnTo>
                    <a:pt x="12389" y="7445"/>
                  </a:lnTo>
                  <a:cubicBezTo>
                    <a:pt x="12796" y="7445"/>
                    <a:pt x="13203" y="7097"/>
                    <a:pt x="13203" y="6631"/>
                  </a:cubicBezTo>
                  <a:lnTo>
                    <a:pt x="13203" y="815"/>
                  </a:lnTo>
                  <a:cubicBezTo>
                    <a:pt x="13203" y="408"/>
                    <a:pt x="12796" y="1"/>
                    <a:pt x="12389" y="1"/>
                  </a:cubicBezTo>
                  <a:cubicBezTo>
                    <a:pt x="11923" y="1"/>
                    <a:pt x="11574" y="408"/>
                    <a:pt x="11574" y="815"/>
                  </a:cubicBezTo>
                  <a:lnTo>
                    <a:pt x="11574" y="5817"/>
                  </a:lnTo>
                  <a:lnTo>
                    <a:pt x="9306" y="5817"/>
                  </a:lnTo>
                  <a:lnTo>
                    <a:pt x="9306" y="815"/>
                  </a:lnTo>
                  <a:cubicBezTo>
                    <a:pt x="9306" y="408"/>
                    <a:pt x="8957" y="1"/>
                    <a:pt x="8492" y="1"/>
                  </a:cubicBezTo>
                  <a:lnTo>
                    <a:pt x="4653" y="1"/>
                  </a:lnTo>
                  <a:cubicBezTo>
                    <a:pt x="4188" y="1"/>
                    <a:pt x="3839" y="408"/>
                    <a:pt x="3839" y="815"/>
                  </a:cubicBezTo>
                  <a:lnTo>
                    <a:pt x="3839" y="5817"/>
                  </a:lnTo>
                  <a:lnTo>
                    <a:pt x="1570" y="5817"/>
                  </a:lnTo>
                  <a:lnTo>
                    <a:pt x="1570" y="815"/>
                  </a:lnTo>
                  <a:cubicBezTo>
                    <a:pt x="1570" y="408"/>
                    <a:pt x="1221" y="1"/>
                    <a:pt x="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79"/>
            <p:cNvSpPr/>
            <p:nvPr/>
          </p:nvSpPr>
          <p:spPr>
            <a:xfrm>
              <a:off x="7306045" y="317300"/>
              <a:ext cx="201947" cy="110107"/>
            </a:xfrm>
            <a:custGeom>
              <a:avLst/>
              <a:gdLst/>
              <a:ahLst/>
              <a:cxnLst/>
              <a:rect l="l" t="t" r="r" b="b"/>
              <a:pathLst>
                <a:path w="18031" h="9831" extrusionOk="0">
                  <a:moveTo>
                    <a:pt x="9015" y="1"/>
                  </a:moveTo>
                  <a:cubicBezTo>
                    <a:pt x="8783" y="1"/>
                    <a:pt x="8608" y="59"/>
                    <a:pt x="8434" y="233"/>
                  </a:cubicBezTo>
                  <a:lnTo>
                    <a:pt x="233" y="8434"/>
                  </a:lnTo>
                  <a:cubicBezTo>
                    <a:pt x="117" y="8609"/>
                    <a:pt x="0" y="8783"/>
                    <a:pt x="0" y="9016"/>
                  </a:cubicBezTo>
                  <a:cubicBezTo>
                    <a:pt x="0" y="9248"/>
                    <a:pt x="117" y="9423"/>
                    <a:pt x="233" y="9597"/>
                  </a:cubicBezTo>
                  <a:cubicBezTo>
                    <a:pt x="407" y="9714"/>
                    <a:pt x="582" y="9830"/>
                    <a:pt x="815" y="9830"/>
                  </a:cubicBezTo>
                  <a:cubicBezTo>
                    <a:pt x="1047" y="9830"/>
                    <a:pt x="1222" y="9714"/>
                    <a:pt x="1396" y="9597"/>
                  </a:cubicBezTo>
                  <a:lnTo>
                    <a:pt x="9015" y="1920"/>
                  </a:lnTo>
                  <a:lnTo>
                    <a:pt x="16635" y="9597"/>
                  </a:lnTo>
                  <a:cubicBezTo>
                    <a:pt x="16809" y="9714"/>
                    <a:pt x="16984" y="9830"/>
                    <a:pt x="17216" y="9830"/>
                  </a:cubicBezTo>
                  <a:cubicBezTo>
                    <a:pt x="17449" y="9830"/>
                    <a:pt x="17623" y="9714"/>
                    <a:pt x="17798" y="9597"/>
                  </a:cubicBezTo>
                  <a:cubicBezTo>
                    <a:pt x="17914" y="9423"/>
                    <a:pt x="18031" y="9248"/>
                    <a:pt x="18031" y="9016"/>
                  </a:cubicBezTo>
                  <a:cubicBezTo>
                    <a:pt x="18031" y="8783"/>
                    <a:pt x="17914" y="8609"/>
                    <a:pt x="17798" y="8434"/>
                  </a:cubicBezTo>
                  <a:lnTo>
                    <a:pt x="9597" y="233"/>
                  </a:lnTo>
                  <a:cubicBezTo>
                    <a:pt x="9423" y="59"/>
                    <a:pt x="9248" y="1"/>
                    <a:pt x="9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62" name="Google Shape;3762;p79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3" name="Google Shape;3763;p79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4" name="Google Shape;3764;p79">
            <a:hlinkClick r:id="" action="ppaction://hlinkshowjump?jump=firstslide"/>
          </p:cNvPr>
          <p:cNvSpPr/>
          <p:nvPr/>
        </p:nvSpPr>
        <p:spPr>
          <a:xfrm>
            <a:off x="72168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EB328-D7A5-4459-00BB-83BF25B1F900}"/>
              </a:ext>
            </a:extLst>
          </p:cNvPr>
          <p:cNvSpPr txBox="1"/>
          <p:nvPr/>
        </p:nvSpPr>
        <p:spPr>
          <a:xfrm>
            <a:off x="2468137" y="510655"/>
            <a:ext cx="4356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bg2">
                    <a:lumMod val="50000"/>
                  </a:schemeClr>
                </a:solidFill>
              </a:rPr>
              <a:t>توزيع الشيفرات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7B53C9-B8B2-1ECD-B7B6-C11240830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664" y="1202910"/>
            <a:ext cx="4386151" cy="34573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8" name="Google Shape;5848;p109"/>
          <p:cNvGrpSpPr/>
          <p:nvPr/>
        </p:nvGrpSpPr>
        <p:grpSpPr>
          <a:xfrm>
            <a:off x="8184734" y="4128451"/>
            <a:ext cx="635357" cy="635357"/>
            <a:chOff x="3922789" y="109320"/>
            <a:chExt cx="683400" cy="683400"/>
          </a:xfrm>
        </p:grpSpPr>
        <p:sp>
          <p:nvSpPr>
            <p:cNvPr id="5849" name="Google Shape;5849;p109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09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51" name="Google Shape;5851;p109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5852" name="Google Shape;5852;p109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109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54" name="Google Shape;5854;p109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1" name="Google Shape;5921;p109"/>
          <p:cNvGrpSpPr/>
          <p:nvPr/>
        </p:nvGrpSpPr>
        <p:grpSpPr>
          <a:xfrm>
            <a:off x="8312201" y="220550"/>
            <a:ext cx="380430" cy="373923"/>
            <a:chOff x="4932401" y="4252000"/>
            <a:chExt cx="380430" cy="373923"/>
          </a:xfrm>
        </p:grpSpPr>
        <p:sp>
          <p:nvSpPr>
            <p:cNvPr id="5922" name="Google Shape;5922;p109"/>
            <p:cNvSpPr/>
            <p:nvPr/>
          </p:nvSpPr>
          <p:spPr>
            <a:xfrm>
              <a:off x="4932401" y="425200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09"/>
            <p:cNvSpPr/>
            <p:nvPr/>
          </p:nvSpPr>
          <p:spPr>
            <a:xfrm>
              <a:off x="5044124" y="437970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24" name="Google Shape;5924;p109">
            <a:hlinkClick r:id="" action="ppaction://hlinkshowjump?jump=nextslide"/>
          </p:cNvPr>
          <p:cNvSpPr/>
          <p:nvPr/>
        </p:nvSpPr>
        <p:spPr>
          <a:xfrm>
            <a:off x="8312213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5" name="Google Shape;5925;p109"/>
          <p:cNvGrpSpPr/>
          <p:nvPr/>
        </p:nvGrpSpPr>
        <p:grpSpPr>
          <a:xfrm>
            <a:off x="7770344" y="220550"/>
            <a:ext cx="380430" cy="373923"/>
            <a:chOff x="7770344" y="220550"/>
            <a:chExt cx="380430" cy="373923"/>
          </a:xfrm>
        </p:grpSpPr>
        <p:sp>
          <p:nvSpPr>
            <p:cNvPr id="5926" name="Google Shape;5926;p109">
              <a:hlinkClick r:id="" action="ppaction://hlinkshowjump?jump=previousslide"/>
            </p:cNvPr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uFill>
                    <a:noFill/>
                  </a:u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927" name="Google Shape;5927;p109"/>
            <p:cNvSpPr/>
            <p:nvPr/>
          </p:nvSpPr>
          <p:spPr>
            <a:xfrm flipH="1">
              <a:off x="7882050" y="348255"/>
              <a:ext cx="157002" cy="132574"/>
            </a:xfrm>
            <a:custGeom>
              <a:avLst/>
              <a:gdLst/>
              <a:ahLst/>
              <a:cxnLst/>
              <a:rect l="l" t="t" r="r" b="b"/>
              <a:pathLst>
                <a:path w="14018" h="11837" extrusionOk="0">
                  <a:moveTo>
                    <a:pt x="8143" y="0"/>
                  </a:moveTo>
                  <a:cubicBezTo>
                    <a:pt x="7911" y="0"/>
                    <a:pt x="7678" y="88"/>
                    <a:pt x="7503" y="262"/>
                  </a:cubicBezTo>
                  <a:cubicBezTo>
                    <a:pt x="7154" y="611"/>
                    <a:pt x="7154" y="1193"/>
                    <a:pt x="7503" y="1542"/>
                  </a:cubicBezTo>
                  <a:lnTo>
                    <a:pt x="10935" y="4973"/>
                  </a:lnTo>
                  <a:lnTo>
                    <a:pt x="931" y="4973"/>
                  </a:lnTo>
                  <a:cubicBezTo>
                    <a:pt x="408" y="4973"/>
                    <a:pt x="0" y="5380"/>
                    <a:pt x="0" y="5904"/>
                  </a:cubicBezTo>
                  <a:cubicBezTo>
                    <a:pt x="0" y="6427"/>
                    <a:pt x="408" y="6776"/>
                    <a:pt x="931" y="6776"/>
                  </a:cubicBezTo>
                  <a:lnTo>
                    <a:pt x="10935" y="6776"/>
                  </a:lnTo>
                  <a:lnTo>
                    <a:pt x="7503" y="10266"/>
                  </a:lnTo>
                  <a:cubicBezTo>
                    <a:pt x="7154" y="10615"/>
                    <a:pt x="7154" y="11197"/>
                    <a:pt x="7503" y="11545"/>
                  </a:cubicBezTo>
                  <a:cubicBezTo>
                    <a:pt x="7678" y="11720"/>
                    <a:pt x="7911" y="11836"/>
                    <a:pt x="8143" y="11836"/>
                  </a:cubicBezTo>
                  <a:cubicBezTo>
                    <a:pt x="8376" y="11836"/>
                    <a:pt x="8608" y="11720"/>
                    <a:pt x="8783" y="11545"/>
                  </a:cubicBezTo>
                  <a:lnTo>
                    <a:pt x="13785" y="6544"/>
                  </a:lnTo>
                  <a:cubicBezTo>
                    <a:pt x="13959" y="6369"/>
                    <a:pt x="14018" y="6136"/>
                    <a:pt x="14018" y="5904"/>
                  </a:cubicBezTo>
                  <a:cubicBezTo>
                    <a:pt x="14018" y="5671"/>
                    <a:pt x="13959" y="5439"/>
                    <a:pt x="13785" y="5264"/>
                  </a:cubicBezTo>
                  <a:lnTo>
                    <a:pt x="8783" y="262"/>
                  </a:lnTo>
                  <a:cubicBezTo>
                    <a:pt x="8608" y="88"/>
                    <a:pt x="8376" y="0"/>
                    <a:pt x="8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5928" name="Google Shape;5928;p109">
            <a:hlinkClick r:id="" action="ppaction://hlinkshowjump?jump=previousslide"/>
          </p:cNvPr>
          <p:cNvSpPr/>
          <p:nvPr/>
        </p:nvSpPr>
        <p:spPr>
          <a:xfrm>
            <a:off x="7764500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3966AB-F66C-CE92-4ABC-CAC16C776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759" y="127042"/>
            <a:ext cx="5797798" cy="2444708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31671F2-0F17-F1E3-8D87-4214FBB483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464764"/>
              </p:ext>
            </p:extLst>
          </p:nvPr>
        </p:nvGraphicFramePr>
        <p:xfrm>
          <a:off x="2007433" y="2647857"/>
          <a:ext cx="5165125" cy="23774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300661">
                  <a:extLst>
                    <a:ext uri="{9D8B030D-6E8A-4147-A177-3AD203B41FA5}">
                      <a16:colId xmlns:a16="http://schemas.microsoft.com/office/drawing/2014/main" val="160626691"/>
                    </a:ext>
                  </a:extLst>
                </a:gridCol>
                <a:gridCol w="1340150">
                  <a:extLst>
                    <a:ext uri="{9D8B030D-6E8A-4147-A177-3AD203B41FA5}">
                      <a16:colId xmlns:a16="http://schemas.microsoft.com/office/drawing/2014/main" val="3235644243"/>
                    </a:ext>
                  </a:extLst>
                </a:gridCol>
                <a:gridCol w="1182029">
                  <a:extLst>
                    <a:ext uri="{9D8B030D-6E8A-4147-A177-3AD203B41FA5}">
                      <a16:colId xmlns:a16="http://schemas.microsoft.com/office/drawing/2014/main" val="3361970535"/>
                    </a:ext>
                  </a:extLst>
                </a:gridCol>
                <a:gridCol w="1342285">
                  <a:extLst>
                    <a:ext uri="{9D8B030D-6E8A-4147-A177-3AD203B41FA5}">
                      <a16:colId xmlns:a16="http://schemas.microsoft.com/office/drawing/2014/main" val="2660573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مكتب المحامية</a:t>
                      </a:r>
                      <a:endParaRPr lang="en-US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سوبر ماركت</a:t>
                      </a:r>
                      <a:endParaRPr lang="en-US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8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مقر الاتحاد</a:t>
                      </a:r>
                      <a:endParaRPr lang="en-US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ar-JO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13153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البداية</a:t>
                      </a:r>
                      <a:endPara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13153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/>
                      <a:endParaRPr lang="en-US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46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1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(الكنز)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1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(مكتب المحامية)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1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(سوبر ماركت)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1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(مقر الاتحاد)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4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2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(مقر الاتحاد)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2 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(مكتب المحامية)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2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(الكنز)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2 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(سوبر ماركت)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6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3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(مقر الاتحاد)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3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(الكنز)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3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(سوبر ماركت)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طليعة 3</a:t>
                      </a:r>
                    </a:p>
                    <a:p>
                      <a:pPr algn="ctr"/>
                      <a:r>
                        <a:rPr lang="ar-JO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(مكتب المحامية)</a:t>
                      </a:r>
                      <a:endParaRPr lang="en-US" sz="1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88416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6C505BF-769D-7E8C-43F2-88DC4B15623C}"/>
              </a:ext>
            </a:extLst>
          </p:cNvPr>
          <p:cNvSpPr txBox="1"/>
          <p:nvPr/>
        </p:nvSpPr>
        <p:spPr>
          <a:xfrm>
            <a:off x="489395" y="-236550"/>
            <a:ext cx="615553" cy="28858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JO" sz="28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</a:rPr>
              <a:t>توزيع الأماكن</a:t>
            </a:r>
            <a:endParaRPr lang="en-US" sz="2800" b="1" dirty="0">
              <a:solidFill>
                <a:schemeClr val="tx1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A0B5B3-7744-D829-53C1-D3E283E624A8}"/>
              </a:ext>
            </a:extLst>
          </p:cNvPr>
          <p:cNvSpPr txBox="1"/>
          <p:nvPr/>
        </p:nvSpPr>
        <p:spPr>
          <a:xfrm>
            <a:off x="489395" y="2849278"/>
            <a:ext cx="615553" cy="19745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JO" sz="28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</a:rPr>
              <a:t>توزيع الشيفرات</a:t>
            </a:r>
            <a:endParaRPr lang="en-US" sz="2800" b="1" dirty="0">
              <a:solidFill>
                <a:schemeClr val="tx1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EF48178-2950-9AAD-D2F4-A81C36DB4098}"/>
              </a:ext>
            </a:extLst>
          </p:cNvPr>
          <p:cNvSpPr txBox="1"/>
          <p:nvPr/>
        </p:nvSpPr>
        <p:spPr>
          <a:xfrm>
            <a:off x="2869580" y="1293542"/>
            <a:ext cx="3880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000" b="1" dirty="0">
                <a:solidFill>
                  <a:schemeClr val="bg1"/>
                </a:solidFill>
              </a:rPr>
              <a:t>أي سؤال أو استفسار؟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3047D-4EE9-9F3D-A1A6-AD40ECF35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362" y="252761"/>
            <a:ext cx="2409695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0F328C-DBEA-C4C7-597D-12A4C544E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764" y="4742056"/>
            <a:ext cx="3676207" cy="5486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0" name="Google Shape;5450;p102"/>
          <p:cNvGrpSpPr/>
          <p:nvPr/>
        </p:nvGrpSpPr>
        <p:grpSpPr>
          <a:xfrm rot="-4326297">
            <a:off x="435823" y="770498"/>
            <a:ext cx="720540" cy="684345"/>
            <a:chOff x="-1241687" y="1182283"/>
            <a:chExt cx="720480" cy="684288"/>
          </a:xfrm>
        </p:grpSpPr>
        <p:sp>
          <p:nvSpPr>
            <p:cNvPr id="5451" name="Google Shape;5451;p102"/>
            <p:cNvSpPr/>
            <p:nvPr/>
          </p:nvSpPr>
          <p:spPr>
            <a:xfrm>
              <a:off x="-1241687" y="1297323"/>
              <a:ext cx="720480" cy="444288"/>
            </a:xfrm>
            <a:custGeom>
              <a:avLst/>
              <a:gdLst/>
              <a:ahLst/>
              <a:cxnLst/>
              <a:rect l="l" t="t" r="r" b="b"/>
              <a:pathLst>
                <a:path w="22515" h="13884" extrusionOk="0">
                  <a:moveTo>
                    <a:pt x="18729" y="1"/>
                  </a:moveTo>
                  <a:cubicBezTo>
                    <a:pt x="17800" y="1120"/>
                    <a:pt x="0" y="11717"/>
                    <a:pt x="0" y="11717"/>
                  </a:cubicBezTo>
                  <a:lnTo>
                    <a:pt x="2179" y="13884"/>
                  </a:lnTo>
                  <a:lnTo>
                    <a:pt x="22515" y="3871"/>
                  </a:lnTo>
                  <a:lnTo>
                    <a:pt x="187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102"/>
            <p:cNvSpPr/>
            <p:nvPr/>
          </p:nvSpPr>
          <p:spPr>
            <a:xfrm>
              <a:off x="-1126647" y="1182283"/>
              <a:ext cx="506016" cy="684288"/>
            </a:xfrm>
            <a:custGeom>
              <a:avLst/>
              <a:gdLst/>
              <a:ahLst/>
              <a:cxnLst/>
              <a:rect l="l" t="t" r="r" b="b"/>
              <a:pathLst>
                <a:path w="15813" h="21384" extrusionOk="0">
                  <a:moveTo>
                    <a:pt x="1894" y="0"/>
                  </a:moveTo>
                  <a:lnTo>
                    <a:pt x="1" y="2417"/>
                  </a:lnTo>
                  <a:lnTo>
                    <a:pt x="12431" y="21384"/>
                  </a:lnTo>
                  <a:lnTo>
                    <a:pt x="15812" y="17157"/>
                  </a:lnTo>
                  <a:cubicBezTo>
                    <a:pt x="14586" y="16371"/>
                    <a:pt x="1894" y="0"/>
                    <a:pt x="1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53" name="Google Shape;5453;p102"/>
          <p:cNvGrpSpPr/>
          <p:nvPr/>
        </p:nvGrpSpPr>
        <p:grpSpPr>
          <a:xfrm>
            <a:off x="7934409" y="2499676"/>
            <a:ext cx="635357" cy="635357"/>
            <a:chOff x="3922789" y="109320"/>
            <a:chExt cx="683400" cy="683400"/>
          </a:xfrm>
        </p:grpSpPr>
        <p:sp>
          <p:nvSpPr>
            <p:cNvPr id="5454" name="Google Shape;5454;p102"/>
            <p:cNvSpPr/>
            <p:nvPr/>
          </p:nvSpPr>
          <p:spPr>
            <a:xfrm rot="1625691">
              <a:off x="4010573" y="197103"/>
              <a:ext cx="507833" cy="5078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102"/>
            <p:cNvSpPr/>
            <p:nvPr/>
          </p:nvSpPr>
          <p:spPr>
            <a:xfrm rot="1625197">
              <a:off x="4065546" y="251973"/>
              <a:ext cx="397947" cy="39794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56" name="Google Shape;5456;p102"/>
            <p:cNvGrpSpPr/>
            <p:nvPr/>
          </p:nvGrpSpPr>
          <p:grpSpPr>
            <a:xfrm rot="1625114">
              <a:off x="4079249" y="423580"/>
              <a:ext cx="368338" cy="58798"/>
              <a:chOff x="4083986" y="424038"/>
              <a:chExt cx="368350" cy="58800"/>
            </a:xfrm>
          </p:grpSpPr>
          <p:sp>
            <p:nvSpPr>
              <p:cNvPr id="5457" name="Google Shape;5457;p102"/>
              <p:cNvSpPr/>
              <p:nvPr/>
            </p:nvSpPr>
            <p:spPr>
              <a:xfrm rot="-5400000" flipH="1">
                <a:off x="414113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8" name="Google Shape;5458;p102"/>
              <p:cNvSpPr/>
              <p:nvPr/>
            </p:nvSpPr>
            <p:spPr>
              <a:xfrm rot="5400000">
                <a:off x="4336386" y="366888"/>
                <a:ext cx="58800" cy="1731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59" name="Google Shape;5459;p102"/>
            <p:cNvSpPr/>
            <p:nvPr/>
          </p:nvSpPr>
          <p:spPr>
            <a:xfrm rot="1623036">
              <a:off x="4217071" y="403468"/>
              <a:ext cx="94992" cy="94992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0" name="Google Shape;5460;p102"/>
          <p:cNvGrpSpPr/>
          <p:nvPr/>
        </p:nvGrpSpPr>
        <p:grpSpPr>
          <a:xfrm>
            <a:off x="7758674" y="202373"/>
            <a:ext cx="392100" cy="392100"/>
            <a:chOff x="7758674" y="202373"/>
            <a:chExt cx="392100" cy="392100"/>
          </a:xfrm>
        </p:grpSpPr>
        <p:sp>
          <p:nvSpPr>
            <p:cNvPr id="5461" name="Google Shape;5461;p102"/>
            <p:cNvSpPr/>
            <p:nvPr/>
          </p:nvSpPr>
          <p:spPr>
            <a:xfrm flipH="1">
              <a:off x="7770344" y="220550"/>
              <a:ext cx="380430" cy="373923"/>
            </a:xfrm>
            <a:custGeom>
              <a:avLst/>
              <a:gdLst/>
              <a:ahLst/>
              <a:cxnLst/>
              <a:rect l="l" t="t" r="r" b="b"/>
              <a:pathLst>
                <a:path w="33967" h="33386" extrusionOk="0">
                  <a:moveTo>
                    <a:pt x="12738" y="0"/>
                  </a:moveTo>
                  <a:cubicBezTo>
                    <a:pt x="5467" y="1862"/>
                    <a:pt x="0" y="8492"/>
                    <a:pt x="0" y="16402"/>
                  </a:cubicBezTo>
                  <a:cubicBezTo>
                    <a:pt x="0" y="22451"/>
                    <a:pt x="3199" y="27744"/>
                    <a:pt x="7910" y="30768"/>
                  </a:cubicBezTo>
                  <a:cubicBezTo>
                    <a:pt x="10527" y="32396"/>
                    <a:pt x="13668" y="33385"/>
                    <a:pt x="16983" y="33385"/>
                  </a:cubicBezTo>
                  <a:cubicBezTo>
                    <a:pt x="20357" y="33385"/>
                    <a:pt x="23439" y="32396"/>
                    <a:pt x="26057" y="30768"/>
                  </a:cubicBezTo>
                  <a:cubicBezTo>
                    <a:pt x="30826" y="27744"/>
                    <a:pt x="33967" y="22451"/>
                    <a:pt x="33967" y="16402"/>
                  </a:cubicBezTo>
                  <a:cubicBezTo>
                    <a:pt x="33967" y="8492"/>
                    <a:pt x="28558" y="1862"/>
                    <a:pt x="21229" y="0"/>
                  </a:cubicBezTo>
                  <a:lnTo>
                    <a:pt x="20822" y="0"/>
                  </a:lnTo>
                  <a:cubicBezTo>
                    <a:pt x="20124" y="0"/>
                    <a:pt x="19484" y="408"/>
                    <a:pt x="19135" y="1047"/>
                  </a:cubicBezTo>
                  <a:lnTo>
                    <a:pt x="17100" y="5119"/>
                  </a:lnTo>
                  <a:lnTo>
                    <a:pt x="15064" y="1047"/>
                  </a:lnTo>
                  <a:cubicBezTo>
                    <a:pt x="14773" y="408"/>
                    <a:pt x="14133" y="0"/>
                    <a:pt x="13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102">
              <a:hlinkClick r:id="rId3" action="ppaction://hlinksldjump"/>
            </p:cNvPr>
            <p:cNvSpPr/>
            <p:nvPr/>
          </p:nvSpPr>
          <p:spPr>
            <a:xfrm flipH="1">
              <a:off x="7758674" y="202373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63" name="Google Shape;5463;p102"/>
            <p:cNvGrpSpPr/>
            <p:nvPr/>
          </p:nvGrpSpPr>
          <p:grpSpPr>
            <a:xfrm>
              <a:off x="7859582" y="317275"/>
              <a:ext cx="201947" cy="180455"/>
              <a:chOff x="6892145" y="513188"/>
              <a:chExt cx="201947" cy="180455"/>
            </a:xfrm>
          </p:grpSpPr>
          <p:sp>
            <p:nvSpPr>
              <p:cNvPr id="5464" name="Google Shape;5464;p102"/>
              <p:cNvSpPr/>
              <p:nvPr/>
            </p:nvSpPr>
            <p:spPr>
              <a:xfrm>
                <a:off x="6919507" y="610248"/>
                <a:ext cx="147874" cy="83395"/>
              </a:xfrm>
              <a:custGeom>
                <a:avLst/>
                <a:gdLst/>
                <a:ahLst/>
                <a:cxnLst/>
                <a:rect l="l" t="t" r="r" b="b"/>
                <a:pathLst>
                  <a:path w="13203" h="7446" extrusionOk="0">
                    <a:moveTo>
                      <a:pt x="7677" y="1629"/>
                    </a:moveTo>
                    <a:lnTo>
                      <a:pt x="7677" y="5817"/>
                    </a:lnTo>
                    <a:lnTo>
                      <a:pt x="5467" y="5817"/>
                    </a:lnTo>
                    <a:lnTo>
                      <a:pt x="5467" y="1629"/>
                    </a:lnTo>
                    <a:close/>
                    <a:moveTo>
                      <a:pt x="756" y="1"/>
                    </a:moveTo>
                    <a:cubicBezTo>
                      <a:pt x="349" y="1"/>
                      <a:pt x="0" y="408"/>
                      <a:pt x="0" y="815"/>
                    </a:cubicBezTo>
                    <a:lnTo>
                      <a:pt x="0" y="6631"/>
                    </a:lnTo>
                    <a:cubicBezTo>
                      <a:pt x="0" y="7097"/>
                      <a:pt x="349" y="7445"/>
                      <a:pt x="756" y="7445"/>
                    </a:cubicBezTo>
                    <a:lnTo>
                      <a:pt x="12389" y="7445"/>
                    </a:lnTo>
                    <a:cubicBezTo>
                      <a:pt x="12796" y="7445"/>
                      <a:pt x="13203" y="7097"/>
                      <a:pt x="13203" y="6631"/>
                    </a:cubicBezTo>
                    <a:lnTo>
                      <a:pt x="13203" y="815"/>
                    </a:lnTo>
                    <a:cubicBezTo>
                      <a:pt x="13203" y="408"/>
                      <a:pt x="12796" y="1"/>
                      <a:pt x="12389" y="1"/>
                    </a:cubicBezTo>
                    <a:cubicBezTo>
                      <a:pt x="11923" y="1"/>
                      <a:pt x="11574" y="408"/>
                      <a:pt x="11574" y="815"/>
                    </a:cubicBezTo>
                    <a:lnTo>
                      <a:pt x="11574" y="5817"/>
                    </a:lnTo>
                    <a:lnTo>
                      <a:pt x="9306" y="5817"/>
                    </a:lnTo>
                    <a:lnTo>
                      <a:pt x="9306" y="815"/>
                    </a:lnTo>
                    <a:cubicBezTo>
                      <a:pt x="9306" y="408"/>
                      <a:pt x="8957" y="1"/>
                      <a:pt x="8492" y="1"/>
                    </a:cubicBezTo>
                    <a:lnTo>
                      <a:pt x="4653" y="1"/>
                    </a:lnTo>
                    <a:cubicBezTo>
                      <a:pt x="4188" y="1"/>
                      <a:pt x="3839" y="408"/>
                      <a:pt x="3839" y="815"/>
                    </a:cubicBezTo>
                    <a:lnTo>
                      <a:pt x="3839" y="5817"/>
                    </a:lnTo>
                    <a:lnTo>
                      <a:pt x="1570" y="5817"/>
                    </a:lnTo>
                    <a:lnTo>
                      <a:pt x="1570" y="815"/>
                    </a:lnTo>
                    <a:cubicBezTo>
                      <a:pt x="1570" y="408"/>
                      <a:pt x="1221" y="1"/>
                      <a:pt x="7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5" name="Google Shape;5465;p102"/>
              <p:cNvSpPr/>
              <p:nvPr/>
            </p:nvSpPr>
            <p:spPr>
              <a:xfrm>
                <a:off x="6892145" y="513188"/>
                <a:ext cx="201947" cy="110107"/>
              </a:xfrm>
              <a:custGeom>
                <a:avLst/>
                <a:gdLst/>
                <a:ahLst/>
                <a:cxnLst/>
                <a:rect l="l" t="t" r="r" b="b"/>
                <a:pathLst>
                  <a:path w="18031" h="9831" extrusionOk="0">
                    <a:moveTo>
                      <a:pt x="9015" y="1"/>
                    </a:moveTo>
                    <a:cubicBezTo>
                      <a:pt x="8783" y="1"/>
                      <a:pt x="8608" y="59"/>
                      <a:pt x="8434" y="233"/>
                    </a:cubicBezTo>
                    <a:lnTo>
                      <a:pt x="233" y="8434"/>
                    </a:lnTo>
                    <a:cubicBezTo>
                      <a:pt x="117" y="8609"/>
                      <a:pt x="0" y="8783"/>
                      <a:pt x="0" y="9016"/>
                    </a:cubicBezTo>
                    <a:cubicBezTo>
                      <a:pt x="0" y="9248"/>
                      <a:pt x="117" y="9423"/>
                      <a:pt x="233" y="9597"/>
                    </a:cubicBezTo>
                    <a:cubicBezTo>
                      <a:pt x="407" y="9714"/>
                      <a:pt x="582" y="9830"/>
                      <a:pt x="815" y="9830"/>
                    </a:cubicBezTo>
                    <a:cubicBezTo>
                      <a:pt x="1047" y="9830"/>
                      <a:pt x="1222" y="9714"/>
                      <a:pt x="1396" y="9597"/>
                    </a:cubicBezTo>
                    <a:lnTo>
                      <a:pt x="9015" y="1920"/>
                    </a:lnTo>
                    <a:lnTo>
                      <a:pt x="16635" y="9597"/>
                    </a:lnTo>
                    <a:cubicBezTo>
                      <a:pt x="16809" y="9714"/>
                      <a:pt x="16984" y="9830"/>
                      <a:pt x="17216" y="9830"/>
                    </a:cubicBezTo>
                    <a:cubicBezTo>
                      <a:pt x="17449" y="9830"/>
                      <a:pt x="17623" y="9714"/>
                      <a:pt x="17798" y="9597"/>
                    </a:cubicBezTo>
                    <a:cubicBezTo>
                      <a:pt x="17914" y="9423"/>
                      <a:pt x="18031" y="9248"/>
                      <a:pt x="18031" y="9016"/>
                    </a:cubicBezTo>
                    <a:cubicBezTo>
                      <a:pt x="18031" y="8783"/>
                      <a:pt x="17914" y="8609"/>
                      <a:pt x="17798" y="8434"/>
                    </a:cubicBezTo>
                    <a:lnTo>
                      <a:pt x="9597" y="233"/>
                    </a:lnTo>
                    <a:cubicBezTo>
                      <a:pt x="9423" y="59"/>
                      <a:pt x="9248" y="1"/>
                      <a:pt x="90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66" name="Google Shape;5466;p102"/>
          <p:cNvGrpSpPr/>
          <p:nvPr/>
        </p:nvGrpSpPr>
        <p:grpSpPr>
          <a:xfrm>
            <a:off x="8312201" y="211475"/>
            <a:ext cx="392112" cy="392100"/>
            <a:chOff x="8312201" y="211475"/>
            <a:chExt cx="392112" cy="392100"/>
          </a:xfrm>
        </p:grpSpPr>
        <p:grpSp>
          <p:nvGrpSpPr>
            <p:cNvPr id="5467" name="Google Shape;5467;p102"/>
            <p:cNvGrpSpPr/>
            <p:nvPr/>
          </p:nvGrpSpPr>
          <p:grpSpPr>
            <a:xfrm>
              <a:off x="8312201" y="220550"/>
              <a:ext cx="380430" cy="373923"/>
              <a:chOff x="4932401" y="4252000"/>
              <a:chExt cx="380430" cy="373923"/>
            </a:xfrm>
          </p:grpSpPr>
          <p:sp>
            <p:nvSpPr>
              <p:cNvPr id="5468" name="Google Shape;5468;p102"/>
              <p:cNvSpPr/>
              <p:nvPr/>
            </p:nvSpPr>
            <p:spPr>
              <a:xfrm>
                <a:off x="4932401" y="4252000"/>
                <a:ext cx="380430" cy="373923"/>
              </a:xfrm>
              <a:custGeom>
                <a:avLst/>
                <a:gdLst/>
                <a:ahLst/>
                <a:cxnLst/>
                <a:rect l="l" t="t" r="r" b="b"/>
                <a:pathLst>
                  <a:path w="33967" h="33386" extrusionOk="0">
                    <a:moveTo>
                      <a:pt x="12738" y="0"/>
                    </a:moveTo>
                    <a:cubicBezTo>
                      <a:pt x="5467" y="1862"/>
                      <a:pt x="0" y="8492"/>
                      <a:pt x="0" y="16402"/>
                    </a:cubicBezTo>
                    <a:cubicBezTo>
                      <a:pt x="0" y="22451"/>
                      <a:pt x="3199" y="27744"/>
                      <a:pt x="7910" y="30768"/>
                    </a:cubicBezTo>
                    <a:cubicBezTo>
                      <a:pt x="10527" y="32396"/>
                      <a:pt x="13668" y="33385"/>
                      <a:pt x="16983" y="33385"/>
                    </a:cubicBezTo>
                    <a:cubicBezTo>
                      <a:pt x="20357" y="33385"/>
                      <a:pt x="23439" y="32396"/>
                      <a:pt x="26057" y="30768"/>
                    </a:cubicBezTo>
                    <a:cubicBezTo>
                      <a:pt x="30826" y="27744"/>
                      <a:pt x="33967" y="22451"/>
                      <a:pt x="33967" y="16402"/>
                    </a:cubicBezTo>
                    <a:cubicBezTo>
                      <a:pt x="33967" y="8492"/>
                      <a:pt x="28558" y="1862"/>
                      <a:pt x="21229" y="0"/>
                    </a:cubicBezTo>
                    <a:lnTo>
                      <a:pt x="20822" y="0"/>
                    </a:lnTo>
                    <a:cubicBezTo>
                      <a:pt x="20124" y="0"/>
                      <a:pt x="19484" y="408"/>
                      <a:pt x="19135" y="1047"/>
                    </a:cubicBezTo>
                    <a:lnTo>
                      <a:pt x="17100" y="5119"/>
                    </a:lnTo>
                    <a:lnTo>
                      <a:pt x="15064" y="1047"/>
                    </a:lnTo>
                    <a:cubicBezTo>
                      <a:pt x="14773" y="408"/>
                      <a:pt x="14133" y="0"/>
                      <a:pt x="134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9" name="Google Shape;5469;p102"/>
              <p:cNvSpPr/>
              <p:nvPr/>
            </p:nvSpPr>
            <p:spPr>
              <a:xfrm>
                <a:off x="5044124" y="4379705"/>
                <a:ext cx="157002" cy="132574"/>
              </a:xfrm>
              <a:custGeom>
                <a:avLst/>
                <a:gdLst/>
                <a:ahLst/>
                <a:cxnLst/>
                <a:rect l="l" t="t" r="r" b="b"/>
                <a:pathLst>
                  <a:path w="14018" h="11837" extrusionOk="0">
                    <a:moveTo>
                      <a:pt x="8143" y="0"/>
                    </a:moveTo>
                    <a:cubicBezTo>
                      <a:pt x="7911" y="0"/>
                      <a:pt x="7678" y="88"/>
                      <a:pt x="7503" y="262"/>
                    </a:cubicBezTo>
                    <a:cubicBezTo>
                      <a:pt x="7154" y="611"/>
                      <a:pt x="7154" y="1193"/>
                      <a:pt x="7503" y="1542"/>
                    </a:cubicBezTo>
                    <a:lnTo>
                      <a:pt x="10935" y="4973"/>
                    </a:lnTo>
                    <a:lnTo>
                      <a:pt x="931" y="4973"/>
                    </a:lnTo>
                    <a:cubicBezTo>
                      <a:pt x="408" y="4973"/>
                      <a:pt x="0" y="5380"/>
                      <a:pt x="0" y="5904"/>
                    </a:cubicBezTo>
                    <a:cubicBezTo>
                      <a:pt x="0" y="6427"/>
                      <a:pt x="408" y="6776"/>
                      <a:pt x="931" y="6776"/>
                    </a:cubicBezTo>
                    <a:lnTo>
                      <a:pt x="10935" y="6776"/>
                    </a:lnTo>
                    <a:lnTo>
                      <a:pt x="7503" y="10266"/>
                    </a:lnTo>
                    <a:cubicBezTo>
                      <a:pt x="7154" y="10615"/>
                      <a:pt x="7154" y="11197"/>
                      <a:pt x="7503" y="11545"/>
                    </a:cubicBezTo>
                    <a:cubicBezTo>
                      <a:pt x="7678" y="11720"/>
                      <a:pt x="7911" y="11836"/>
                      <a:pt x="8143" y="11836"/>
                    </a:cubicBezTo>
                    <a:cubicBezTo>
                      <a:pt x="8376" y="11836"/>
                      <a:pt x="8608" y="11720"/>
                      <a:pt x="8783" y="11545"/>
                    </a:cubicBezTo>
                    <a:lnTo>
                      <a:pt x="13785" y="6544"/>
                    </a:lnTo>
                    <a:cubicBezTo>
                      <a:pt x="13959" y="6369"/>
                      <a:pt x="14018" y="6136"/>
                      <a:pt x="14018" y="5904"/>
                    </a:cubicBezTo>
                    <a:cubicBezTo>
                      <a:pt x="14018" y="5671"/>
                      <a:pt x="13959" y="5439"/>
                      <a:pt x="13785" y="5264"/>
                    </a:cubicBezTo>
                    <a:lnTo>
                      <a:pt x="8783" y="262"/>
                    </a:lnTo>
                    <a:cubicBezTo>
                      <a:pt x="8608" y="88"/>
                      <a:pt x="8376" y="0"/>
                      <a:pt x="81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28575" dir="300000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70" name="Google Shape;5470;p102">
              <a:hlinkClick r:id="" action="ppaction://hlinkshowjump?jump=nextslide"/>
            </p:cNvPr>
            <p:cNvSpPr/>
            <p:nvPr/>
          </p:nvSpPr>
          <p:spPr>
            <a:xfrm>
              <a:off x="8312213" y="211475"/>
              <a:ext cx="392100" cy="392100"/>
            </a:xfrm>
            <a:prstGeom prst="ellipse">
              <a:avLst/>
            </a:prstGeom>
            <a:noFill/>
            <a:ln>
              <a:noFill/>
            </a:ln>
            <a:effectLst>
              <a:outerShdw blurRad="57150" dist="28575" dir="30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71" name="Google Shape;5471;p102">
            <a:hlinkClick r:id="" action="ppaction://hlinkshowjump?jump=previousslide"/>
          </p:cNvPr>
          <p:cNvSpPr/>
          <p:nvPr/>
        </p:nvSpPr>
        <p:spPr>
          <a:xfrm>
            <a:off x="8308961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2" name="Google Shape;5472;p102">
            <a:hlinkClick r:id="" action="ppaction://hlinkshowjump?jump=firstslide"/>
          </p:cNvPr>
          <p:cNvSpPr/>
          <p:nvPr/>
        </p:nvSpPr>
        <p:spPr>
          <a:xfrm>
            <a:off x="7761261" y="211475"/>
            <a:ext cx="392100" cy="392100"/>
          </a:xfrm>
          <a:prstGeom prst="ellipse">
            <a:avLst/>
          </a:prstGeom>
          <a:noFill/>
          <a:ln>
            <a:noFill/>
          </a:ln>
          <a:effectLst>
            <a:outerShdw blurRad="57150" dist="28575" dir="30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6DE717-4F44-E865-6B95-C95C513047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929"/>
          <a:stretch/>
        </p:blipFill>
        <p:spPr>
          <a:xfrm>
            <a:off x="1100569" y="414335"/>
            <a:ext cx="6858000" cy="22667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C06EC9-3D3B-1E17-F055-090F8AB0A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606" y="2997346"/>
            <a:ext cx="5047926" cy="19143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easure Hunt XL by Slidesgo">
  <a:themeElements>
    <a:clrScheme name="Simple Light">
      <a:dk1>
        <a:srgbClr val="513153"/>
      </a:dk1>
      <a:lt1>
        <a:srgbClr val="FFFFFF"/>
      </a:lt1>
      <a:dk2>
        <a:srgbClr val="AF77B2"/>
      </a:dk2>
      <a:lt2>
        <a:srgbClr val="E75955"/>
      </a:lt2>
      <a:accent1>
        <a:srgbClr val="FBBC24"/>
      </a:accent1>
      <a:accent2>
        <a:srgbClr val="513153"/>
      </a:accent2>
      <a:accent3>
        <a:srgbClr val="AF77B2"/>
      </a:accent3>
      <a:accent4>
        <a:srgbClr val="E75955"/>
      </a:accent4>
      <a:accent5>
        <a:srgbClr val="FBBC24"/>
      </a:accent5>
      <a:accent6>
        <a:srgbClr val="AAEEEA"/>
      </a:accent6>
      <a:hlink>
        <a:srgbClr val="51315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235</Words>
  <Application>Microsoft Office PowerPoint</Application>
  <PresentationFormat>On-screen Show (16:9)</PresentationFormat>
  <Paragraphs>95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Fira Sans</vt:lpstr>
      <vt:lpstr>Pirata One</vt:lpstr>
      <vt:lpstr>Treasure Hunt XL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 love aya</dc:creator>
  <cp:lastModifiedBy>Aya Ayed Mohammad Obaid</cp:lastModifiedBy>
  <cp:revision>2</cp:revision>
  <dcterms:modified xsi:type="dcterms:W3CDTF">2024-10-17T09:56:54Z</dcterms:modified>
</cp:coreProperties>
</file>