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5" r:id="rId1"/>
  </p:sldMasterIdLst>
  <p:notesMasterIdLst>
    <p:notesMasterId r:id="rId22"/>
  </p:notesMasterIdLst>
  <p:sldIdLst>
    <p:sldId id="256" r:id="rId2"/>
    <p:sldId id="257" r:id="rId3"/>
    <p:sldId id="309" r:id="rId4"/>
    <p:sldId id="259" r:id="rId5"/>
    <p:sldId id="258" r:id="rId6"/>
    <p:sldId id="260" r:id="rId7"/>
    <p:sldId id="261" r:id="rId8"/>
    <p:sldId id="262" r:id="rId9"/>
    <p:sldId id="267" r:id="rId10"/>
    <p:sldId id="264" r:id="rId11"/>
    <p:sldId id="263" r:id="rId12"/>
    <p:sldId id="265" r:id="rId13"/>
    <p:sldId id="266" r:id="rId14"/>
    <p:sldId id="268" r:id="rId15"/>
    <p:sldId id="269" r:id="rId16"/>
    <p:sldId id="311" r:id="rId17"/>
    <p:sldId id="312" r:id="rId18"/>
    <p:sldId id="271" r:id="rId19"/>
    <p:sldId id="313" r:id="rId20"/>
    <p:sldId id="270" r:id="rId2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libri Light" panose="020F0302020204030204" pitchFamily="34" charset="0"/>
      <p:regular r:id="rId27"/>
      <p:italic r:id="rId28"/>
    </p:embeddedFont>
    <p:embeddedFont>
      <p:font typeface="Manjari" panose="020B0604020202020204" charset="0"/>
      <p:regular r:id="rId29"/>
      <p:bold r:id="rId30"/>
    </p:embeddedFont>
    <p:embeddedFont>
      <p:font typeface="Neucha" panose="020B0604020202020204" charset="0"/>
      <p:regular r:id="rId31"/>
    </p:embeddedFont>
    <p:embeddedFont>
      <p:font typeface="Nunito" pitchFamily="2" charset="0"/>
      <p:regular r:id="rId32"/>
      <p:bold r:id="rId33"/>
      <p:italic r:id="rId34"/>
      <p:boldItalic r:id="rId35"/>
    </p:embeddedFont>
    <p:embeddedFont>
      <p:font typeface="Roboto Condensed Light" panose="02000000000000000000" pitchFamily="2" charset="0"/>
      <p:regular r:id="rId36"/>
      <p: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3C3C"/>
    <a:srgbClr val="254A5D"/>
    <a:srgbClr val="474D40"/>
    <a:srgbClr val="CFA95C"/>
    <a:srgbClr val="E6E6E6"/>
    <a:srgbClr val="FFF7ED"/>
    <a:srgbClr val="387492"/>
    <a:srgbClr val="262A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A11BBF5-7FAD-4F34-BE7F-A62F23162A2F}">
  <a:tblStyle styleId="{1A11BBF5-7FAD-4F34-BE7F-A62F23162A2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bbbf250dbe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bbbf250dbe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bc5ead181d_0_5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" name="Google Shape;839;gbc5ead181d_0_5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ba39679e01_0_9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ba39679e01_0_93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ba39679e01_0_9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gba39679e01_0_92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gba39679e01_0_9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8" name="Google Shape;898;gba39679e01_0_9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bc5ead181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0" name="Google Shape;930;gbc5ead181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bc5ead181d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bc5ead181d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gbc5ead181d_0_7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8" name="Google Shape;1288;gbc5ead181d_0_7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gbc5ead181d_0_5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9" name="Google Shape;1159;gbc5ead181d_0_5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gbc5ead181d_0_3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9" name="Google Shape;1139;gbc5ead181d_0_3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gbc5ead181d_0_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1" name="Google Shape;1201;gbc5ead181d_0_6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gbc5ead181d_0_7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1" name="Google Shape;1281;gbc5ead181d_0_7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gbc5ead181d_0_1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1" name="Google Shape;1471;gbc5ead181d_0_1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3" name="Google Shape;1483;gbc5ead181d_0_219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4" name="Google Shape;1484;gbc5ead181d_0_219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gbc5ead181d_0_219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1" name="Google Shape;1521;gbc5ead181d_0_219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" name="Google Shape;1515;gbc5ead181d_0_219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6" name="Google Shape;1516;gbc5ead181d_0_219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771714" y="2449450"/>
            <a:ext cx="9144178" cy="3149350"/>
            <a:chOff x="1094800" y="1994150"/>
            <a:chExt cx="7422825" cy="3149350"/>
          </a:xfrm>
        </p:grpSpPr>
        <p:sp>
          <p:nvSpPr>
            <p:cNvPr id="10" name="Google Shape;10;p2"/>
            <p:cNvSpPr/>
            <p:nvPr/>
          </p:nvSpPr>
          <p:spPr>
            <a:xfrm>
              <a:off x="1094800" y="1994150"/>
              <a:ext cx="7422825" cy="3149350"/>
            </a:xfrm>
            <a:custGeom>
              <a:avLst/>
              <a:gdLst/>
              <a:ahLst/>
              <a:cxnLst/>
              <a:rect l="l" t="t" r="r" b="b"/>
              <a:pathLst>
                <a:path w="296913" h="125974" extrusionOk="0">
                  <a:moveTo>
                    <a:pt x="139947" y="0"/>
                  </a:moveTo>
                  <a:cubicBezTo>
                    <a:pt x="134397" y="0"/>
                    <a:pt x="128720" y="1701"/>
                    <a:pt x="123822" y="4420"/>
                  </a:cubicBezTo>
                  <a:cubicBezTo>
                    <a:pt x="115650" y="8923"/>
                    <a:pt x="109179" y="15861"/>
                    <a:pt x="102641" y="22499"/>
                  </a:cubicBezTo>
                  <a:cubicBezTo>
                    <a:pt x="96703" y="28570"/>
                    <a:pt x="90665" y="34574"/>
                    <a:pt x="84494" y="40412"/>
                  </a:cubicBezTo>
                  <a:cubicBezTo>
                    <a:pt x="83651" y="41255"/>
                    <a:pt x="82571" y="42146"/>
                    <a:pt x="81434" y="42146"/>
                  </a:cubicBezTo>
                  <a:cubicBezTo>
                    <a:pt x="81221" y="42146"/>
                    <a:pt x="81007" y="42115"/>
                    <a:pt x="80792" y="42047"/>
                  </a:cubicBezTo>
                  <a:cubicBezTo>
                    <a:pt x="80058" y="41846"/>
                    <a:pt x="79557" y="41313"/>
                    <a:pt x="79024" y="40812"/>
                  </a:cubicBezTo>
                  <a:cubicBezTo>
                    <a:pt x="77168" y="39164"/>
                    <a:pt x="74743" y="38436"/>
                    <a:pt x="72248" y="38436"/>
                  </a:cubicBezTo>
                  <a:cubicBezTo>
                    <a:pt x="69944" y="38436"/>
                    <a:pt x="67581" y="39056"/>
                    <a:pt x="65547" y="40145"/>
                  </a:cubicBezTo>
                  <a:cubicBezTo>
                    <a:pt x="61311" y="42380"/>
                    <a:pt x="58209" y="46216"/>
                    <a:pt x="55207" y="49919"/>
                  </a:cubicBezTo>
                  <a:cubicBezTo>
                    <a:pt x="42798" y="65497"/>
                    <a:pt x="30322" y="81008"/>
                    <a:pt x="17847" y="96519"/>
                  </a:cubicBezTo>
                  <a:cubicBezTo>
                    <a:pt x="13904" y="101448"/>
                    <a:pt x="8463" y="112083"/>
                    <a:pt x="3672" y="112083"/>
                  </a:cubicBezTo>
                  <a:cubicBezTo>
                    <a:pt x="2789" y="112083"/>
                    <a:pt x="1927" y="111722"/>
                    <a:pt x="1101" y="110896"/>
                  </a:cubicBezTo>
                  <a:cubicBezTo>
                    <a:pt x="1101" y="110895"/>
                    <a:pt x="1100" y="110895"/>
                    <a:pt x="1100" y="110895"/>
                  </a:cubicBezTo>
                  <a:cubicBezTo>
                    <a:pt x="959" y="110895"/>
                    <a:pt x="1" y="125440"/>
                    <a:pt x="1" y="125440"/>
                  </a:cubicBezTo>
                  <a:lnTo>
                    <a:pt x="259619" y="125440"/>
                  </a:lnTo>
                  <a:lnTo>
                    <a:pt x="296913" y="125973"/>
                  </a:lnTo>
                  <a:cubicBezTo>
                    <a:pt x="282136" y="111530"/>
                    <a:pt x="236470" y="63462"/>
                    <a:pt x="225128" y="46149"/>
                  </a:cubicBezTo>
                  <a:cubicBezTo>
                    <a:pt x="220123" y="38502"/>
                    <a:pt x="212830" y="30507"/>
                    <a:pt x="204003" y="30507"/>
                  </a:cubicBezTo>
                  <a:cubicBezTo>
                    <a:pt x="203359" y="30507"/>
                    <a:pt x="202706" y="30550"/>
                    <a:pt x="202045" y="30638"/>
                  </a:cubicBezTo>
                  <a:cubicBezTo>
                    <a:pt x="196923" y="31305"/>
                    <a:pt x="192215" y="34752"/>
                    <a:pt x="187219" y="34752"/>
                  </a:cubicBezTo>
                  <a:cubicBezTo>
                    <a:pt x="186716" y="34752"/>
                    <a:pt x="186210" y="34718"/>
                    <a:pt x="185700" y="34641"/>
                  </a:cubicBezTo>
                  <a:cubicBezTo>
                    <a:pt x="181230" y="34007"/>
                    <a:pt x="177794" y="30371"/>
                    <a:pt x="174826" y="26969"/>
                  </a:cubicBezTo>
                  <a:cubicBezTo>
                    <a:pt x="170689" y="22299"/>
                    <a:pt x="166553" y="17596"/>
                    <a:pt x="162417" y="12926"/>
                  </a:cubicBezTo>
                  <a:cubicBezTo>
                    <a:pt x="158914" y="8956"/>
                    <a:pt x="155345" y="4887"/>
                    <a:pt x="150642" y="2485"/>
                  </a:cubicBezTo>
                  <a:cubicBezTo>
                    <a:pt x="147313" y="761"/>
                    <a:pt x="143658" y="0"/>
                    <a:pt x="1399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4043575" y="3116175"/>
              <a:ext cx="1514450" cy="696375"/>
            </a:xfrm>
            <a:custGeom>
              <a:avLst/>
              <a:gdLst/>
              <a:ahLst/>
              <a:cxnLst/>
              <a:rect l="l" t="t" r="r" b="b"/>
              <a:pathLst>
                <a:path w="60578" h="27855" extrusionOk="0">
                  <a:moveTo>
                    <a:pt x="701" y="27854"/>
                  </a:moveTo>
                  <a:cubicBezTo>
                    <a:pt x="1" y="25286"/>
                    <a:pt x="601" y="22417"/>
                    <a:pt x="2269" y="20349"/>
                  </a:cubicBezTo>
                  <a:cubicBezTo>
                    <a:pt x="3937" y="18314"/>
                    <a:pt x="6705" y="17113"/>
                    <a:pt x="9307" y="17313"/>
                  </a:cubicBezTo>
                  <a:cubicBezTo>
                    <a:pt x="10708" y="17380"/>
                    <a:pt x="11976" y="17847"/>
                    <a:pt x="13277" y="18281"/>
                  </a:cubicBezTo>
                  <a:cubicBezTo>
                    <a:pt x="14845" y="18781"/>
                    <a:pt x="14744" y="19115"/>
                    <a:pt x="16379" y="19014"/>
                  </a:cubicBezTo>
                  <a:cubicBezTo>
                    <a:pt x="19748" y="18814"/>
                    <a:pt x="22550" y="16313"/>
                    <a:pt x="24551" y="13611"/>
                  </a:cubicBezTo>
                  <a:cubicBezTo>
                    <a:pt x="26553" y="10909"/>
                    <a:pt x="28087" y="7806"/>
                    <a:pt x="30456" y="5438"/>
                  </a:cubicBezTo>
                  <a:cubicBezTo>
                    <a:pt x="35292" y="568"/>
                    <a:pt x="43065" y="1"/>
                    <a:pt x="49269" y="2102"/>
                  </a:cubicBezTo>
                  <a:cubicBezTo>
                    <a:pt x="55540" y="4171"/>
                    <a:pt x="60244" y="10342"/>
                    <a:pt x="60577" y="16946"/>
                  </a:cubicBezTo>
                </a:path>
              </a:pathLst>
            </a:custGeom>
            <a:solidFill>
              <a:srgbClr val="262A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3414800" y="4533875"/>
              <a:ext cx="1156675" cy="390300"/>
            </a:xfrm>
            <a:custGeom>
              <a:avLst/>
              <a:gdLst/>
              <a:ahLst/>
              <a:cxnLst/>
              <a:rect l="l" t="t" r="r" b="b"/>
              <a:pathLst>
                <a:path w="46267" h="15612" extrusionOk="0">
                  <a:moveTo>
                    <a:pt x="46267" y="15611"/>
                  </a:moveTo>
                  <a:cubicBezTo>
                    <a:pt x="44265" y="9640"/>
                    <a:pt x="40529" y="3403"/>
                    <a:pt x="34358" y="2135"/>
                  </a:cubicBezTo>
                  <a:cubicBezTo>
                    <a:pt x="31389" y="1501"/>
                    <a:pt x="28254" y="2235"/>
                    <a:pt x="25452" y="3469"/>
                  </a:cubicBezTo>
                  <a:cubicBezTo>
                    <a:pt x="23517" y="4370"/>
                    <a:pt x="21449" y="5604"/>
                    <a:pt x="19347" y="5271"/>
                  </a:cubicBezTo>
                  <a:cubicBezTo>
                    <a:pt x="16912" y="4904"/>
                    <a:pt x="15245" y="2669"/>
                    <a:pt x="13076" y="1468"/>
                  </a:cubicBezTo>
                  <a:cubicBezTo>
                    <a:pt x="10508" y="0"/>
                    <a:pt x="7072" y="100"/>
                    <a:pt x="4570" y="1768"/>
                  </a:cubicBezTo>
                  <a:cubicBezTo>
                    <a:pt x="2068" y="3403"/>
                    <a:pt x="667" y="6505"/>
                    <a:pt x="1001" y="9474"/>
                  </a:cubicBezTo>
                  <a:cubicBezTo>
                    <a:pt x="1268" y="12109"/>
                    <a:pt x="0" y="13076"/>
                    <a:pt x="667" y="15611"/>
                  </a:cubicBezTo>
                </a:path>
              </a:pathLst>
            </a:custGeom>
            <a:solidFill>
              <a:srgbClr val="262A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" name="Google Shape;13;p2"/>
          <p:cNvSpPr/>
          <p:nvPr/>
        </p:nvSpPr>
        <p:spPr>
          <a:xfrm flipH="1">
            <a:off x="6896150" y="0"/>
            <a:ext cx="2247846" cy="1187308"/>
          </a:xfrm>
          <a:custGeom>
            <a:avLst/>
            <a:gdLst/>
            <a:ahLst/>
            <a:cxnLst/>
            <a:rect l="l" t="t" r="r" b="b"/>
            <a:pathLst>
              <a:path w="94368" h="49845" extrusionOk="0">
                <a:moveTo>
                  <a:pt x="0" y="0"/>
                </a:moveTo>
                <a:lnTo>
                  <a:pt x="0" y="26886"/>
                </a:lnTo>
                <a:cubicBezTo>
                  <a:pt x="767" y="27686"/>
                  <a:pt x="1601" y="28354"/>
                  <a:pt x="2669" y="28721"/>
                </a:cubicBezTo>
                <a:cubicBezTo>
                  <a:pt x="3333" y="28949"/>
                  <a:pt x="4017" y="29032"/>
                  <a:pt x="4713" y="29032"/>
                </a:cubicBezTo>
                <a:cubicBezTo>
                  <a:pt x="6595" y="29032"/>
                  <a:pt x="8560" y="28423"/>
                  <a:pt x="10438" y="28423"/>
                </a:cubicBezTo>
                <a:cubicBezTo>
                  <a:pt x="11214" y="28423"/>
                  <a:pt x="11975" y="28527"/>
                  <a:pt x="12709" y="28821"/>
                </a:cubicBezTo>
                <a:cubicBezTo>
                  <a:pt x="14911" y="29688"/>
                  <a:pt x="16178" y="32056"/>
                  <a:pt x="18146" y="33457"/>
                </a:cubicBezTo>
                <a:cubicBezTo>
                  <a:pt x="19591" y="34473"/>
                  <a:pt x="21276" y="34869"/>
                  <a:pt x="23031" y="34869"/>
                </a:cubicBezTo>
                <a:cubicBezTo>
                  <a:pt x="25368" y="34869"/>
                  <a:pt x="27831" y="34167"/>
                  <a:pt x="30021" y="33290"/>
                </a:cubicBezTo>
                <a:cubicBezTo>
                  <a:pt x="33431" y="31897"/>
                  <a:pt x="36919" y="30135"/>
                  <a:pt x="40510" y="30135"/>
                </a:cubicBezTo>
                <a:cubicBezTo>
                  <a:pt x="40960" y="30135"/>
                  <a:pt x="41411" y="30162"/>
                  <a:pt x="41863" y="30222"/>
                </a:cubicBezTo>
                <a:cubicBezTo>
                  <a:pt x="40796" y="33090"/>
                  <a:pt x="41129" y="36493"/>
                  <a:pt x="42831" y="39028"/>
                </a:cubicBezTo>
                <a:cubicBezTo>
                  <a:pt x="44498" y="41563"/>
                  <a:pt x="47501" y="43231"/>
                  <a:pt x="50536" y="43331"/>
                </a:cubicBezTo>
                <a:cubicBezTo>
                  <a:pt x="50609" y="43333"/>
                  <a:pt x="50682" y="43333"/>
                  <a:pt x="50755" y="43333"/>
                </a:cubicBezTo>
                <a:cubicBezTo>
                  <a:pt x="52852" y="43333"/>
                  <a:pt x="55019" y="42709"/>
                  <a:pt x="57093" y="42709"/>
                </a:cubicBezTo>
                <a:cubicBezTo>
                  <a:pt x="58022" y="42709"/>
                  <a:pt x="58932" y="42835"/>
                  <a:pt x="59809" y="43198"/>
                </a:cubicBezTo>
                <a:cubicBezTo>
                  <a:pt x="61477" y="43865"/>
                  <a:pt x="62678" y="45299"/>
                  <a:pt x="64012" y="46500"/>
                </a:cubicBezTo>
                <a:cubicBezTo>
                  <a:pt x="66153" y="48417"/>
                  <a:pt x="68936" y="49844"/>
                  <a:pt x="71834" y="49844"/>
                </a:cubicBezTo>
                <a:cubicBezTo>
                  <a:pt x="71962" y="49844"/>
                  <a:pt x="72090" y="49841"/>
                  <a:pt x="72218" y="49836"/>
                </a:cubicBezTo>
                <a:cubicBezTo>
                  <a:pt x="75254" y="49702"/>
                  <a:pt x="78323" y="47801"/>
                  <a:pt x="79157" y="44865"/>
                </a:cubicBezTo>
                <a:cubicBezTo>
                  <a:pt x="79692" y="44926"/>
                  <a:pt x="80231" y="44955"/>
                  <a:pt x="80769" y="44955"/>
                </a:cubicBezTo>
                <a:cubicBezTo>
                  <a:pt x="84994" y="44955"/>
                  <a:pt x="89222" y="43131"/>
                  <a:pt x="92032" y="39995"/>
                </a:cubicBezTo>
                <a:cubicBezTo>
                  <a:pt x="93267" y="38628"/>
                  <a:pt x="94267" y="36893"/>
                  <a:pt x="94334" y="35058"/>
                </a:cubicBezTo>
                <a:cubicBezTo>
                  <a:pt x="94367" y="33224"/>
                  <a:pt x="93200" y="31289"/>
                  <a:pt x="91365" y="30889"/>
                </a:cubicBezTo>
                <a:cubicBezTo>
                  <a:pt x="91188" y="30849"/>
                  <a:pt x="91008" y="30831"/>
                  <a:pt x="90828" y="30831"/>
                </a:cubicBezTo>
                <a:cubicBezTo>
                  <a:pt x="89181" y="30831"/>
                  <a:pt x="87539" y="32400"/>
                  <a:pt x="87929" y="34024"/>
                </a:cubicBezTo>
                <a:cubicBezTo>
                  <a:pt x="86262" y="31222"/>
                  <a:pt x="83259" y="29288"/>
                  <a:pt x="80057" y="28787"/>
                </a:cubicBezTo>
                <a:cubicBezTo>
                  <a:pt x="79505" y="28702"/>
                  <a:pt x="78948" y="28660"/>
                  <a:pt x="78390" y="28660"/>
                </a:cubicBezTo>
                <a:cubicBezTo>
                  <a:pt x="75678" y="28660"/>
                  <a:pt x="72965" y="29646"/>
                  <a:pt x="70917" y="31389"/>
                </a:cubicBezTo>
                <a:cubicBezTo>
                  <a:pt x="69998" y="32225"/>
                  <a:pt x="68870" y="33293"/>
                  <a:pt x="67707" y="33293"/>
                </a:cubicBezTo>
                <a:cubicBezTo>
                  <a:pt x="67477" y="33293"/>
                  <a:pt x="67246" y="33251"/>
                  <a:pt x="67015" y="33157"/>
                </a:cubicBezTo>
                <a:cubicBezTo>
                  <a:pt x="65180" y="32457"/>
                  <a:pt x="65747" y="29821"/>
                  <a:pt x="65747" y="27853"/>
                </a:cubicBezTo>
                <a:cubicBezTo>
                  <a:pt x="65718" y="24707"/>
                  <a:pt x="62650" y="22052"/>
                  <a:pt x="59567" y="22052"/>
                </a:cubicBezTo>
                <a:cubicBezTo>
                  <a:pt x="59054" y="22052"/>
                  <a:pt x="58541" y="22126"/>
                  <a:pt x="58041" y="22283"/>
                </a:cubicBezTo>
                <a:cubicBezTo>
                  <a:pt x="60076" y="18680"/>
                  <a:pt x="61310" y="14377"/>
                  <a:pt x="60176" y="10374"/>
                </a:cubicBezTo>
                <a:cubicBezTo>
                  <a:pt x="59118" y="6640"/>
                  <a:pt x="55680" y="3486"/>
                  <a:pt x="51892" y="3486"/>
                </a:cubicBezTo>
                <a:cubicBezTo>
                  <a:pt x="51619" y="3486"/>
                  <a:pt x="51345" y="3502"/>
                  <a:pt x="51070" y="3536"/>
                </a:cubicBezTo>
                <a:cubicBezTo>
                  <a:pt x="49983" y="3672"/>
                  <a:pt x="48750" y="4022"/>
                  <a:pt x="47645" y="4022"/>
                </a:cubicBezTo>
                <a:cubicBezTo>
                  <a:pt x="46851" y="4022"/>
                  <a:pt x="46124" y="3841"/>
                  <a:pt x="45566" y="3269"/>
                </a:cubicBezTo>
                <a:cubicBezTo>
                  <a:pt x="44899" y="2535"/>
                  <a:pt x="44799" y="1501"/>
                  <a:pt x="44565" y="600"/>
                </a:cubicBezTo>
                <a:cubicBezTo>
                  <a:pt x="44532" y="367"/>
                  <a:pt x="44498" y="167"/>
                  <a:pt x="4446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flipH="1">
            <a:off x="-4" y="0"/>
            <a:ext cx="4216304" cy="1890381"/>
          </a:xfrm>
          <a:custGeom>
            <a:avLst/>
            <a:gdLst/>
            <a:ahLst/>
            <a:cxnLst/>
            <a:rect l="l" t="t" r="r" b="b"/>
            <a:pathLst>
              <a:path w="82527" h="37001" extrusionOk="0">
                <a:moveTo>
                  <a:pt x="41030" y="0"/>
                </a:moveTo>
                <a:cubicBezTo>
                  <a:pt x="39062" y="2102"/>
                  <a:pt x="37694" y="4737"/>
                  <a:pt x="37194" y="7506"/>
                </a:cubicBezTo>
                <a:cubicBezTo>
                  <a:pt x="36794" y="9741"/>
                  <a:pt x="36493" y="12576"/>
                  <a:pt x="34325" y="13243"/>
                </a:cubicBezTo>
                <a:cubicBezTo>
                  <a:pt x="34039" y="13331"/>
                  <a:pt x="33756" y="13369"/>
                  <a:pt x="33473" y="13369"/>
                </a:cubicBezTo>
                <a:cubicBezTo>
                  <a:pt x="32039" y="13369"/>
                  <a:pt x="30637" y="12388"/>
                  <a:pt x="29188" y="11942"/>
                </a:cubicBezTo>
                <a:cubicBezTo>
                  <a:pt x="28556" y="11752"/>
                  <a:pt x="27929" y="11668"/>
                  <a:pt x="27306" y="11668"/>
                </a:cubicBezTo>
                <a:cubicBezTo>
                  <a:pt x="23557" y="11668"/>
                  <a:pt x="19945" y="14701"/>
                  <a:pt x="16112" y="15845"/>
                </a:cubicBezTo>
                <a:cubicBezTo>
                  <a:pt x="11642" y="17246"/>
                  <a:pt x="6238" y="16112"/>
                  <a:pt x="2636" y="19114"/>
                </a:cubicBezTo>
                <a:cubicBezTo>
                  <a:pt x="901" y="20515"/>
                  <a:pt x="1" y="23417"/>
                  <a:pt x="1635" y="24985"/>
                </a:cubicBezTo>
                <a:cubicBezTo>
                  <a:pt x="2602" y="25919"/>
                  <a:pt x="3970" y="26019"/>
                  <a:pt x="5271" y="26152"/>
                </a:cubicBezTo>
                <a:cubicBezTo>
                  <a:pt x="9874" y="26519"/>
                  <a:pt x="14478" y="26886"/>
                  <a:pt x="19114" y="27287"/>
                </a:cubicBezTo>
                <a:cubicBezTo>
                  <a:pt x="20031" y="27359"/>
                  <a:pt x="20991" y="27411"/>
                  <a:pt x="21953" y="27411"/>
                </a:cubicBezTo>
                <a:cubicBezTo>
                  <a:pt x="25404" y="27411"/>
                  <a:pt x="28894" y="26742"/>
                  <a:pt x="30589" y="23951"/>
                </a:cubicBezTo>
                <a:cubicBezTo>
                  <a:pt x="31822" y="28334"/>
                  <a:pt x="36339" y="31412"/>
                  <a:pt x="40815" y="31412"/>
                </a:cubicBezTo>
                <a:cubicBezTo>
                  <a:pt x="41790" y="31412"/>
                  <a:pt x="42762" y="31266"/>
                  <a:pt x="43698" y="30956"/>
                </a:cubicBezTo>
                <a:cubicBezTo>
                  <a:pt x="45321" y="30432"/>
                  <a:pt x="47074" y="29478"/>
                  <a:pt x="48706" y="29478"/>
                </a:cubicBezTo>
                <a:cubicBezTo>
                  <a:pt x="49255" y="29478"/>
                  <a:pt x="49791" y="29586"/>
                  <a:pt x="50303" y="29855"/>
                </a:cubicBezTo>
                <a:cubicBezTo>
                  <a:pt x="51337" y="30422"/>
                  <a:pt x="51938" y="31490"/>
                  <a:pt x="52638" y="32424"/>
                </a:cubicBezTo>
                <a:cubicBezTo>
                  <a:pt x="54794" y="35255"/>
                  <a:pt x="58378" y="37001"/>
                  <a:pt x="61953" y="37001"/>
                </a:cubicBezTo>
                <a:cubicBezTo>
                  <a:pt x="62083" y="37001"/>
                  <a:pt x="62214" y="36998"/>
                  <a:pt x="62345" y="36994"/>
                </a:cubicBezTo>
                <a:cubicBezTo>
                  <a:pt x="66048" y="36860"/>
                  <a:pt x="69684" y="34825"/>
                  <a:pt x="71685" y="31690"/>
                </a:cubicBezTo>
                <a:cubicBezTo>
                  <a:pt x="72686" y="30122"/>
                  <a:pt x="73453" y="28187"/>
                  <a:pt x="75121" y="27320"/>
                </a:cubicBezTo>
                <a:cubicBezTo>
                  <a:pt x="76222" y="26719"/>
                  <a:pt x="77556" y="26786"/>
                  <a:pt x="78857" y="26686"/>
                </a:cubicBezTo>
                <a:cubicBezTo>
                  <a:pt x="80125" y="26619"/>
                  <a:pt x="81359" y="26353"/>
                  <a:pt x="82526" y="25986"/>
                </a:cubicBezTo>
                <a:lnTo>
                  <a:pt x="8252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840650" y="1079028"/>
            <a:ext cx="4446900" cy="184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6300" b="1">
                <a:solidFill>
                  <a:schemeClr val="accent2"/>
                </a:solidFill>
                <a:latin typeface="Neucha"/>
                <a:ea typeface="Neucha"/>
                <a:cs typeface="Neucha"/>
                <a:sym typeface="Neuch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840651" y="2884238"/>
            <a:ext cx="4446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njari"/>
                <a:ea typeface="Manjari"/>
                <a:cs typeface="Manjari"/>
                <a:sym typeface="Manja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3767987" y="2543273"/>
            <a:ext cx="5624063" cy="2751903"/>
            <a:chOff x="3701097" y="2564373"/>
            <a:chExt cx="5442818" cy="2663218"/>
          </a:xfrm>
        </p:grpSpPr>
        <p:sp>
          <p:nvSpPr>
            <p:cNvPr id="19" name="Google Shape;19;p3"/>
            <p:cNvSpPr/>
            <p:nvPr/>
          </p:nvSpPr>
          <p:spPr>
            <a:xfrm>
              <a:off x="3701097" y="2564373"/>
              <a:ext cx="5442818" cy="2663218"/>
            </a:xfrm>
            <a:custGeom>
              <a:avLst/>
              <a:gdLst/>
              <a:ahLst/>
              <a:cxnLst/>
              <a:rect l="l" t="t" r="r" b="b"/>
              <a:pathLst>
                <a:path w="155687" h="76179" extrusionOk="0">
                  <a:moveTo>
                    <a:pt x="112929" y="0"/>
                  </a:moveTo>
                  <a:cubicBezTo>
                    <a:pt x="68480" y="0"/>
                    <a:pt x="41200" y="4681"/>
                    <a:pt x="27812" y="11041"/>
                  </a:cubicBezTo>
                  <a:cubicBezTo>
                    <a:pt x="11915" y="18610"/>
                    <a:pt x="15897" y="28154"/>
                    <a:pt x="23040" y="32896"/>
                  </a:cubicBezTo>
                  <a:cubicBezTo>
                    <a:pt x="30183" y="37637"/>
                    <a:pt x="22219" y="45631"/>
                    <a:pt x="11915" y="55936"/>
                  </a:cubicBezTo>
                  <a:cubicBezTo>
                    <a:pt x="0" y="67820"/>
                    <a:pt x="15502" y="76179"/>
                    <a:pt x="15502" y="76179"/>
                  </a:cubicBezTo>
                  <a:lnTo>
                    <a:pt x="155687" y="74234"/>
                  </a:lnTo>
                  <a:lnTo>
                    <a:pt x="153711" y="1132"/>
                  </a:lnTo>
                  <a:cubicBezTo>
                    <a:pt x="138764" y="357"/>
                    <a:pt x="125193" y="0"/>
                    <a:pt x="1129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5722241" y="4578650"/>
              <a:ext cx="154348" cy="58768"/>
            </a:xfrm>
            <a:custGeom>
              <a:avLst/>
              <a:gdLst/>
              <a:ahLst/>
              <a:cxnLst/>
              <a:rect l="l" t="t" r="r" b="b"/>
              <a:pathLst>
                <a:path w="4415" h="1681" extrusionOk="0">
                  <a:moveTo>
                    <a:pt x="2270" y="1"/>
                  </a:moveTo>
                  <a:cubicBezTo>
                    <a:pt x="2159" y="1"/>
                    <a:pt x="2059" y="13"/>
                    <a:pt x="1976" y="39"/>
                  </a:cubicBezTo>
                  <a:cubicBezTo>
                    <a:pt x="1976" y="39"/>
                    <a:pt x="1" y="404"/>
                    <a:pt x="578" y="1194"/>
                  </a:cubicBezTo>
                  <a:cubicBezTo>
                    <a:pt x="821" y="1539"/>
                    <a:pt x="1558" y="1680"/>
                    <a:pt x="2310" y="1680"/>
                  </a:cubicBezTo>
                  <a:cubicBezTo>
                    <a:pt x="3348" y="1680"/>
                    <a:pt x="4415" y="1412"/>
                    <a:pt x="4256" y="1042"/>
                  </a:cubicBezTo>
                  <a:cubicBezTo>
                    <a:pt x="3996" y="443"/>
                    <a:pt x="2932" y="1"/>
                    <a:pt x="2270" y="1"/>
                  </a:cubicBezTo>
                  <a:close/>
                </a:path>
              </a:pathLst>
            </a:custGeom>
            <a:solidFill>
              <a:srgbClr val="262A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5866768" y="4437970"/>
              <a:ext cx="402669" cy="152181"/>
            </a:xfrm>
            <a:custGeom>
              <a:avLst/>
              <a:gdLst/>
              <a:ahLst/>
              <a:cxnLst/>
              <a:rect l="l" t="t" r="r" b="b"/>
              <a:pathLst>
                <a:path w="11518" h="4353" extrusionOk="0">
                  <a:moveTo>
                    <a:pt x="5838" y="0"/>
                  </a:moveTo>
                  <a:cubicBezTo>
                    <a:pt x="5584" y="0"/>
                    <a:pt x="5356" y="26"/>
                    <a:pt x="5168" y="81"/>
                  </a:cubicBezTo>
                  <a:cubicBezTo>
                    <a:pt x="5168" y="81"/>
                    <a:pt x="0" y="963"/>
                    <a:pt x="1490" y="3091"/>
                  </a:cubicBezTo>
                  <a:cubicBezTo>
                    <a:pt x="2116" y="3985"/>
                    <a:pt x="4040" y="4353"/>
                    <a:pt x="6008" y="4353"/>
                  </a:cubicBezTo>
                  <a:cubicBezTo>
                    <a:pt x="8722" y="4353"/>
                    <a:pt x="11518" y="3652"/>
                    <a:pt x="11095" y="2665"/>
                  </a:cubicBezTo>
                  <a:cubicBezTo>
                    <a:pt x="10486" y="1183"/>
                    <a:pt x="7550" y="0"/>
                    <a:pt x="5838" y="0"/>
                  </a:cubicBezTo>
                  <a:close/>
                </a:path>
              </a:pathLst>
            </a:custGeom>
            <a:solidFill>
              <a:srgbClr val="262A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7857112" y="3285468"/>
              <a:ext cx="156026" cy="59782"/>
            </a:xfrm>
            <a:custGeom>
              <a:avLst/>
              <a:gdLst/>
              <a:ahLst/>
              <a:cxnLst/>
              <a:rect l="l" t="t" r="r" b="b"/>
              <a:pathLst>
                <a:path w="4463" h="1710" extrusionOk="0">
                  <a:moveTo>
                    <a:pt x="2288" y="1"/>
                  </a:moveTo>
                  <a:cubicBezTo>
                    <a:pt x="2182" y="1"/>
                    <a:pt x="2086" y="13"/>
                    <a:pt x="2007" y="38"/>
                  </a:cubicBezTo>
                  <a:cubicBezTo>
                    <a:pt x="2007" y="38"/>
                    <a:pt x="1" y="372"/>
                    <a:pt x="578" y="1223"/>
                  </a:cubicBezTo>
                  <a:cubicBezTo>
                    <a:pt x="808" y="1568"/>
                    <a:pt x="1554" y="1709"/>
                    <a:pt x="2318" y="1709"/>
                  </a:cubicBezTo>
                  <a:cubicBezTo>
                    <a:pt x="3372" y="1709"/>
                    <a:pt x="4463" y="1441"/>
                    <a:pt x="4286" y="1071"/>
                  </a:cubicBezTo>
                  <a:cubicBezTo>
                    <a:pt x="4050" y="468"/>
                    <a:pt x="2955" y="1"/>
                    <a:pt x="2288" y="1"/>
                  </a:cubicBezTo>
                  <a:close/>
                </a:path>
              </a:pathLst>
            </a:custGeom>
            <a:solidFill>
              <a:srgbClr val="262A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4719115" y="2961700"/>
              <a:ext cx="154313" cy="58069"/>
            </a:xfrm>
            <a:custGeom>
              <a:avLst/>
              <a:gdLst/>
              <a:ahLst/>
              <a:cxnLst/>
              <a:rect l="l" t="t" r="r" b="b"/>
              <a:pathLst>
                <a:path w="4414" h="1661" extrusionOk="0">
                  <a:moveTo>
                    <a:pt x="2227" y="0"/>
                  </a:moveTo>
                  <a:cubicBezTo>
                    <a:pt x="2133" y="0"/>
                    <a:pt x="2048" y="9"/>
                    <a:pt x="1976" y="28"/>
                  </a:cubicBezTo>
                  <a:cubicBezTo>
                    <a:pt x="1976" y="28"/>
                    <a:pt x="0" y="362"/>
                    <a:pt x="578" y="1153"/>
                  </a:cubicBezTo>
                  <a:cubicBezTo>
                    <a:pt x="822" y="1513"/>
                    <a:pt x="1568" y="1661"/>
                    <a:pt x="2325" y="1661"/>
                  </a:cubicBezTo>
                  <a:cubicBezTo>
                    <a:pt x="3358" y="1661"/>
                    <a:pt x="4413" y="1386"/>
                    <a:pt x="4256" y="1001"/>
                  </a:cubicBezTo>
                  <a:cubicBezTo>
                    <a:pt x="3990" y="442"/>
                    <a:pt x="2886" y="0"/>
                    <a:pt x="2227" y="0"/>
                  </a:cubicBezTo>
                  <a:close/>
                </a:path>
              </a:pathLst>
            </a:custGeom>
            <a:solidFill>
              <a:srgbClr val="262A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7467033" y="3894008"/>
              <a:ext cx="402669" cy="152181"/>
            </a:xfrm>
            <a:custGeom>
              <a:avLst/>
              <a:gdLst/>
              <a:ahLst/>
              <a:cxnLst/>
              <a:rect l="l" t="t" r="r" b="b"/>
              <a:pathLst>
                <a:path w="11518" h="4353" extrusionOk="0">
                  <a:moveTo>
                    <a:pt x="5838" y="0"/>
                  </a:moveTo>
                  <a:cubicBezTo>
                    <a:pt x="5584" y="0"/>
                    <a:pt x="5356" y="26"/>
                    <a:pt x="5168" y="81"/>
                  </a:cubicBezTo>
                  <a:cubicBezTo>
                    <a:pt x="5168" y="81"/>
                    <a:pt x="0" y="963"/>
                    <a:pt x="1490" y="3091"/>
                  </a:cubicBezTo>
                  <a:cubicBezTo>
                    <a:pt x="2116" y="3985"/>
                    <a:pt x="4040" y="4353"/>
                    <a:pt x="6008" y="4353"/>
                  </a:cubicBezTo>
                  <a:cubicBezTo>
                    <a:pt x="8722" y="4353"/>
                    <a:pt x="11518" y="3652"/>
                    <a:pt x="11095" y="2665"/>
                  </a:cubicBezTo>
                  <a:cubicBezTo>
                    <a:pt x="10486" y="1183"/>
                    <a:pt x="7550" y="0"/>
                    <a:pt x="5838" y="0"/>
                  </a:cubicBezTo>
                  <a:close/>
                </a:path>
              </a:pathLst>
            </a:custGeom>
            <a:solidFill>
              <a:srgbClr val="262A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8266684" y="3479044"/>
              <a:ext cx="154313" cy="58069"/>
            </a:xfrm>
            <a:custGeom>
              <a:avLst/>
              <a:gdLst/>
              <a:ahLst/>
              <a:cxnLst/>
              <a:rect l="l" t="t" r="r" b="b"/>
              <a:pathLst>
                <a:path w="4414" h="1661" extrusionOk="0">
                  <a:moveTo>
                    <a:pt x="2227" y="0"/>
                  </a:moveTo>
                  <a:cubicBezTo>
                    <a:pt x="2133" y="0"/>
                    <a:pt x="2048" y="9"/>
                    <a:pt x="1976" y="28"/>
                  </a:cubicBezTo>
                  <a:cubicBezTo>
                    <a:pt x="1976" y="28"/>
                    <a:pt x="0" y="362"/>
                    <a:pt x="578" y="1153"/>
                  </a:cubicBezTo>
                  <a:cubicBezTo>
                    <a:pt x="822" y="1513"/>
                    <a:pt x="1568" y="1661"/>
                    <a:pt x="2325" y="1661"/>
                  </a:cubicBezTo>
                  <a:cubicBezTo>
                    <a:pt x="3358" y="1661"/>
                    <a:pt x="4413" y="1386"/>
                    <a:pt x="4256" y="1001"/>
                  </a:cubicBezTo>
                  <a:cubicBezTo>
                    <a:pt x="3990" y="442"/>
                    <a:pt x="2886" y="0"/>
                    <a:pt x="2227" y="0"/>
                  </a:cubicBezTo>
                  <a:close/>
                </a:path>
              </a:pathLst>
            </a:custGeom>
            <a:solidFill>
              <a:srgbClr val="262A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7207424" y="2798204"/>
              <a:ext cx="156026" cy="59782"/>
            </a:xfrm>
            <a:custGeom>
              <a:avLst/>
              <a:gdLst/>
              <a:ahLst/>
              <a:cxnLst/>
              <a:rect l="l" t="t" r="r" b="b"/>
              <a:pathLst>
                <a:path w="4463" h="1710" extrusionOk="0">
                  <a:moveTo>
                    <a:pt x="2288" y="1"/>
                  </a:moveTo>
                  <a:cubicBezTo>
                    <a:pt x="2182" y="1"/>
                    <a:pt x="2086" y="13"/>
                    <a:pt x="2007" y="38"/>
                  </a:cubicBezTo>
                  <a:cubicBezTo>
                    <a:pt x="2007" y="38"/>
                    <a:pt x="1" y="372"/>
                    <a:pt x="578" y="1223"/>
                  </a:cubicBezTo>
                  <a:cubicBezTo>
                    <a:pt x="808" y="1568"/>
                    <a:pt x="1554" y="1709"/>
                    <a:pt x="2318" y="1709"/>
                  </a:cubicBezTo>
                  <a:cubicBezTo>
                    <a:pt x="3372" y="1709"/>
                    <a:pt x="4463" y="1441"/>
                    <a:pt x="4286" y="1071"/>
                  </a:cubicBezTo>
                  <a:cubicBezTo>
                    <a:pt x="4050" y="468"/>
                    <a:pt x="2955" y="1"/>
                    <a:pt x="2288" y="1"/>
                  </a:cubicBezTo>
                  <a:close/>
                </a:path>
              </a:pathLst>
            </a:custGeom>
            <a:solidFill>
              <a:srgbClr val="262A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8588010" y="4666047"/>
              <a:ext cx="156026" cy="59782"/>
            </a:xfrm>
            <a:custGeom>
              <a:avLst/>
              <a:gdLst/>
              <a:ahLst/>
              <a:cxnLst/>
              <a:rect l="l" t="t" r="r" b="b"/>
              <a:pathLst>
                <a:path w="4463" h="1710" extrusionOk="0">
                  <a:moveTo>
                    <a:pt x="2288" y="1"/>
                  </a:moveTo>
                  <a:cubicBezTo>
                    <a:pt x="2182" y="1"/>
                    <a:pt x="2086" y="13"/>
                    <a:pt x="2007" y="38"/>
                  </a:cubicBezTo>
                  <a:cubicBezTo>
                    <a:pt x="2007" y="38"/>
                    <a:pt x="1" y="372"/>
                    <a:pt x="578" y="1223"/>
                  </a:cubicBezTo>
                  <a:cubicBezTo>
                    <a:pt x="808" y="1568"/>
                    <a:pt x="1554" y="1709"/>
                    <a:pt x="2318" y="1709"/>
                  </a:cubicBezTo>
                  <a:cubicBezTo>
                    <a:pt x="3372" y="1709"/>
                    <a:pt x="4463" y="1441"/>
                    <a:pt x="4286" y="1071"/>
                  </a:cubicBezTo>
                  <a:cubicBezTo>
                    <a:pt x="4050" y="468"/>
                    <a:pt x="2955" y="1"/>
                    <a:pt x="2288" y="1"/>
                  </a:cubicBezTo>
                  <a:close/>
                </a:path>
              </a:pathLst>
            </a:custGeom>
            <a:solidFill>
              <a:srgbClr val="262A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3"/>
          <p:cNvSpPr/>
          <p:nvPr/>
        </p:nvSpPr>
        <p:spPr>
          <a:xfrm>
            <a:off x="5143499" y="0"/>
            <a:ext cx="4000496" cy="1793623"/>
          </a:xfrm>
          <a:custGeom>
            <a:avLst/>
            <a:gdLst/>
            <a:ahLst/>
            <a:cxnLst/>
            <a:rect l="l" t="t" r="r" b="b"/>
            <a:pathLst>
              <a:path w="82527" h="37001" extrusionOk="0">
                <a:moveTo>
                  <a:pt x="41030" y="0"/>
                </a:moveTo>
                <a:cubicBezTo>
                  <a:pt x="39062" y="2102"/>
                  <a:pt x="37694" y="4737"/>
                  <a:pt x="37194" y="7506"/>
                </a:cubicBezTo>
                <a:cubicBezTo>
                  <a:pt x="36794" y="9741"/>
                  <a:pt x="36493" y="12576"/>
                  <a:pt x="34325" y="13243"/>
                </a:cubicBezTo>
                <a:cubicBezTo>
                  <a:pt x="34039" y="13331"/>
                  <a:pt x="33756" y="13369"/>
                  <a:pt x="33473" y="13369"/>
                </a:cubicBezTo>
                <a:cubicBezTo>
                  <a:pt x="32039" y="13369"/>
                  <a:pt x="30637" y="12388"/>
                  <a:pt x="29188" y="11942"/>
                </a:cubicBezTo>
                <a:cubicBezTo>
                  <a:pt x="28556" y="11752"/>
                  <a:pt x="27929" y="11668"/>
                  <a:pt x="27306" y="11668"/>
                </a:cubicBezTo>
                <a:cubicBezTo>
                  <a:pt x="23557" y="11668"/>
                  <a:pt x="19945" y="14701"/>
                  <a:pt x="16112" y="15845"/>
                </a:cubicBezTo>
                <a:cubicBezTo>
                  <a:pt x="11642" y="17246"/>
                  <a:pt x="6238" y="16112"/>
                  <a:pt x="2636" y="19114"/>
                </a:cubicBezTo>
                <a:cubicBezTo>
                  <a:pt x="901" y="20515"/>
                  <a:pt x="1" y="23417"/>
                  <a:pt x="1635" y="24985"/>
                </a:cubicBezTo>
                <a:cubicBezTo>
                  <a:pt x="2602" y="25919"/>
                  <a:pt x="3970" y="26019"/>
                  <a:pt x="5271" y="26152"/>
                </a:cubicBezTo>
                <a:cubicBezTo>
                  <a:pt x="9874" y="26519"/>
                  <a:pt x="14478" y="26886"/>
                  <a:pt x="19114" y="27287"/>
                </a:cubicBezTo>
                <a:cubicBezTo>
                  <a:pt x="20031" y="27359"/>
                  <a:pt x="20991" y="27411"/>
                  <a:pt x="21953" y="27411"/>
                </a:cubicBezTo>
                <a:cubicBezTo>
                  <a:pt x="25404" y="27411"/>
                  <a:pt x="28894" y="26742"/>
                  <a:pt x="30589" y="23951"/>
                </a:cubicBezTo>
                <a:cubicBezTo>
                  <a:pt x="31822" y="28334"/>
                  <a:pt x="36339" y="31412"/>
                  <a:pt x="40815" y="31412"/>
                </a:cubicBezTo>
                <a:cubicBezTo>
                  <a:pt x="41790" y="31412"/>
                  <a:pt x="42762" y="31266"/>
                  <a:pt x="43698" y="30956"/>
                </a:cubicBezTo>
                <a:cubicBezTo>
                  <a:pt x="45321" y="30432"/>
                  <a:pt x="47074" y="29478"/>
                  <a:pt x="48706" y="29478"/>
                </a:cubicBezTo>
                <a:cubicBezTo>
                  <a:pt x="49255" y="29478"/>
                  <a:pt x="49791" y="29586"/>
                  <a:pt x="50303" y="29855"/>
                </a:cubicBezTo>
                <a:cubicBezTo>
                  <a:pt x="51337" y="30422"/>
                  <a:pt x="51938" y="31490"/>
                  <a:pt x="52638" y="32424"/>
                </a:cubicBezTo>
                <a:cubicBezTo>
                  <a:pt x="54794" y="35255"/>
                  <a:pt x="58378" y="37001"/>
                  <a:pt x="61953" y="37001"/>
                </a:cubicBezTo>
                <a:cubicBezTo>
                  <a:pt x="62083" y="37001"/>
                  <a:pt x="62214" y="36998"/>
                  <a:pt x="62345" y="36994"/>
                </a:cubicBezTo>
                <a:cubicBezTo>
                  <a:pt x="66048" y="36860"/>
                  <a:pt x="69684" y="34825"/>
                  <a:pt x="71685" y="31690"/>
                </a:cubicBezTo>
                <a:cubicBezTo>
                  <a:pt x="72686" y="30122"/>
                  <a:pt x="73453" y="28187"/>
                  <a:pt x="75121" y="27320"/>
                </a:cubicBezTo>
                <a:cubicBezTo>
                  <a:pt x="76222" y="26719"/>
                  <a:pt x="77556" y="26786"/>
                  <a:pt x="78857" y="26686"/>
                </a:cubicBezTo>
                <a:cubicBezTo>
                  <a:pt x="80125" y="26619"/>
                  <a:pt x="81359" y="26353"/>
                  <a:pt x="82526" y="25986"/>
                </a:cubicBezTo>
                <a:lnTo>
                  <a:pt x="8252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3"/>
          <p:cNvSpPr/>
          <p:nvPr/>
        </p:nvSpPr>
        <p:spPr>
          <a:xfrm>
            <a:off x="6832324" y="813572"/>
            <a:ext cx="226315" cy="2618183"/>
          </a:xfrm>
          <a:custGeom>
            <a:avLst/>
            <a:gdLst/>
            <a:ahLst/>
            <a:cxnLst/>
            <a:rect l="l" t="t" r="r" b="b"/>
            <a:pathLst>
              <a:path w="13983" h="161766" extrusionOk="0">
                <a:moveTo>
                  <a:pt x="8846" y="0"/>
                </a:moveTo>
                <a:cubicBezTo>
                  <a:pt x="8846" y="0"/>
                  <a:pt x="8329" y="11064"/>
                  <a:pt x="8056" y="14833"/>
                </a:cubicBezTo>
                <a:cubicBezTo>
                  <a:pt x="7782" y="18602"/>
                  <a:pt x="8056" y="49059"/>
                  <a:pt x="8056" y="49059"/>
                </a:cubicBezTo>
                <a:lnTo>
                  <a:pt x="5107" y="45047"/>
                </a:lnTo>
                <a:lnTo>
                  <a:pt x="1338" y="36414"/>
                </a:lnTo>
                <a:lnTo>
                  <a:pt x="1" y="36414"/>
                </a:lnTo>
                <a:cubicBezTo>
                  <a:pt x="1" y="36414"/>
                  <a:pt x="3770" y="45290"/>
                  <a:pt x="4287" y="46931"/>
                </a:cubicBezTo>
                <a:cubicBezTo>
                  <a:pt x="4834" y="48542"/>
                  <a:pt x="8056" y="53405"/>
                  <a:pt x="8056" y="53405"/>
                </a:cubicBezTo>
                <a:cubicBezTo>
                  <a:pt x="8056" y="53405"/>
                  <a:pt x="7782" y="85503"/>
                  <a:pt x="7265" y="95442"/>
                </a:cubicBezTo>
                <a:cubicBezTo>
                  <a:pt x="6718" y="105412"/>
                  <a:pt x="7265" y="161766"/>
                  <a:pt x="7265" y="161766"/>
                </a:cubicBezTo>
                <a:lnTo>
                  <a:pt x="7265" y="161705"/>
                </a:lnTo>
                <a:lnTo>
                  <a:pt x="13192" y="161705"/>
                </a:lnTo>
                <a:lnTo>
                  <a:pt x="13192" y="142829"/>
                </a:lnTo>
                <a:lnTo>
                  <a:pt x="13983" y="101339"/>
                </a:lnTo>
                <a:lnTo>
                  <a:pt x="12341" y="51764"/>
                </a:lnTo>
                <a:lnTo>
                  <a:pt x="11825" y="22128"/>
                </a:lnTo>
                <a:lnTo>
                  <a:pt x="1127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" name="Google Shape;30;p3"/>
          <p:cNvGrpSpPr/>
          <p:nvPr/>
        </p:nvGrpSpPr>
        <p:grpSpPr>
          <a:xfrm>
            <a:off x="7066800" y="120856"/>
            <a:ext cx="1354150" cy="3310739"/>
            <a:chOff x="513475" y="670700"/>
            <a:chExt cx="1718465" cy="4201446"/>
          </a:xfrm>
        </p:grpSpPr>
        <p:sp>
          <p:nvSpPr>
            <p:cNvPr id="31" name="Google Shape;31;p3"/>
            <p:cNvSpPr/>
            <p:nvPr/>
          </p:nvSpPr>
          <p:spPr>
            <a:xfrm>
              <a:off x="1361170" y="3559501"/>
              <a:ext cx="116567" cy="1312644"/>
            </a:xfrm>
            <a:custGeom>
              <a:avLst/>
              <a:gdLst/>
              <a:ahLst/>
              <a:cxnLst/>
              <a:rect l="l" t="t" r="r" b="b"/>
              <a:pathLst>
                <a:path w="2767" h="31157" extrusionOk="0">
                  <a:moveTo>
                    <a:pt x="2766" y="1"/>
                  </a:moveTo>
                  <a:lnTo>
                    <a:pt x="0" y="7600"/>
                  </a:lnTo>
                  <a:lnTo>
                    <a:pt x="0" y="31156"/>
                  </a:lnTo>
                  <a:lnTo>
                    <a:pt x="2766" y="31156"/>
                  </a:lnTo>
                  <a:lnTo>
                    <a:pt x="27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513475" y="2743819"/>
              <a:ext cx="1718465" cy="1461405"/>
            </a:xfrm>
            <a:custGeom>
              <a:avLst/>
              <a:gdLst/>
              <a:ahLst/>
              <a:cxnLst/>
              <a:rect l="l" t="t" r="r" b="b"/>
              <a:pathLst>
                <a:path w="40792" h="34688" extrusionOk="0">
                  <a:moveTo>
                    <a:pt x="1706" y="30458"/>
                  </a:moveTo>
                  <a:lnTo>
                    <a:pt x="1706" y="30458"/>
                  </a:lnTo>
                  <a:cubicBezTo>
                    <a:pt x="1490" y="30765"/>
                    <a:pt x="1368" y="31005"/>
                    <a:pt x="1368" y="31156"/>
                  </a:cubicBezTo>
                  <a:cubicBezTo>
                    <a:pt x="1368" y="31235"/>
                    <a:pt x="1377" y="31272"/>
                    <a:pt x="1393" y="31272"/>
                  </a:cubicBezTo>
                  <a:cubicBezTo>
                    <a:pt x="1441" y="31272"/>
                    <a:pt x="1553" y="30965"/>
                    <a:pt x="1706" y="30458"/>
                  </a:cubicBezTo>
                  <a:close/>
                  <a:moveTo>
                    <a:pt x="29666" y="1"/>
                  </a:moveTo>
                  <a:lnTo>
                    <a:pt x="11794" y="4135"/>
                  </a:lnTo>
                  <a:cubicBezTo>
                    <a:pt x="11794" y="4135"/>
                    <a:pt x="9028" y="15898"/>
                    <a:pt x="0" y="22129"/>
                  </a:cubicBezTo>
                  <a:lnTo>
                    <a:pt x="4164" y="20761"/>
                  </a:lnTo>
                  <a:lnTo>
                    <a:pt x="4164" y="20761"/>
                  </a:lnTo>
                  <a:cubicBezTo>
                    <a:pt x="4164" y="20761"/>
                    <a:pt x="2450" y="27990"/>
                    <a:pt x="1706" y="30458"/>
                  </a:cubicBezTo>
                  <a:lnTo>
                    <a:pt x="1706" y="30458"/>
                  </a:lnTo>
                  <a:cubicBezTo>
                    <a:pt x="3494" y="27918"/>
                    <a:pt x="11763" y="20762"/>
                    <a:pt x="11763" y="20761"/>
                  </a:cubicBezTo>
                  <a:lnTo>
                    <a:pt x="11763" y="20761"/>
                  </a:lnTo>
                  <a:cubicBezTo>
                    <a:pt x="11763" y="20762"/>
                    <a:pt x="9868" y="32654"/>
                    <a:pt x="10281" y="32654"/>
                  </a:cubicBezTo>
                  <a:cubicBezTo>
                    <a:pt x="10303" y="32654"/>
                    <a:pt x="10331" y="32622"/>
                    <a:pt x="10365" y="32555"/>
                  </a:cubicBezTo>
                  <a:cubicBezTo>
                    <a:pt x="11064" y="31187"/>
                    <a:pt x="14529" y="24956"/>
                    <a:pt x="14529" y="24956"/>
                  </a:cubicBezTo>
                  <a:cubicBezTo>
                    <a:pt x="14529" y="24956"/>
                    <a:pt x="19094" y="34683"/>
                    <a:pt x="19379" y="34683"/>
                  </a:cubicBezTo>
                  <a:cubicBezTo>
                    <a:pt x="19388" y="34683"/>
                    <a:pt x="19393" y="34673"/>
                    <a:pt x="19393" y="34652"/>
                  </a:cubicBezTo>
                  <a:cubicBezTo>
                    <a:pt x="19393" y="33953"/>
                    <a:pt x="21460" y="29090"/>
                    <a:pt x="22827" y="26324"/>
                  </a:cubicBezTo>
                  <a:cubicBezTo>
                    <a:pt x="22827" y="26324"/>
                    <a:pt x="26699" y="34687"/>
                    <a:pt x="26976" y="34687"/>
                  </a:cubicBezTo>
                  <a:cubicBezTo>
                    <a:pt x="26986" y="34687"/>
                    <a:pt x="26992" y="34676"/>
                    <a:pt x="26992" y="34652"/>
                  </a:cubicBezTo>
                  <a:cubicBezTo>
                    <a:pt x="26992" y="33973"/>
                    <a:pt x="27622" y="22829"/>
                    <a:pt x="28299" y="22829"/>
                  </a:cubicBezTo>
                  <a:cubicBezTo>
                    <a:pt x="28319" y="22829"/>
                    <a:pt x="28339" y="22838"/>
                    <a:pt x="28359" y="22858"/>
                  </a:cubicBezTo>
                  <a:cubicBezTo>
                    <a:pt x="29006" y="23534"/>
                    <a:pt x="35496" y="33260"/>
                    <a:pt x="35935" y="33260"/>
                  </a:cubicBezTo>
                  <a:cubicBezTo>
                    <a:pt x="35950" y="33260"/>
                    <a:pt x="35958" y="33248"/>
                    <a:pt x="35958" y="33223"/>
                  </a:cubicBezTo>
                  <a:cubicBezTo>
                    <a:pt x="35958" y="32555"/>
                    <a:pt x="33861" y="24227"/>
                    <a:pt x="33861" y="24226"/>
                  </a:cubicBezTo>
                  <a:lnTo>
                    <a:pt x="33861" y="24226"/>
                  </a:lnTo>
                  <a:lnTo>
                    <a:pt x="40791" y="30457"/>
                  </a:lnTo>
                  <a:cubicBezTo>
                    <a:pt x="40791" y="30457"/>
                    <a:pt x="31764" y="15229"/>
                    <a:pt x="29666" y="1"/>
                  </a:cubicBezTo>
                  <a:close/>
                </a:path>
              </a:pathLst>
            </a:custGeom>
            <a:solidFill>
              <a:srgbClr val="387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806684" y="1809083"/>
              <a:ext cx="1342014" cy="1370236"/>
            </a:xfrm>
            <a:custGeom>
              <a:avLst/>
              <a:gdLst/>
              <a:ahLst/>
              <a:cxnLst/>
              <a:rect l="l" t="t" r="r" b="b"/>
              <a:pathLst>
                <a:path w="31856" h="32524" extrusionOk="0">
                  <a:moveTo>
                    <a:pt x="9697" y="0"/>
                  </a:moveTo>
                  <a:cubicBezTo>
                    <a:pt x="9697" y="0"/>
                    <a:pt x="8998" y="16596"/>
                    <a:pt x="1" y="31156"/>
                  </a:cubicBezTo>
                  <a:lnTo>
                    <a:pt x="4135" y="28359"/>
                  </a:lnTo>
                  <a:lnTo>
                    <a:pt x="5502" y="32523"/>
                  </a:lnTo>
                  <a:lnTo>
                    <a:pt x="10366" y="27630"/>
                  </a:lnTo>
                  <a:lnTo>
                    <a:pt x="13831" y="30426"/>
                  </a:lnTo>
                  <a:lnTo>
                    <a:pt x="17296" y="27630"/>
                  </a:lnTo>
                  <a:lnTo>
                    <a:pt x="22828" y="29727"/>
                  </a:lnTo>
                  <a:lnTo>
                    <a:pt x="26293" y="26292"/>
                  </a:lnTo>
                  <a:lnTo>
                    <a:pt x="31856" y="29058"/>
                  </a:lnTo>
                  <a:cubicBezTo>
                    <a:pt x="31856" y="29058"/>
                    <a:pt x="22828" y="14499"/>
                    <a:pt x="21460" y="0"/>
                  </a:cubicBezTo>
                  <a:close/>
                </a:path>
              </a:pathLst>
            </a:custGeom>
            <a:solidFill>
              <a:srgbClr val="387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516045" y="2624765"/>
              <a:ext cx="902792" cy="1489338"/>
            </a:xfrm>
            <a:custGeom>
              <a:avLst/>
              <a:gdLst/>
              <a:ahLst/>
              <a:cxnLst/>
              <a:rect l="l" t="t" r="r" b="b"/>
              <a:pathLst>
                <a:path w="21430" h="35351" extrusionOk="0">
                  <a:moveTo>
                    <a:pt x="21429" y="0"/>
                  </a:moveTo>
                  <a:lnTo>
                    <a:pt x="11733" y="6930"/>
                  </a:lnTo>
                  <a:cubicBezTo>
                    <a:pt x="11733" y="6930"/>
                    <a:pt x="10365" y="13830"/>
                    <a:pt x="7599" y="17295"/>
                  </a:cubicBezTo>
                  <a:cubicBezTo>
                    <a:pt x="4803" y="20760"/>
                    <a:pt x="0" y="24894"/>
                    <a:pt x="0" y="24894"/>
                  </a:cubicBezTo>
                  <a:lnTo>
                    <a:pt x="4134" y="23526"/>
                  </a:lnTo>
                  <a:lnTo>
                    <a:pt x="1368" y="33891"/>
                  </a:lnTo>
                  <a:lnTo>
                    <a:pt x="11277" y="24317"/>
                  </a:lnTo>
                  <a:lnTo>
                    <a:pt x="11277" y="24317"/>
                  </a:lnTo>
                  <a:lnTo>
                    <a:pt x="10304" y="35350"/>
                  </a:lnTo>
                  <a:lnTo>
                    <a:pt x="21429" y="14560"/>
                  </a:lnTo>
                  <a:lnTo>
                    <a:pt x="214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807990" y="1810347"/>
              <a:ext cx="669743" cy="1370236"/>
            </a:xfrm>
            <a:custGeom>
              <a:avLst/>
              <a:gdLst/>
              <a:ahLst/>
              <a:cxnLst/>
              <a:rect l="l" t="t" r="r" b="b"/>
              <a:pathLst>
                <a:path w="15898" h="32524" extrusionOk="0">
                  <a:moveTo>
                    <a:pt x="9028" y="1"/>
                  </a:moveTo>
                  <a:cubicBezTo>
                    <a:pt x="9028" y="1"/>
                    <a:pt x="9696" y="2098"/>
                    <a:pt x="8906" y="6688"/>
                  </a:cubicBezTo>
                  <a:cubicBezTo>
                    <a:pt x="8116" y="11277"/>
                    <a:pt x="6231" y="16627"/>
                    <a:pt x="5593" y="19423"/>
                  </a:cubicBezTo>
                  <a:cubicBezTo>
                    <a:pt x="4955" y="22189"/>
                    <a:pt x="0" y="31156"/>
                    <a:pt x="0" y="31156"/>
                  </a:cubicBezTo>
                  <a:lnTo>
                    <a:pt x="4134" y="28390"/>
                  </a:lnTo>
                  <a:lnTo>
                    <a:pt x="5532" y="32524"/>
                  </a:lnTo>
                  <a:lnTo>
                    <a:pt x="14529" y="15198"/>
                  </a:lnTo>
                  <a:lnTo>
                    <a:pt x="15897" y="1368"/>
                  </a:lnTo>
                  <a:lnTo>
                    <a:pt x="902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1011594" y="670700"/>
              <a:ext cx="874146" cy="1370236"/>
            </a:xfrm>
            <a:custGeom>
              <a:avLst/>
              <a:gdLst/>
              <a:ahLst/>
              <a:cxnLst/>
              <a:rect l="l" t="t" r="r" b="b"/>
              <a:pathLst>
                <a:path w="20750" h="32524" extrusionOk="0">
                  <a:moveTo>
                    <a:pt x="11733" y="1"/>
                  </a:moveTo>
                  <a:lnTo>
                    <a:pt x="10639" y="4286"/>
                  </a:lnTo>
                  <a:cubicBezTo>
                    <a:pt x="8177" y="13861"/>
                    <a:pt x="4590" y="23101"/>
                    <a:pt x="0" y="31825"/>
                  </a:cubicBezTo>
                  <a:lnTo>
                    <a:pt x="4134" y="29059"/>
                  </a:lnTo>
                  <a:lnTo>
                    <a:pt x="6900" y="31156"/>
                  </a:lnTo>
                  <a:lnTo>
                    <a:pt x="8997" y="29059"/>
                  </a:lnTo>
                  <a:lnTo>
                    <a:pt x="11763" y="31156"/>
                  </a:lnTo>
                  <a:lnTo>
                    <a:pt x="12462" y="28390"/>
                  </a:lnTo>
                  <a:lnTo>
                    <a:pt x="15928" y="31156"/>
                  </a:lnTo>
                  <a:lnTo>
                    <a:pt x="16596" y="29059"/>
                  </a:lnTo>
                  <a:lnTo>
                    <a:pt x="20730" y="32524"/>
                  </a:lnTo>
                  <a:cubicBezTo>
                    <a:pt x="20730" y="32524"/>
                    <a:pt x="20730" y="32524"/>
                    <a:pt x="20730" y="32524"/>
                  </a:cubicBezTo>
                  <a:cubicBezTo>
                    <a:pt x="20750" y="32524"/>
                    <a:pt x="13798" y="12453"/>
                    <a:pt x="11733" y="1"/>
                  </a:cubicBezTo>
                  <a:close/>
                </a:path>
              </a:pathLst>
            </a:custGeom>
            <a:solidFill>
              <a:srgbClr val="387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1010288" y="670700"/>
              <a:ext cx="495588" cy="1343357"/>
            </a:xfrm>
            <a:custGeom>
              <a:avLst/>
              <a:gdLst/>
              <a:ahLst/>
              <a:cxnLst/>
              <a:rect l="l" t="t" r="r" b="b"/>
              <a:pathLst>
                <a:path w="11764" h="31886" extrusionOk="0">
                  <a:moveTo>
                    <a:pt x="11764" y="1"/>
                  </a:moveTo>
                  <a:cubicBezTo>
                    <a:pt x="10639" y="4013"/>
                    <a:pt x="9120" y="10153"/>
                    <a:pt x="6901" y="15958"/>
                  </a:cubicBezTo>
                  <a:cubicBezTo>
                    <a:pt x="3800" y="24226"/>
                    <a:pt x="1" y="31885"/>
                    <a:pt x="1" y="31885"/>
                  </a:cubicBezTo>
                  <a:lnTo>
                    <a:pt x="4135" y="29089"/>
                  </a:lnTo>
                  <a:lnTo>
                    <a:pt x="6901" y="31186"/>
                  </a:lnTo>
                  <a:lnTo>
                    <a:pt x="11764" y="26323"/>
                  </a:lnTo>
                  <a:lnTo>
                    <a:pt x="1176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1450775" y="4398270"/>
              <a:ext cx="6446" cy="443081"/>
            </a:xfrm>
            <a:custGeom>
              <a:avLst/>
              <a:gdLst/>
              <a:ahLst/>
              <a:cxnLst/>
              <a:rect l="l" t="t" r="r" b="b"/>
              <a:pathLst>
                <a:path w="153" h="10517" fill="none" extrusionOk="0">
                  <a:moveTo>
                    <a:pt x="1" y="0"/>
                  </a:moveTo>
                  <a:cubicBezTo>
                    <a:pt x="153" y="3496"/>
                    <a:pt x="153" y="6991"/>
                    <a:pt x="62" y="10517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1382908" y="4521200"/>
              <a:ext cx="5182" cy="320146"/>
            </a:xfrm>
            <a:custGeom>
              <a:avLst/>
              <a:gdLst/>
              <a:ahLst/>
              <a:cxnLst/>
              <a:rect l="l" t="t" r="r" b="b"/>
              <a:pathLst>
                <a:path w="123" h="7599" fill="none" extrusionOk="0">
                  <a:moveTo>
                    <a:pt x="1" y="0"/>
                  </a:moveTo>
                  <a:cubicBezTo>
                    <a:pt x="123" y="2523"/>
                    <a:pt x="123" y="5076"/>
                    <a:pt x="31" y="7599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1414925" y="4335499"/>
              <a:ext cx="6446" cy="444387"/>
            </a:xfrm>
            <a:custGeom>
              <a:avLst/>
              <a:gdLst/>
              <a:ahLst/>
              <a:cxnLst/>
              <a:rect l="l" t="t" r="r" b="b"/>
              <a:pathLst>
                <a:path w="153" h="10548" fill="none" extrusionOk="0">
                  <a:moveTo>
                    <a:pt x="153" y="10548"/>
                  </a:moveTo>
                  <a:cubicBezTo>
                    <a:pt x="1" y="7052"/>
                    <a:pt x="1" y="3557"/>
                    <a:pt x="92" y="1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1450775" y="4083237"/>
              <a:ext cx="6446" cy="221604"/>
            </a:xfrm>
            <a:custGeom>
              <a:avLst/>
              <a:gdLst/>
              <a:ahLst/>
              <a:cxnLst/>
              <a:rect l="l" t="t" r="r" b="b"/>
              <a:pathLst>
                <a:path w="153" h="5260" fill="none" extrusionOk="0">
                  <a:moveTo>
                    <a:pt x="1" y="1"/>
                  </a:moveTo>
                  <a:cubicBezTo>
                    <a:pt x="153" y="1733"/>
                    <a:pt x="153" y="3527"/>
                    <a:pt x="62" y="5259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1382908" y="4143438"/>
              <a:ext cx="5182" cy="160094"/>
            </a:xfrm>
            <a:custGeom>
              <a:avLst/>
              <a:gdLst/>
              <a:ahLst/>
              <a:cxnLst/>
              <a:rect l="l" t="t" r="r" b="b"/>
              <a:pathLst>
                <a:path w="123" h="3800" fill="none" extrusionOk="0">
                  <a:moveTo>
                    <a:pt x="1" y="0"/>
                  </a:moveTo>
                  <a:cubicBezTo>
                    <a:pt x="123" y="1277"/>
                    <a:pt x="123" y="2554"/>
                    <a:pt x="31" y="3800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1414925" y="4051220"/>
              <a:ext cx="6446" cy="222868"/>
            </a:xfrm>
            <a:custGeom>
              <a:avLst/>
              <a:gdLst/>
              <a:ahLst/>
              <a:cxnLst/>
              <a:rect l="l" t="t" r="r" b="b"/>
              <a:pathLst>
                <a:path w="153" h="5290" fill="none" extrusionOk="0">
                  <a:moveTo>
                    <a:pt x="153" y="5290"/>
                  </a:moveTo>
                  <a:cubicBezTo>
                    <a:pt x="1" y="3527"/>
                    <a:pt x="1" y="1733"/>
                    <a:pt x="92" y="1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1409827" y="1323768"/>
              <a:ext cx="19252" cy="71747"/>
            </a:xfrm>
            <a:custGeom>
              <a:avLst/>
              <a:gdLst/>
              <a:ahLst/>
              <a:cxnLst/>
              <a:rect l="l" t="t" r="r" b="b"/>
              <a:pathLst>
                <a:path w="457" h="1703" fill="none" extrusionOk="0">
                  <a:moveTo>
                    <a:pt x="456" y="0"/>
                  </a:moveTo>
                  <a:lnTo>
                    <a:pt x="0" y="1702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1313776" y="1683584"/>
              <a:ext cx="19252" cy="73011"/>
            </a:xfrm>
            <a:custGeom>
              <a:avLst/>
              <a:gdLst/>
              <a:ahLst/>
              <a:cxnLst/>
              <a:rect l="l" t="t" r="r" b="b"/>
              <a:pathLst>
                <a:path w="457" h="1733" fill="none" extrusionOk="0">
                  <a:moveTo>
                    <a:pt x="457" y="0"/>
                  </a:moveTo>
                  <a:lnTo>
                    <a:pt x="1" y="1733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1514810" y="1273805"/>
              <a:ext cx="2612" cy="74317"/>
            </a:xfrm>
            <a:custGeom>
              <a:avLst/>
              <a:gdLst/>
              <a:ahLst/>
              <a:cxnLst/>
              <a:rect l="l" t="t" r="r" b="b"/>
              <a:pathLst>
                <a:path w="62" h="1764" fill="none" extrusionOk="0">
                  <a:moveTo>
                    <a:pt x="1" y="1"/>
                  </a:moveTo>
                  <a:lnTo>
                    <a:pt x="61" y="1764"/>
                  </a:lnTo>
                </a:path>
              </a:pathLst>
            </a:custGeom>
            <a:noFill/>
            <a:ln w="9875" cap="rnd" cmpd="sng">
              <a:solidFill>
                <a:srgbClr val="177F6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1461055" y="1491522"/>
              <a:ext cx="12849" cy="71747"/>
            </a:xfrm>
            <a:custGeom>
              <a:avLst/>
              <a:gdLst/>
              <a:ahLst/>
              <a:cxnLst/>
              <a:rect l="l" t="t" r="r" b="b"/>
              <a:pathLst>
                <a:path w="305" h="1703" fill="none" extrusionOk="0">
                  <a:moveTo>
                    <a:pt x="304" y="0"/>
                  </a:moveTo>
                  <a:lnTo>
                    <a:pt x="0" y="1702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1464888" y="1828293"/>
              <a:ext cx="7709" cy="74317"/>
            </a:xfrm>
            <a:custGeom>
              <a:avLst/>
              <a:gdLst/>
              <a:ahLst/>
              <a:cxnLst/>
              <a:rect l="l" t="t" r="r" b="b"/>
              <a:pathLst>
                <a:path w="183" h="1764" fill="none" extrusionOk="0">
                  <a:moveTo>
                    <a:pt x="0" y="0"/>
                  </a:moveTo>
                  <a:lnTo>
                    <a:pt x="183" y="1763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1587817" y="1659234"/>
              <a:ext cx="1306" cy="74317"/>
            </a:xfrm>
            <a:custGeom>
              <a:avLst/>
              <a:gdLst/>
              <a:ahLst/>
              <a:cxnLst/>
              <a:rect l="l" t="t" r="r" b="b"/>
              <a:pathLst>
                <a:path w="31" h="1764" fill="none" extrusionOk="0">
                  <a:moveTo>
                    <a:pt x="0" y="1"/>
                  </a:moveTo>
                  <a:lnTo>
                    <a:pt x="31" y="1764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1663352" y="1882049"/>
              <a:ext cx="9015" cy="42299"/>
            </a:xfrm>
            <a:custGeom>
              <a:avLst/>
              <a:gdLst/>
              <a:ahLst/>
              <a:cxnLst/>
              <a:rect l="l" t="t" r="r" b="b"/>
              <a:pathLst>
                <a:path w="214" h="1004" fill="none" extrusionOk="0">
                  <a:moveTo>
                    <a:pt x="1" y="1"/>
                  </a:moveTo>
                  <a:lnTo>
                    <a:pt x="213" y="1004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1363739" y="2214986"/>
              <a:ext cx="32017" cy="88389"/>
            </a:xfrm>
            <a:custGeom>
              <a:avLst/>
              <a:gdLst/>
              <a:ahLst/>
              <a:cxnLst/>
              <a:rect l="l" t="t" r="r" b="b"/>
              <a:pathLst>
                <a:path w="760" h="2098" fill="none" extrusionOk="0">
                  <a:moveTo>
                    <a:pt x="760" y="1"/>
                  </a:moveTo>
                  <a:lnTo>
                    <a:pt x="0" y="2098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1194681" y="2649073"/>
              <a:ext cx="32059" cy="85861"/>
            </a:xfrm>
            <a:custGeom>
              <a:avLst/>
              <a:gdLst/>
              <a:ahLst/>
              <a:cxnLst/>
              <a:rect l="l" t="t" r="r" b="b"/>
              <a:pathLst>
                <a:path w="761" h="2038" fill="none" extrusionOk="0">
                  <a:moveTo>
                    <a:pt x="761" y="1"/>
                  </a:moveTo>
                  <a:lnTo>
                    <a:pt x="1" y="2037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1546827" y="2157355"/>
              <a:ext cx="3876" cy="88431"/>
            </a:xfrm>
            <a:custGeom>
              <a:avLst/>
              <a:gdLst/>
              <a:ahLst/>
              <a:cxnLst/>
              <a:rect l="l" t="t" r="r" b="b"/>
              <a:pathLst>
                <a:path w="92" h="2099" fill="none" extrusionOk="0">
                  <a:moveTo>
                    <a:pt x="1" y="1"/>
                  </a:moveTo>
                  <a:lnTo>
                    <a:pt x="92" y="2098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1452081" y="2417327"/>
              <a:ext cx="23086" cy="87083"/>
            </a:xfrm>
            <a:custGeom>
              <a:avLst/>
              <a:gdLst/>
              <a:ahLst/>
              <a:cxnLst/>
              <a:rect l="l" t="t" r="r" b="b"/>
              <a:pathLst>
                <a:path w="548" h="2067" fill="none" extrusionOk="0">
                  <a:moveTo>
                    <a:pt x="547" y="0"/>
                  </a:moveTo>
                  <a:lnTo>
                    <a:pt x="0" y="2067"/>
                  </a:lnTo>
                </a:path>
              </a:pathLst>
            </a:custGeom>
            <a:noFill/>
            <a:ln w="9875" cap="rnd" cmpd="sng">
              <a:solidFill>
                <a:srgbClr val="177F6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1458485" y="2821967"/>
              <a:ext cx="12849" cy="87083"/>
            </a:xfrm>
            <a:custGeom>
              <a:avLst/>
              <a:gdLst/>
              <a:ahLst/>
              <a:cxnLst/>
              <a:rect l="l" t="t" r="r" b="b"/>
              <a:pathLst>
                <a:path w="305" h="2067" fill="none" extrusionOk="0">
                  <a:moveTo>
                    <a:pt x="0" y="0"/>
                  </a:moveTo>
                  <a:lnTo>
                    <a:pt x="304" y="2067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1672325" y="2618362"/>
              <a:ext cx="6446" cy="89653"/>
            </a:xfrm>
            <a:custGeom>
              <a:avLst/>
              <a:gdLst/>
              <a:ahLst/>
              <a:cxnLst/>
              <a:rect l="l" t="t" r="r" b="b"/>
              <a:pathLst>
                <a:path w="153" h="2128" fill="none" extrusionOk="0">
                  <a:moveTo>
                    <a:pt x="0" y="0"/>
                  </a:moveTo>
                  <a:lnTo>
                    <a:pt x="152" y="2128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1806755" y="2885959"/>
              <a:ext cx="16725" cy="51272"/>
            </a:xfrm>
            <a:custGeom>
              <a:avLst/>
              <a:gdLst/>
              <a:ahLst/>
              <a:cxnLst/>
              <a:rect l="l" t="t" r="r" b="b"/>
              <a:pathLst>
                <a:path w="397" h="1217" fill="none" extrusionOk="0">
                  <a:moveTo>
                    <a:pt x="1" y="1"/>
                  </a:moveTo>
                  <a:lnTo>
                    <a:pt x="396" y="1217"/>
                  </a:lnTo>
                </a:path>
              </a:pathLst>
            </a:custGeom>
            <a:noFill/>
            <a:ln w="9875" cap="rnd" cmpd="sng">
              <a:solidFill>
                <a:srgbClr val="177F6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1508406" y="1047156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5" y="1"/>
                  </a:moveTo>
                  <a:cubicBezTo>
                    <a:pt x="122" y="1"/>
                    <a:pt x="1" y="122"/>
                    <a:pt x="1" y="305"/>
                  </a:cubicBezTo>
                  <a:cubicBezTo>
                    <a:pt x="1" y="457"/>
                    <a:pt x="122" y="609"/>
                    <a:pt x="305" y="609"/>
                  </a:cubicBezTo>
                  <a:cubicBezTo>
                    <a:pt x="457" y="609"/>
                    <a:pt x="609" y="457"/>
                    <a:pt x="609" y="305"/>
                  </a:cubicBezTo>
                  <a:cubicBezTo>
                    <a:pt x="609" y="122"/>
                    <a:pt x="457" y="1"/>
                    <a:pt x="3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1274092" y="1549111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4" y="1"/>
                  </a:moveTo>
                  <a:cubicBezTo>
                    <a:pt x="122" y="1"/>
                    <a:pt x="0" y="122"/>
                    <a:pt x="0" y="305"/>
                  </a:cubicBezTo>
                  <a:cubicBezTo>
                    <a:pt x="0" y="487"/>
                    <a:pt x="122" y="609"/>
                    <a:pt x="304" y="609"/>
                  </a:cubicBezTo>
                  <a:cubicBezTo>
                    <a:pt x="487" y="609"/>
                    <a:pt x="608" y="487"/>
                    <a:pt x="608" y="305"/>
                  </a:cubicBezTo>
                  <a:cubicBezTo>
                    <a:pt x="608" y="122"/>
                    <a:pt x="487" y="1"/>
                    <a:pt x="3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1742763" y="2487723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4" y="1"/>
                  </a:moveTo>
                  <a:cubicBezTo>
                    <a:pt x="152" y="1"/>
                    <a:pt x="0" y="122"/>
                    <a:pt x="0" y="305"/>
                  </a:cubicBezTo>
                  <a:cubicBezTo>
                    <a:pt x="0" y="457"/>
                    <a:pt x="152" y="609"/>
                    <a:pt x="304" y="609"/>
                  </a:cubicBezTo>
                  <a:cubicBezTo>
                    <a:pt x="486" y="609"/>
                    <a:pt x="608" y="457"/>
                    <a:pt x="608" y="305"/>
                  </a:cubicBezTo>
                  <a:cubicBezTo>
                    <a:pt x="608" y="122"/>
                    <a:pt x="486" y="1"/>
                    <a:pt x="3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1307373" y="3842517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5" y="0"/>
                  </a:moveTo>
                  <a:cubicBezTo>
                    <a:pt x="153" y="0"/>
                    <a:pt x="1" y="152"/>
                    <a:pt x="1" y="304"/>
                  </a:cubicBezTo>
                  <a:cubicBezTo>
                    <a:pt x="1" y="487"/>
                    <a:pt x="153" y="608"/>
                    <a:pt x="305" y="608"/>
                  </a:cubicBezTo>
                  <a:cubicBezTo>
                    <a:pt x="487" y="608"/>
                    <a:pt x="609" y="487"/>
                    <a:pt x="609" y="304"/>
                  </a:cubicBezTo>
                  <a:cubicBezTo>
                    <a:pt x="609" y="152"/>
                    <a:pt x="487" y="0"/>
                    <a:pt x="3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1742763" y="1842364"/>
              <a:ext cx="16682" cy="1542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95" y="274"/>
                    <a:pt x="395" y="183"/>
                  </a:cubicBezTo>
                  <a:cubicBezTo>
                    <a:pt x="39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1315040" y="2897502"/>
              <a:ext cx="16725" cy="15420"/>
            </a:xfrm>
            <a:custGeom>
              <a:avLst/>
              <a:gdLst/>
              <a:ahLst/>
              <a:cxnLst/>
              <a:rect l="l" t="t" r="r" b="b"/>
              <a:pathLst>
                <a:path w="397" h="366" extrusionOk="0">
                  <a:moveTo>
                    <a:pt x="214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4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1450775" y="3381511"/>
              <a:ext cx="15419" cy="16726"/>
            </a:xfrm>
            <a:custGeom>
              <a:avLst/>
              <a:gdLst/>
              <a:ahLst/>
              <a:cxnLst/>
              <a:rect l="l" t="t" r="r" b="b"/>
              <a:pathLst>
                <a:path w="366" h="397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305"/>
                    <a:pt x="62" y="396"/>
                    <a:pt x="183" y="396"/>
                  </a:cubicBezTo>
                  <a:cubicBezTo>
                    <a:pt x="274" y="39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1768377" y="3163835"/>
              <a:ext cx="16682" cy="16683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213" y="1"/>
                  </a:moveTo>
                  <a:cubicBezTo>
                    <a:pt x="91" y="1"/>
                    <a:pt x="0" y="92"/>
                    <a:pt x="0" y="213"/>
                  </a:cubicBezTo>
                  <a:cubicBezTo>
                    <a:pt x="0" y="305"/>
                    <a:pt x="91" y="396"/>
                    <a:pt x="213" y="396"/>
                  </a:cubicBezTo>
                  <a:cubicBezTo>
                    <a:pt x="304" y="396"/>
                    <a:pt x="395" y="305"/>
                    <a:pt x="395" y="213"/>
                  </a:cubicBezTo>
                  <a:cubicBezTo>
                    <a:pt x="395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1233101" y="2244434"/>
              <a:ext cx="15419" cy="1542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1"/>
                    <a:pt x="1" y="183"/>
                  </a:cubicBezTo>
                  <a:cubicBezTo>
                    <a:pt x="1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" name="Google Shape;67;p3"/>
          <p:cNvGrpSpPr/>
          <p:nvPr/>
        </p:nvGrpSpPr>
        <p:grpSpPr>
          <a:xfrm flipH="1">
            <a:off x="1553539" y="3840070"/>
            <a:ext cx="3883271" cy="1366318"/>
            <a:chOff x="-799693" y="3652722"/>
            <a:chExt cx="1645175" cy="578850"/>
          </a:xfrm>
        </p:grpSpPr>
        <p:sp>
          <p:nvSpPr>
            <p:cNvPr id="68" name="Google Shape;68;p3"/>
            <p:cNvSpPr/>
            <p:nvPr/>
          </p:nvSpPr>
          <p:spPr>
            <a:xfrm>
              <a:off x="-799693" y="3652722"/>
              <a:ext cx="1544850" cy="578850"/>
            </a:xfrm>
            <a:custGeom>
              <a:avLst/>
              <a:gdLst/>
              <a:ahLst/>
              <a:cxnLst/>
              <a:rect l="l" t="t" r="r" b="b"/>
              <a:pathLst>
                <a:path w="61794" h="23154" extrusionOk="0">
                  <a:moveTo>
                    <a:pt x="26837" y="0"/>
                  </a:moveTo>
                  <a:cubicBezTo>
                    <a:pt x="25120" y="0"/>
                    <a:pt x="23396" y="573"/>
                    <a:pt x="21967" y="1531"/>
                  </a:cubicBezTo>
                  <a:cubicBezTo>
                    <a:pt x="20146" y="2734"/>
                    <a:pt x="18741" y="4532"/>
                    <a:pt x="17848" y="6508"/>
                  </a:cubicBezTo>
                  <a:cubicBezTo>
                    <a:pt x="17574" y="7092"/>
                    <a:pt x="15526" y="13092"/>
                    <a:pt x="15836" y="13259"/>
                  </a:cubicBezTo>
                  <a:cubicBezTo>
                    <a:pt x="14336" y="12449"/>
                    <a:pt x="13347" y="11187"/>
                    <a:pt x="11478" y="10783"/>
                  </a:cubicBezTo>
                  <a:cubicBezTo>
                    <a:pt x="10879" y="10661"/>
                    <a:pt x="10265" y="10597"/>
                    <a:pt x="9651" y="10597"/>
                  </a:cubicBezTo>
                  <a:cubicBezTo>
                    <a:pt x="8641" y="10597"/>
                    <a:pt x="7632" y="10770"/>
                    <a:pt x="6692" y="11140"/>
                  </a:cubicBezTo>
                  <a:cubicBezTo>
                    <a:pt x="4644" y="11949"/>
                    <a:pt x="2977" y="13569"/>
                    <a:pt x="1929" y="15497"/>
                  </a:cubicBezTo>
                  <a:cubicBezTo>
                    <a:pt x="1644" y="16045"/>
                    <a:pt x="134" y="22576"/>
                    <a:pt x="9" y="23117"/>
                  </a:cubicBezTo>
                  <a:lnTo>
                    <a:pt x="61008" y="23117"/>
                  </a:lnTo>
                  <a:cubicBezTo>
                    <a:pt x="61794" y="20796"/>
                    <a:pt x="60544" y="18760"/>
                    <a:pt x="58365" y="17641"/>
                  </a:cubicBezTo>
                  <a:cubicBezTo>
                    <a:pt x="57672" y="17287"/>
                    <a:pt x="56899" y="17119"/>
                    <a:pt x="56122" y="17119"/>
                  </a:cubicBezTo>
                  <a:cubicBezTo>
                    <a:pt x="54466" y="17119"/>
                    <a:pt x="52789" y="17879"/>
                    <a:pt x="51816" y="19224"/>
                  </a:cubicBezTo>
                  <a:cubicBezTo>
                    <a:pt x="51162" y="16069"/>
                    <a:pt x="49316" y="12997"/>
                    <a:pt x="46411" y="11604"/>
                  </a:cubicBezTo>
                  <a:cubicBezTo>
                    <a:pt x="45449" y="11142"/>
                    <a:pt x="44400" y="10916"/>
                    <a:pt x="43359" y="10916"/>
                  </a:cubicBezTo>
                  <a:cubicBezTo>
                    <a:pt x="41232" y="10916"/>
                    <a:pt x="39137" y="11861"/>
                    <a:pt x="37874" y="13676"/>
                  </a:cubicBezTo>
                  <a:cubicBezTo>
                    <a:pt x="37946" y="13569"/>
                    <a:pt x="36541" y="9866"/>
                    <a:pt x="36445" y="9544"/>
                  </a:cubicBezTo>
                  <a:cubicBezTo>
                    <a:pt x="35922" y="7866"/>
                    <a:pt x="35279" y="6199"/>
                    <a:pt x="34338" y="4699"/>
                  </a:cubicBezTo>
                  <a:cubicBezTo>
                    <a:pt x="32933" y="2484"/>
                    <a:pt x="30778" y="615"/>
                    <a:pt x="28206" y="127"/>
                  </a:cubicBezTo>
                  <a:cubicBezTo>
                    <a:pt x="27754" y="41"/>
                    <a:pt x="27296" y="0"/>
                    <a:pt x="26837" y="0"/>
                  </a:cubicBezTo>
                  <a:close/>
                  <a:moveTo>
                    <a:pt x="0" y="23117"/>
                  </a:moveTo>
                  <a:lnTo>
                    <a:pt x="0" y="23153"/>
                  </a:lnTo>
                  <a:cubicBezTo>
                    <a:pt x="0" y="23153"/>
                    <a:pt x="3" y="23141"/>
                    <a:pt x="9" y="231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71257" y="3868272"/>
              <a:ext cx="774225" cy="363300"/>
            </a:xfrm>
            <a:custGeom>
              <a:avLst/>
              <a:gdLst/>
              <a:ahLst/>
              <a:cxnLst/>
              <a:rect l="l" t="t" r="r" b="b"/>
              <a:pathLst>
                <a:path w="30969" h="14532" extrusionOk="0">
                  <a:moveTo>
                    <a:pt x="24468" y="0"/>
                  </a:moveTo>
                  <a:cubicBezTo>
                    <a:pt x="23429" y="0"/>
                    <a:pt x="22385" y="202"/>
                    <a:pt x="21408" y="541"/>
                  </a:cubicBezTo>
                  <a:cubicBezTo>
                    <a:pt x="19395" y="1232"/>
                    <a:pt x="17621" y="2518"/>
                    <a:pt x="16264" y="4161"/>
                  </a:cubicBezTo>
                  <a:cubicBezTo>
                    <a:pt x="14883" y="5816"/>
                    <a:pt x="14561" y="7816"/>
                    <a:pt x="13668" y="9709"/>
                  </a:cubicBezTo>
                  <a:cubicBezTo>
                    <a:pt x="12859" y="9566"/>
                    <a:pt x="12073" y="8923"/>
                    <a:pt x="11180" y="8769"/>
                  </a:cubicBezTo>
                  <a:cubicBezTo>
                    <a:pt x="10869" y="8718"/>
                    <a:pt x="10555" y="8693"/>
                    <a:pt x="10242" y="8693"/>
                  </a:cubicBezTo>
                  <a:cubicBezTo>
                    <a:pt x="9668" y="8693"/>
                    <a:pt x="9096" y="8778"/>
                    <a:pt x="8549" y="8947"/>
                  </a:cubicBezTo>
                  <a:cubicBezTo>
                    <a:pt x="6239" y="9673"/>
                    <a:pt x="250" y="12174"/>
                    <a:pt x="0" y="14531"/>
                  </a:cubicBezTo>
                  <a:lnTo>
                    <a:pt x="30540" y="14531"/>
                  </a:lnTo>
                  <a:cubicBezTo>
                    <a:pt x="30813" y="14531"/>
                    <a:pt x="30956" y="8697"/>
                    <a:pt x="30956" y="8173"/>
                  </a:cubicBezTo>
                  <a:cubicBezTo>
                    <a:pt x="30968" y="5078"/>
                    <a:pt x="30111" y="1577"/>
                    <a:pt x="26884" y="410"/>
                  </a:cubicBezTo>
                  <a:cubicBezTo>
                    <a:pt x="26106" y="127"/>
                    <a:pt x="25289" y="0"/>
                    <a:pt x="244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" name="Google Shape;70;p3"/>
          <p:cNvSpPr/>
          <p:nvPr/>
        </p:nvSpPr>
        <p:spPr>
          <a:xfrm>
            <a:off x="8579274" y="1334822"/>
            <a:ext cx="226315" cy="2618183"/>
          </a:xfrm>
          <a:custGeom>
            <a:avLst/>
            <a:gdLst/>
            <a:ahLst/>
            <a:cxnLst/>
            <a:rect l="l" t="t" r="r" b="b"/>
            <a:pathLst>
              <a:path w="13983" h="161766" extrusionOk="0">
                <a:moveTo>
                  <a:pt x="8846" y="0"/>
                </a:moveTo>
                <a:cubicBezTo>
                  <a:pt x="8846" y="0"/>
                  <a:pt x="8329" y="11064"/>
                  <a:pt x="8056" y="14833"/>
                </a:cubicBezTo>
                <a:cubicBezTo>
                  <a:pt x="7782" y="18602"/>
                  <a:pt x="8056" y="49059"/>
                  <a:pt x="8056" y="49059"/>
                </a:cubicBezTo>
                <a:lnTo>
                  <a:pt x="5107" y="45047"/>
                </a:lnTo>
                <a:lnTo>
                  <a:pt x="1338" y="36414"/>
                </a:lnTo>
                <a:lnTo>
                  <a:pt x="1" y="36414"/>
                </a:lnTo>
                <a:cubicBezTo>
                  <a:pt x="1" y="36414"/>
                  <a:pt x="3770" y="45290"/>
                  <a:pt x="4287" y="46931"/>
                </a:cubicBezTo>
                <a:cubicBezTo>
                  <a:pt x="4834" y="48542"/>
                  <a:pt x="8056" y="53405"/>
                  <a:pt x="8056" y="53405"/>
                </a:cubicBezTo>
                <a:cubicBezTo>
                  <a:pt x="8056" y="53405"/>
                  <a:pt x="7782" y="85503"/>
                  <a:pt x="7265" y="95442"/>
                </a:cubicBezTo>
                <a:cubicBezTo>
                  <a:pt x="6718" y="105412"/>
                  <a:pt x="7265" y="161766"/>
                  <a:pt x="7265" y="161766"/>
                </a:cubicBezTo>
                <a:lnTo>
                  <a:pt x="7265" y="161705"/>
                </a:lnTo>
                <a:lnTo>
                  <a:pt x="13192" y="161705"/>
                </a:lnTo>
                <a:lnTo>
                  <a:pt x="13192" y="142829"/>
                </a:lnTo>
                <a:lnTo>
                  <a:pt x="13983" y="101339"/>
                </a:lnTo>
                <a:lnTo>
                  <a:pt x="12341" y="51764"/>
                </a:lnTo>
                <a:lnTo>
                  <a:pt x="11825" y="22128"/>
                </a:lnTo>
                <a:lnTo>
                  <a:pt x="1127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3"/>
          <p:cNvSpPr txBox="1">
            <a:spLocks noGrp="1"/>
          </p:cNvSpPr>
          <p:nvPr>
            <p:ph type="title"/>
          </p:nvPr>
        </p:nvSpPr>
        <p:spPr>
          <a:xfrm>
            <a:off x="713225" y="2305250"/>
            <a:ext cx="2787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2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2" name="Google Shape;72;p3"/>
          <p:cNvSpPr txBox="1">
            <a:spLocks noGrp="1"/>
          </p:cNvSpPr>
          <p:nvPr>
            <p:ph type="subTitle" idx="1"/>
          </p:nvPr>
        </p:nvSpPr>
        <p:spPr>
          <a:xfrm>
            <a:off x="713225" y="3246950"/>
            <a:ext cx="2787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1054750"/>
            <a:ext cx="2787000" cy="140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"/>
          <p:cNvSpPr/>
          <p:nvPr/>
        </p:nvSpPr>
        <p:spPr>
          <a:xfrm flipH="1">
            <a:off x="6490373" y="0"/>
            <a:ext cx="2653628" cy="1401641"/>
          </a:xfrm>
          <a:custGeom>
            <a:avLst/>
            <a:gdLst/>
            <a:ahLst/>
            <a:cxnLst/>
            <a:rect l="l" t="t" r="r" b="b"/>
            <a:pathLst>
              <a:path w="94368" h="49845" extrusionOk="0">
                <a:moveTo>
                  <a:pt x="0" y="0"/>
                </a:moveTo>
                <a:lnTo>
                  <a:pt x="0" y="26886"/>
                </a:lnTo>
                <a:cubicBezTo>
                  <a:pt x="767" y="27686"/>
                  <a:pt x="1601" y="28354"/>
                  <a:pt x="2669" y="28721"/>
                </a:cubicBezTo>
                <a:cubicBezTo>
                  <a:pt x="3333" y="28949"/>
                  <a:pt x="4017" y="29032"/>
                  <a:pt x="4713" y="29032"/>
                </a:cubicBezTo>
                <a:cubicBezTo>
                  <a:pt x="6595" y="29032"/>
                  <a:pt x="8560" y="28423"/>
                  <a:pt x="10438" y="28423"/>
                </a:cubicBezTo>
                <a:cubicBezTo>
                  <a:pt x="11214" y="28423"/>
                  <a:pt x="11975" y="28527"/>
                  <a:pt x="12709" y="28821"/>
                </a:cubicBezTo>
                <a:cubicBezTo>
                  <a:pt x="14911" y="29688"/>
                  <a:pt x="16178" y="32056"/>
                  <a:pt x="18146" y="33457"/>
                </a:cubicBezTo>
                <a:cubicBezTo>
                  <a:pt x="19591" y="34473"/>
                  <a:pt x="21276" y="34869"/>
                  <a:pt x="23031" y="34869"/>
                </a:cubicBezTo>
                <a:cubicBezTo>
                  <a:pt x="25368" y="34869"/>
                  <a:pt x="27831" y="34167"/>
                  <a:pt x="30021" y="33290"/>
                </a:cubicBezTo>
                <a:cubicBezTo>
                  <a:pt x="33431" y="31897"/>
                  <a:pt x="36919" y="30135"/>
                  <a:pt x="40510" y="30135"/>
                </a:cubicBezTo>
                <a:cubicBezTo>
                  <a:pt x="40960" y="30135"/>
                  <a:pt x="41411" y="30162"/>
                  <a:pt x="41863" y="30222"/>
                </a:cubicBezTo>
                <a:cubicBezTo>
                  <a:pt x="40796" y="33090"/>
                  <a:pt x="41129" y="36493"/>
                  <a:pt x="42831" y="39028"/>
                </a:cubicBezTo>
                <a:cubicBezTo>
                  <a:pt x="44498" y="41563"/>
                  <a:pt x="47501" y="43231"/>
                  <a:pt x="50536" y="43331"/>
                </a:cubicBezTo>
                <a:cubicBezTo>
                  <a:pt x="50609" y="43333"/>
                  <a:pt x="50682" y="43333"/>
                  <a:pt x="50755" y="43333"/>
                </a:cubicBezTo>
                <a:cubicBezTo>
                  <a:pt x="52852" y="43333"/>
                  <a:pt x="55019" y="42709"/>
                  <a:pt x="57093" y="42709"/>
                </a:cubicBezTo>
                <a:cubicBezTo>
                  <a:pt x="58022" y="42709"/>
                  <a:pt x="58932" y="42835"/>
                  <a:pt x="59809" y="43198"/>
                </a:cubicBezTo>
                <a:cubicBezTo>
                  <a:pt x="61477" y="43865"/>
                  <a:pt x="62678" y="45299"/>
                  <a:pt x="64012" y="46500"/>
                </a:cubicBezTo>
                <a:cubicBezTo>
                  <a:pt x="66153" y="48417"/>
                  <a:pt x="68936" y="49844"/>
                  <a:pt x="71834" y="49844"/>
                </a:cubicBezTo>
                <a:cubicBezTo>
                  <a:pt x="71962" y="49844"/>
                  <a:pt x="72090" y="49841"/>
                  <a:pt x="72218" y="49836"/>
                </a:cubicBezTo>
                <a:cubicBezTo>
                  <a:pt x="75254" y="49702"/>
                  <a:pt x="78323" y="47801"/>
                  <a:pt x="79157" y="44865"/>
                </a:cubicBezTo>
                <a:cubicBezTo>
                  <a:pt x="79692" y="44926"/>
                  <a:pt x="80231" y="44955"/>
                  <a:pt x="80769" y="44955"/>
                </a:cubicBezTo>
                <a:cubicBezTo>
                  <a:pt x="84994" y="44955"/>
                  <a:pt x="89222" y="43131"/>
                  <a:pt x="92032" y="39995"/>
                </a:cubicBezTo>
                <a:cubicBezTo>
                  <a:pt x="93267" y="38628"/>
                  <a:pt x="94267" y="36893"/>
                  <a:pt x="94334" y="35058"/>
                </a:cubicBezTo>
                <a:cubicBezTo>
                  <a:pt x="94367" y="33224"/>
                  <a:pt x="93200" y="31289"/>
                  <a:pt x="91365" y="30889"/>
                </a:cubicBezTo>
                <a:cubicBezTo>
                  <a:pt x="91188" y="30849"/>
                  <a:pt x="91008" y="30831"/>
                  <a:pt x="90828" y="30831"/>
                </a:cubicBezTo>
                <a:cubicBezTo>
                  <a:pt x="89181" y="30831"/>
                  <a:pt x="87539" y="32400"/>
                  <a:pt x="87929" y="34024"/>
                </a:cubicBezTo>
                <a:cubicBezTo>
                  <a:pt x="86262" y="31222"/>
                  <a:pt x="83259" y="29288"/>
                  <a:pt x="80057" y="28787"/>
                </a:cubicBezTo>
                <a:cubicBezTo>
                  <a:pt x="79505" y="28702"/>
                  <a:pt x="78948" y="28660"/>
                  <a:pt x="78390" y="28660"/>
                </a:cubicBezTo>
                <a:cubicBezTo>
                  <a:pt x="75678" y="28660"/>
                  <a:pt x="72965" y="29646"/>
                  <a:pt x="70917" y="31389"/>
                </a:cubicBezTo>
                <a:cubicBezTo>
                  <a:pt x="69998" y="32225"/>
                  <a:pt x="68870" y="33293"/>
                  <a:pt x="67707" y="33293"/>
                </a:cubicBezTo>
                <a:cubicBezTo>
                  <a:pt x="67477" y="33293"/>
                  <a:pt x="67246" y="33251"/>
                  <a:pt x="67015" y="33157"/>
                </a:cubicBezTo>
                <a:cubicBezTo>
                  <a:pt x="65180" y="32457"/>
                  <a:pt x="65747" y="29821"/>
                  <a:pt x="65747" y="27853"/>
                </a:cubicBezTo>
                <a:cubicBezTo>
                  <a:pt x="65718" y="24707"/>
                  <a:pt x="62650" y="22052"/>
                  <a:pt x="59567" y="22052"/>
                </a:cubicBezTo>
                <a:cubicBezTo>
                  <a:pt x="59054" y="22052"/>
                  <a:pt x="58541" y="22126"/>
                  <a:pt x="58041" y="22283"/>
                </a:cubicBezTo>
                <a:cubicBezTo>
                  <a:pt x="60076" y="18680"/>
                  <a:pt x="61310" y="14377"/>
                  <a:pt x="60176" y="10374"/>
                </a:cubicBezTo>
                <a:cubicBezTo>
                  <a:pt x="59118" y="6640"/>
                  <a:pt x="55680" y="3486"/>
                  <a:pt x="51892" y="3486"/>
                </a:cubicBezTo>
                <a:cubicBezTo>
                  <a:pt x="51619" y="3486"/>
                  <a:pt x="51345" y="3502"/>
                  <a:pt x="51070" y="3536"/>
                </a:cubicBezTo>
                <a:cubicBezTo>
                  <a:pt x="49983" y="3672"/>
                  <a:pt x="48750" y="4022"/>
                  <a:pt x="47645" y="4022"/>
                </a:cubicBezTo>
                <a:cubicBezTo>
                  <a:pt x="46851" y="4022"/>
                  <a:pt x="46124" y="3841"/>
                  <a:pt x="45566" y="3269"/>
                </a:cubicBezTo>
                <a:cubicBezTo>
                  <a:pt x="44899" y="2535"/>
                  <a:pt x="44799" y="1501"/>
                  <a:pt x="44565" y="600"/>
                </a:cubicBezTo>
                <a:cubicBezTo>
                  <a:pt x="44532" y="367"/>
                  <a:pt x="44498" y="167"/>
                  <a:pt x="4446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4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AutoNum type="arabicPeriod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77" name="Google Shape;77;p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"/>
          <p:cNvSpPr/>
          <p:nvPr/>
        </p:nvSpPr>
        <p:spPr>
          <a:xfrm flipH="1">
            <a:off x="-39" y="0"/>
            <a:ext cx="3253214" cy="1458579"/>
          </a:xfrm>
          <a:custGeom>
            <a:avLst/>
            <a:gdLst/>
            <a:ahLst/>
            <a:cxnLst/>
            <a:rect l="l" t="t" r="r" b="b"/>
            <a:pathLst>
              <a:path w="82527" h="37001" extrusionOk="0">
                <a:moveTo>
                  <a:pt x="41030" y="0"/>
                </a:moveTo>
                <a:cubicBezTo>
                  <a:pt x="39062" y="2102"/>
                  <a:pt x="37694" y="4737"/>
                  <a:pt x="37194" y="7506"/>
                </a:cubicBezTo>
                <a:cubicBezTo>
                  <a:pt x="36794" y="9741"/>
                  <a:pt x="36493" y="12576"/>
                  <a:pt x="34325" y="13243"/>
                </a:cubicBezTo>
                <a:cubicBezTo>
                  <a:pt x="34039" y="13331"/>
                  <a:pt x="33756" y="13369"/>
                  <a:pt x="33473" y="13369"/>
                </a:cubicBezTo>
                <a:cubicBezTo>
                  <a:pt x="32039" y="13369"/>
                  <a:pt x="30637" y="12388"/>
                  <a:pt x="29188" y="11942"/>
                </a:cubicBezTo>
                <a:cubicBezTo>
                  <a:pt x="28556" y="11752"/>
                  <a:pt x="27929" y="11668"/>
                  <a:pt x="27306" y="11668"/>
                </a:cubicBezTo>
                <a:cubicBezTo>
                  <a:pt x="23557" y="11668"/>
                  <a:pt x="19945" y="14701"/>
                  <a:pt x="16112" y="15845"/>
                </a:cubicBezTo>
                <a:cubicBezTo>
                  <a:pt x="11642" y="17246"/>
                  <a:pt x="6238" y="16112"/>
                  <a:pt x="2636" y="19114"/>
                </a:cubicBezTo>
                <a:cubicBezTo>
                  <a:pt x="901" y="20515"/>
                  <a:pt x="1" y="23417"/>
                  <a:pt x="1635" y="24985"/>
                </a:cubicBezTo>
                <a:cubicBezTo>
                  <a:pt x="2602" y="25919"/>
                  <a:pt x="3970" y="26019"/>
                  <a:pt x="5271" y="26152"/>
                </a:cubicBezTo>
                <a:cubicBezTo>
                  <a:pt x="9874" y="26519"/>
                  <a:pt x="14478" y="26886"/>
                  <a:pt x="19114" y="27287"/>
                </a:cubicBezTo>
                <a:cubicBezTo>
                  <a:pt x="20031" y="27359"/>
                  <a:pt x="20991" y="27411"/>
                  <a:pt x="21953" y="27411"/>
                </a:cubicBezTo>
                <a:cubicBezTo>
                  <a:pt x="25404" y="27411"/>
                  <a:pt x="28894" y="26742"/>
                  <a:pt x="30589" y="23951"/>
                </a:cubicBezTo>
                <a:cubicBezTo>
                  <a:pt x="31822" y="28334"/>
                  <a:pt x="36339" y="31412"/>
                  <a:pt x="40815" y="31412"/>
                </a:cubicBezTo>
                <a:cubicBezTo>
                  <a:pt x="41790" y="31412"/>
                  <a:pt x="42762" y="31266"/>
                  <a:pt x="43698" y="30956"/>
                </a:cubicBezTo>
                <a:cubicBezTo>
                  <a:pt x="45321" y="30432"/>
                  <a:pt x="47074" y="29478"/>
                  <a:pt x="48706" y="29478"/>
                </a:cubicBezTo>
                <a:cubicBezTo>
                  <a:pt x="49255" y="29478"/>
                  <a:pt x="49791" y="29586"/>
                  <a:pt x="50303" y="29855"/>
                </a:cubicBezTo>
                <a:cubicBezTo>
                  <a:pt x="51337" y="30422"/>
                  <a:pt x="51938" y="31490"/>
                  <a:pt x="52638" y="32424"/>
                </a:cubicBezTo>
                <a:cubicBezTo>
                  <a:pt x="54794" y="35255"/>
                  <a:pt x="58378" y="37001"/>
                  <a:pt x="61953" y="37001"/>
                </a:cubicBezTo>
                <a:cubicBezTo>
                  <a:pt x="62083" y="37001"/>
                  <a:pt x="62214" y="36998"/>
                  <a:pt x="62345" y="36994"/>
                </a:cubicBezTo>
                <a:cubicBezTo>
                  <a:pt x="66048" y="36860"/>
                  <a:pt x="69684" y="34825"/>
                  <a:pt x="71685" y="31690"/>
                </a:cubicBezTo>
                <a:cubicBezTo>
                  <a:pt x="72686" y="30122"/>
                  <a:pt x="73453" y="28187"/>
                  <a:pt x="75121" y="27320"/>
                </a:cubicBezTo>
                <a:cubicBezTo>
                  <a:pt x="76222" y="26719"/>
                  <a:pt x="77556" y="26786"/>
                  <a:pt x="78857" y="26686"/>
                </a:cubicBezTo>
                <a:cubicBezTo>
                  <a:pt x="80125" y="26619"/>
                  <a:pt x="81359" y="26353"/>
                  <a:pt x="82526" y="25986"/>
                </a:cubicBezTo>
                <a:lnTo>
                  <a:pt x="8252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86" name="Google Shape;86;p6"/>
          <p:cNvGrpSpPr/>
          <p:nvPr/>
        </p:nvGrpSpPr>
        <p:grpSpPr>
          <a:xfrm flipH="1">
            <a:off x="3460623" y="4192270"/>
            <a:ext cx="2703516" cy="951224"/>
            <a:chOff x="1205200" y="3593850"/>
            <a:chExt cx="1645175" cy="578850"/>
          </a:xfrm>
        </p:grpSpPr>
        <p:sp>
          <p:nvSpPr>
            <p:cNvPr id="87" name="Google Shape;87;p6"/>
            <p:cNvSpPr/>
            <p:nvPr/>
          </p:nvSpPr>
          <p:spPr>
            <a:xfrm>
              <a:off x="1205200" y="3593850"/>
              <a:ext cx="1544850" cy="578850"/>
            </a:xfrm>
            <a:custGeom>
              <a:avLst/>
              <a:gdLst/>
              <a:ahLst/>
              <a:cxnLst/>
              <a:rect l="l" t="t" r="r" b="b"/>
              <a:pathLst>
                <a:path w="61794" h="23154" extrusionOk="0">
                  <a:moveTo>
                    <a:pt x="26837" y="0"/>
                  </a:moveTo>
                  <a:cubicBezTo>
                    <a:pt x="25120" y="0"/>
                    <a:pt x="23396" y="573"/>
                    <a:pt x="21967" y="1531"/>
                  </a:cubicBezTo>
                  <a:cubicBezTo>
                    <a:pt x="20146" y="2734"/>
                    <a:pt x="18741" y="4532"/>
                    <a:pt x="17848" y="6508"/>
                  </a:cubicBezTo>
                  <a:cubicBezTo>
                    <a:pt x="17574" y="7092"/>
                    <a:pt x="15526" y="13092"/>
                    <a:pt x="15836" y="13259"/>
                  </a:cubicBezTo>
                  <a:cubicBezTo>
                    <a:pt x="14336" y="12449"/>
                    <a:pt x="13347" y="11187"/>
                    <a:pt x="11478" y="10783"/>
                  </a:cubicBezTo>
                  <a:cubicBezTo>
                    <a:pt x="10879" y="10661"/>
                    <a:pt x="10265" y="10597"/>
                    <a:pt x="9651" y="10597"/>
                  </a:cubicBezTo>
                  <a:cubicBezTo>
                    <a:pt x="8641" y="10597"/>
                    <a:pt x="7632" y="10770"/>
                    <a:pt x="6692" y="11140"/>
                  </a:cubicBezTo>
                  <a:cubicBezTo>
                    <a:pt x="4644" y="11949"/>
                    <a:pt x="2977" y="13569"/>
                    <a:pt x="1929" y="15497"/>
                  </a:cubicBezTo>
                  <a:cubicBezTo>
                    <a:pt x="1644" y="16045"/>
                    <a:pt x="134" y="22576"/>
                    <a:pt x="9" y="23117"/>
                  </a:cubicBezTo>
                  <a:lnTo>
                    <a:pt x="61008" y="23117"/>
                  </a:lnTo>
                  <a:cubicBezTo>
                    <a:pt x="61794" y="20796"/>
                    <a:pt x="60544" y="18760"/>
                    <a:pt x="58365" y="17641"/>
                  </a:cubicBezTo>
                  <a:cubicBezTo>
                    <a:pt x="57672" y="17287"/>
                    <a:pt x="56899" y="17119"/>
                    <a:pt x="56122" y="17119"/>
                  </a:cubicBezTo>
                  <a:cubicBezTo>
                    <a:pt x="54466" y="17119"/>
                    <a:pt x="52789" y="17879"/>
                    <a:pt x="51816" y="19224"/>
                  </a:cubicBezTo>
                  <a:cubicBezTo>
                    <a:pt x="51162" y="16069"/>
                    <a:pt x="49316" y="12997"/>
                    <a:pt x="46411" y="11604"/>
                  </a:cubicBezTo>
                  <a:cubicBezTo>
                    <a:pt x="45449" y="11142"/>
                    <a:pt x="44400" y="10916"/>
                    <a:pt x="43359" y="10916"/>
                  </a:cubicBezTo>
                  <a:cubicBezTo>
                    <a:pt x="41232" y="10916"/>
                    <a:pt x="39137" y="11861"/>
                    <a:pt x="37874" y="13676"/>
                  </a:cubicBezTo>
                  <a:cubicBezTo>
                    <a:pt x="37946" y="13569"/>
                    <a:pt x="36541" y="9866"/>
                    <a:pt x="36445" y="9544"/>
                  </a:cubicBezTo>
                  <a:cubicBezTo>
                    <a:pt x="35922" y="7866"/>
                    <a:pt x="35279" y="6199"/>
                    <a:pt x="34338" y="4699"/>
                  </a:cubicBezTo>
                  <a:cubicBezTo>
                    <a:pt x="32933" y="2484"/>
                    <a:pt x="30778" y="615"/>
                    <a:pt x="28206" y="127"/>
                  </a:cubicBezTo>
                  <a:cubicBezTo>
                    <a:pt x="27754" y="41"/>
                    <a:pt x="27296" y="0"/>
                    <a:pt x="26837" y="0"/>
                  </a:cubicBezTo>
                  <a:close/>
                  <a:moveTo>
                    <a:pt x="0" y="23117"/>
                  </a:moveTo>
                  <a:lnTo>
                    <a:pt x="0" y="23153"/>
                  </a:lnTo>
                  <a:cubicBezTo>
                    <a:pt x="0" y="23153"/>
                    <a:pt x="3" y="23141"/>
                    <a:pt x="9" y="231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6"/>
            <p:cNvSpPr/>
            <p:nvPr/>
          </p:nvSpPr>
          <p:spPr>
            <a:xfrm>
              <a:off x="2076150" y="3809400"/>
              <a:ext cx="774225" cy="363300"/>
            </a:xfrm>
            <a:custGeom>
              <a:avLst/>
              <a:gdLst/>
              <a:ahLst/>
              <a:cxnLst/>
              <a:rect l="l" t="t" r="r" b="b"/>
              <a:pathLst>
                <a:path w="30969" h="14532" extrusionOk="0">
                  <a:moveTo>
                    <a:pt x="24468" y="0"/>
                  </a:moveTo>
                  <a:cubicBezTo>
                    <a:pt x="23429" y="0"/>
                    <a:pt x="22385" y="202"/>
                    <a:pt x="21408" y="541"/>
                  </a:cubicBezTo>
                  <a:cubicBezTo>
                    <a:pt x="19395" y="1232"/>
                    <a:pt x="17621" y="2518"/>
                    <a:pt x="16264" y="4161"/>
                  </a:cubicBezTo>
                  <a:cubicBezTo>
                    <a:pt x="14883" y="5816"/>
                    <a:pt x="14561" y="7816"/>
                    <a:pt x="13668" y="9709"/>
                  </a:cubicBezTo>
                  <a:cubicBezTo>
                    <a:pt x="12859" y="9566"/>
                    <a:pt x="12073" y="8923"/>
                    <a:pt x="11180" y="8769"/>
                  </a:cubicBezTo>
                  <a:cubicBezTo>
                    <a:pt x="10869" y="8718"/>
                    <a:pt x="10555" y="8693"/>
                    <a:pt x="10242" y="8693"/>
                  </a:cubicBezTo>
                  <a:cubicBezTo>
                    <a:pt x="9668" y="8693"/>
                    <a:pt x="9096" y="8778"/>
                    <a:pt x="8549" y="8947"/>
                  </a:cubicBezTo>
                  <a:cubicBezTo>
                    <a:pt x="6239" y="9673"/>
                    <a:pt x="250" y="12174"/>
                    <a:pt x="0" y="14531"/>
                  </a:cubicBezTo>
                  <a:lnTo>
                    <a:pt x="30540" y="14531"/>
                  </a:lnTo>
                  <a:cubicBezTo>
                    <a:pt x="30813" y="14531"/>
                    <a:pt x="30956" y="8697"/>
                    <a:pt x="30956" y="8173"/>
                  </a:cubicBezTo>
                  <a:cubicBezTo>
                    <a:pt x="30968" y="5078"/>
                    <a:pt x="30111" y="1577"/>
                    <a:pt x="26884" y="410"/>
                  </a:cubicBezTo>
                  <a:cubicBezTo>
                    <a:pt x="26106" y="127"/>
                    <a:pt x="25289" y="0"/>
                    <a:pt x="244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7"/>
          <p:cNvSpPr txBox="1">
            <a:spLocks noGrp="1"/>
          </p:cNvSpPr>
          <p:nvPr>
            <p:ph type="title"/>
          </p:nvPr>
        </p:nvSpPr>
        <p:spPr>
          <a:xfrm>
            <a:off x="713225" y="1371263"/>
            <a:ext cx="3542100" cy="11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1" name="Google Shape;91;p7"/>
          <p:cNvSpPr txBox="1">
            <a:spLocks noGrp="1"/>
          </p:cNvSpPr>
          <p:nvPr>
            <p:ph type="body" idx="1"/>
          </p:nvPr>
        </p:nvSpPr>
        <p:spPr>
          <a:xfrm>
            <a:off x="713225" y="2575450"/>
            <a:ext cx="3255900" cy="10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2" name="Google Shape;92;p7"/>
          <p:cNvSpPr/>
          <p:nvPr/>
        </p:nvSpPr>
        <p:spPr>
          <a:xfrm>
            <a:off x="4571999" y="0"/>
            <a:ext cx="4571996" cy="2107854"/>
          </a:xfrm>
          <a:custGeom>
            <a:avLst/>
            <a:gdLst/>
            <a:ahLst/>
            <a:cxnLst/>
            <a:rect l="l" t="t" r="r" b="b"/>
            <a:pathLst>
              <a:path w="82527" h="37001" extrusionOk="0">
                <a:moveTo>
                  <a:pt x="41030" y="0"/>
                </a:moveTo>
                <a:cubicBezTo>
                  <a:pt x="39062" y="2102"/>
                  <a:pt x="37694" y="4737"/>
                  <a:pt x="37194" y="7506"/>
                </a:cubicBezTo>
                <a:cubicBezTo>
                  <a:pt x="36794" y="9741"/>
                  <a:pt x="36493" y="12576"/>
                  <a:pt x="34325" y="13243"/>
                </a:cubicBezTo>
                <a:cubicBezTo>
                  <a:pt x="34039" y="13331"/>
                  <a:pt x="33756" y="13369"/>
                  <a:pt x="33473" y="13369"/>
                </a:cubicBezTo>
                <a:cubicBezTo>
                  <a:pt x="32039" y="13369"/>
                  <a:pt x="30637" y="12388"/>
                  <a:pt x="29188" y="11942"/>
                </a:cubicBezTo>
                <a:cubicBezTo>
                  <a:pt x="28556" y="11752"/>
                  <a:pt x="27929" y="11668"/>
                  <a:pt x="27306" y="11668"/>
                </a:cubicBezTo>
                <a:cubicBezTo>
                  <a:pt x="23557" y="11668"/>
                  <a:pt x="19945" y="14701"/>
                  <a:pt x="16112" y="15845"/>
                </a:cubicBezTo>
                <a:cubicBezTo>
                  <a:pt x="11642" y="17246"/>
                  <a:pt x="6238" y="16112"/>
                  <a:pt x="2636" y="19114"/>
                </a:cubicBezTo>
                <a:cubicBezTo>
                  <a:pt x="901" y="20515"/>
                  <a:pt x="1" y="23417"/>
                  <a:pt x="1635" y="24985"/>
                </a:cubicBezTo>
                <a:cubicBezTo>
                  <a:pt x="2602" y="25919"/>
                  <a:pt x="3970" y="26019"/>
                  <a:pt x="5271" y="26152"/>
                </a:cubicBezTo>
                <a:cubicBezTo>
                  <a:pt x="9874" y="26519"/>
                  <a:pt x="14478" y="26886"/>
                  <a:pt x="19114" y="27287"/>
                </a:cubicBezTo>
                <a:cubicBezTo>
                  <a:pt x="20031" y="27359"/>
                  <a:pt x="20991" y="27411"/>
                  <a:pt x="21953" y="27411"/>
                </a:cubicBezTo>
                <a:cubicBezTo>
                  <a:pt x="25404" y="27411"/>
                  <a:pt x="28894" y="26742"/>
                  <a:pt x="30589" y="23951"/>
                </a:cubicBezTo>
                <a:cubicBezTo>
                  <a:pt x="31822" y="28334"/>
                  <a:pt x="36339" y="31412"/>
                  <a:pt x="40815" y="31412"/>
                </a:cubicBezTo>
                <a:cubicBezTo>
                  <a:pt x="41790" y="31412"/>
                  <a:pt x="42762" y="31266"/>
                  <a:pt x="43698" y="30956"/>
                </a:cubicBezTo>
                <a:cubicBezTo>
                  <a:pt x="45321" y="30432"/>
                  <a:pt x="47074" y="29478"/>
                  <a:pt x="48706" y="29478"/>
                </a:cubicBezTo>
                <a:cubicBezTo>
                  <a:pt x="49255" y="29478"/>
                  <a:pt x="49791" y="29586"/>
                  <a:pt x="50303" y="29855"/>
                </a:cubicBezTo>
                <a:cubicBezTo>
                  <a:pt x="51337" y="30422"/>
                  <a:pt x="51938" y="31490"/>
                  <a:pt x="52638" y="32424"/>
                </a:cubicBezTo>
                <a:cubicBezTo>
                  <a:pt x="54794" y="35255"/>
                  <a:pt x="58378" y="37001"/>
                  <a:pt x="61953" y="37001"/>
                </a:cubicBezTo>
                <a:cubicBezTo>
                  <a:pt x="62083" y="37001"/>
                  <a:pt x="62214" y="36998"/>
                  <a:pt x="62345" y="36994"/>
                </a:cubicBezTo>
                <a:cubicBezTo>
                  <a:pt x="66048" y="36860"/>
                  <a:pt x="69684" y="34825"/>
                  <a:pt x="71685" y="31690"/>
                </a:cubicBezTo>
                <a:cubicBezTo>
                  <a:pt x="72686" y="30122"/>
                  <a:pt x="73453" y="28187"/>
                  <a:pt x="75121" y="27320"/>
                </a:cubicBezTo>
                <a:cubicBezTo>
                  <a:pt x="76222" y="26719"/>
                  <a:pt x="77556" y="26786"/>
                  <a:pt x="78857" y="26686"/>
                </a:cubicBezTo>
                <a:cubicBezTo>
                  <a:pt x="80125" y="26619"/>
                  <a:pt x="81359" y="26353"/>
                  <a:pt x="82526" y="25986"/>
                </a:cubicBezTo>
                <a:lnTo>
                  <a:pt x="8252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3" name="Google Shape;93;p7"/>
          <p:cNvGrpSpPr/>
          <p:nvPr/>
        </p:nvGrpSpPr>
        <p:grpSpPr>
          <a:xfrm flipH="1">
            <a:off x="2957971" y="3396119"/>
            <a:ext cx="4966783" cy="1747548"/>
            <a:chOff x="1205200" y="3593850"/>
            <a:chExt cx="1645175" cy="578850"/>
          </a:xfrm>
        </p:grpSpPr>
        <p:sp>
          <p:nvSpPr>
            <p:cNvPr id="94" name="Google Shape;94;p7"/>
            <p:cNvSpPr/>
            <p:nvPr/>
          </p:nvSpPr>
          <p:spPr>
            <a:xfrm>
              <a:off x="1205200" y="3593850"/>
              <a:ext cx="1544850" cy="578850"/>
            </a:xfrm>
            <a:custGeom>
              <a:avLst/>
              <a:gdLst/>
              <a:ahLst/>
              <a:cxnLst/>
              <a:rect l="l" t="t" r="r" b="b"/>
              <a:pathLst>
                <a:path w="61794" h="23154" extrusionOk="0">
                  <a:moveTo>
                    <a:pt x="26837" y="0"/>
                  </a:moveTo>
                  <a:cubicBezTo>
                    <a:pt x="25120" y="0"/>
                    <a:pt x="23396" y="573"/>
                    <a:pt x="21967" y="1531"/>
                  </a:cubicBezTo>
                  <a:cubicBezTo>
                    <a:pt x="20146" y="2734"/>
                    <a:pt x="18741" y="4532"/>
                    <a:pt x="17848" y="6508"/>
                  </a:cubicBezTo>
                  <a:cubicBezTo>
                    <a:pt x="17574" y="7092"/>
                    <a:pt x="15526" y="13092"/>
                    <a:pt x="15836" y="13259"/>
                  </a:cubicBezTo>
                  <a:cubicBezTo>
                    <a:pt x="14336" y="12449"/>
                    <a:pt x="13347" y="11187"/>
                    <a:pt x="11478" y="10783"/>
                  </a:cubicBezTo>
                  <a:cubicBezTo>
                    <a:pt x="10879" y="10661"/>
                    <a:pt x="10265" y="10597"/>
                    <a:pt x="9651" y="10597"/>
                  </a:cubicBezTo>
                  <a:cubicBezTo>
                    <a:pt x="8641" y="10597"/>
                    <a:pt x="7632" y="10770"/>
                    <a:pt x="6692" y="11140"/>
                  </a:cubicBezTo>
                  <a:cubicBezTo>
                    <a:pt x="4644" y="11949"/>
                    <a:pt x="2977" y="13569"/>
                    <a:pt x="1929" y="15497"/>
                  </a:cubicBezTo>
                  <a:cubicBezTo>
                    <a:pt x="1644" y="16045"/>
                    <a:pt x="134" y="22576"/>
                    <a:pt x="9" y="23117"/>
                  </a:cubicBezTo>
                  <a:lnTo>
                    <a:pt x="61008" y="23117"/>
                  </a:lnTo>
                  <a:cubicBezTo>
                    <a:pt x="61794" y="20796"/>
                    <a:pt x="60544" y="18760"/>
                    <a:pt x="58365" y="17641"/>
                  </a:cubicBezTo>
                  <a:cubicBezTo>
                    <a:pt x="57672" y="17287"/>
                    <a:pt x="56899" y="17119"/>
                    <a:pt x="56122" y="17119"/>
                  </a:cubicBezTo>
                  <a:cubicBezTo>
                    <a:pt x="54466" y="17119"/>
                    <a:pt x="52789" y="17879"/>
                    <a:pt x="51816" y="19224"/>
                  </a:cubicBezTo>
                  <a:cubicBezTo>
                    <a:pt x="51162" y="16069"/>
                    <a:pt x="49316" y="12997"/>
                    <a:pt x="46411" y="11604"/>
                  </a:cubicBezTo>
                  <a:cubicBezTo>
                    <a:pt x="45449" y="11142"/>
                    <a:pt x="44400" y="10916"/>
                    <a:pt x="43359" y="10916"/>
                  </a:cubicBezTo>
                  <a:cubicBezTo>
                    <a:pt x="41232" y="10916"/>
                    <a:pt x="39137" y="11861"/>
                    <a:pt x="37874" y="13676"/>
                  </a:cubicBezTo>
                  <a:cubicBezTo>
                    <a:pt x="37946" y="13569"/>
                    <a:pt x="36541" y="9866"/>
                    <a:pt x="36445" y="9544"/>
                  </a:cubicBezTo>
                  <a:cubicBezTo>
                    <a:pt x="35922" y="7866"/>
                    <a:pt x="35279" y="6199"/>
                    <a:pt x="34338" y="4699"/>
                  </a:cubicBezTo>
                  <a:cubicBezTo>
                    <a:pt x="32933" y="2484"/>
                    <a:pt x="30778" y="615"/>
                    <a:pt x="28206" y="127"/>
                  </a:cubicBezTo>
                  <a:cubicBezTo>
                    <a:pt x="27754" y="41"/>
                    <a:pt x="27296" y="0"/>
                    <a:pt x="26837" y="0"/>
                  </a:cubicBezTo>
                  <a:close/>
                  <a:moveTo>
                    <a:pt x="0" y="23117"/>
                  </a:moveTo>
                  <a:lnTo>
                    <a:pt x="0" y="23153"/>
                  </a:lnTo>
                  <a:cubicBezTo>
                    <a:pt x="0" y="23153"/>
                    <a:pt x="3" y="23141"/>
                    <a:pt x="9" y="231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7"/>
            <p:cNvSpPr/>
            <p:nvPr/>
          </p:nvSpPr>
          <p:spPr>
            <a:xfrm>
              <a:off x="2076150" y="3809400"/>
              <a:ext cx="774225" cy="363300"/>
            </a:xfrm>
            <a:custGeom>
              <a:avLst/>
              <a:gdLst/>
              <a:ahLst/>
              <a:cxnLst/>
              <a:rect l="l" t="t" r="r" b="b"/>
              <a:pathLst>
                <a:path w="30969" h="14532" extrusionOk="0">
                  <a:moveTo>
                    <a:pt x="24468" y="0"/>
                  </a:moveTo>
                  <a:cubicBezTo>
                    <a:pt x="23429" y="0"/>
                    <a:pt x="22385" y="202"/>
                    <a:pt x="21408" y="541"/>
                  </a:cubicBezTo>
                  <a:cubicBezTo>
                    <a:pt x="19395" y="1232"/>
                    <a:pt x="17621" y="2518"/>
                    <a:pt x="16264" y="4161"/>
                  </a:cubicBezTo>
                  <a:cubicBezTo>
                    <a:pt x="14883" y="5816"/>
                    <a:pt x="14561" y="7816"/>
                    <a:pt x="13668" y="9709"/>
                  </a:cubicBezTo>
                  <a:cubicBezTo>
                    <a:pt x="12859" y="9566"/>
                    <a:pt x="12073" y="8923"/>
                    <a:pt x="11180" y="8769"/>
                  </a:cubicBezTo>
                  <a:cubicBezTo>
                    <a:pt x="10869" y="8718"/>
                    <a:pt x="10555" y="8693"/>
                    <a:pt x="10242" y="8693"/>
                  </a:cubicBezTo>
                  <a:cubicBezTo>
                    <a:pt x="9668" y="8693"/>
                    <a:pt x="9096" y="8778"/>
                    <a:pt x="8549" y="8947"/>
                  </a:cubicBezTo>
                  <a:cubicBezTo>
                    <a:pt x="6239" y="9673"/>
                    <a:pt x="250" y="12174"/>
                    <a:pt x="0" y="14531"/>
                  </a:cubicBezTo>
                  <a:lnTo>
                    <a:pt x="30540" y="14531"/>
                  </a:lnTo>
                  <a:cubicBezTo>
                    <a:pt x="30813" y="14531"/>
                    <a:pt x="30956" y="8697"/>
                    <a:pt x="30956" y="8173"/>
                  </a:cubicBezTo>
                  <a:cubicBezTo>
                    <a:pt x="30968" y="5078"/>
                    <a:pt x="30111" y="1577"/>
                    <a:pt x="26884" y="410"/>
                  </a:cubicBezTo>
                  <a:cubicBezTo>
                    <a:pt x="26106" y="127"/>
                    <a:pt x="25289" y="0"/>
                    <a:pt x="244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8"/>
          <p:cNvSpPr/>
          <p:nvPr/>
        </p:nvSpPr>
        <p:spPr>
          <a:xfrm>
            <a:off x="0" y="2571748"/>
            <a:ext cx="5799532" cy="2571884"/>
          </a:xfrm>
          <a:custGeom>
            <a:avLst/>
            <a:gdLst/>
            <a:ahLst/>
            <a:cxnLst/>
            <a:rect l="l" t="t" r="r" b="b"/>
            <a:pathLst>
              <a:path w="205931" h="91323" extrusionOk="0">
                <a:moveTo>
                  <a:pt x="41090" y="1"/>
                </a:moveTo>
                <a:cubicBezTo>
                  <a:pt x="27926" y="1"/>
                  <a:pt x="14196" y="1939"/>
                  <a:pt x="0" y="6671"/>
                </a:cubicBezTo>
                <a:lnTo>
                  <a:pt x="0" y="91322"/>
                </a:lnTo>
                <a:lnTo>
                  <a:pt x="175535" y="91322"/>
                </a:lnTo>
                <a:cubicBezTo>
                  <a:pt x="165383" y="74422"/>
                  <a:pt x="137024" y="78982"/>
                  <a:pt x="142495" y="70319"/>
                </a:cubicBezTo>
                <a:cubicBezTo>
                  <a:pt x="148939" y="65061"/>
                  <a:pt x="205931" y="63906"/>
                  <a:pt x="198332" y="52203"/>
                </a:cubicBezTo>
                <a:cubicBezTo>
                  <a:pt x="198332" y="52203"/>
                  <a:pt x="198332" y="45425"/>
                  <a:pt x="162131" y="35698"/>
                </a:cubicBezTo>
                <a:cubicBezTo>
                  <a:pt x="136750" y="28890"/>
                  <a:pt x="101005" y="6245"/>
                  <a:pt x="58329" y="1078"/>
                </a:cubicBezTo>
                <a:cubicBezTo>
                  <a:pt x="52701" y="385"/>
                  <a:pt x="46952" y="1"/>
                  <a:pt x="41090" y="1"/>
                </a:cubicBezTo>
                <a:close/>
              </a:path>
            </a:pathLst>
          </a:custGeom>
          <a:solidFill>
            <a:srgbClr val="474D4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8"/>
          <p:cNvSpPr/>
          <p:nvPr/>
        </p:nvSpPr>
        <p:spPr>
          <a:xfrm flipH="1">
            <a:off x="-1" y="0"/>
            <a:ext cx="3492955" cy="1610376"/>
          </a:xfrm>
          <a:custGeom>
            <a:avLst/>
            <a:gdLst/>
            <a:ahLst/>
            <a:cxnLst/>
            <a:rect l="l" t="t" r="r" b="b"/>
            <a:pathLst>
              <a:path w="82527" h="37001" extrusionOk="0">
                <a:moveTo>
                  <a:pt x="41030" y="0"/>
                </a:moveTo>
                <a:cubicBezTo>
                  <a:pt x="39062" y="2102"/>
                  <a:pt x="37694" y="4737"/>
                  <a:pt x="37194" y="7506"/>
                </a:cubicBezTo>
                <a:cubicBezTo>
                  <a:pt x="36794" y="9741"/>
                  <a:pt x="36493" y="12576"/>
                  <a:pt x="34325" y="13243"/>
                </a:cubicBezTo>
                <a:cubicBezTo>
                  <a:pt x="34039" y="13331"/>
                  <a:pt x="33756" y="13369"/>
                  <a:pt x="33473" y="13369"/>
                </a:cubicBezTo>
                <a:cubicBezTo>
                  <a:pt x="32039" y="13369"/>
                  <a:pt x="30637" y="12388"/>
                  <a:pt x="29188" y="11942"/>
                </a:cubicBezTo>
                <a:cubicBezTo>
                  <a:pt x="28556" y="11752"/>
                  <a:pt x="27929" y="11668"/>
                  <a:pt x="27306" y="11668"/>
                </a:cubicBezTo>
                <a:cubicBezTo>
                  <a:pt x="23557" y="11668"/>
                  <a:pt x="19945" y="14701"/>
                  <a:pt x="16112" y="15845"/>
                </a:cubicBezTo>
                <a:cubicBezTo>
                  <a:pt x="11642" y="17246"/>
                  <a:pt x="6238" y="16112"/>
                  <a:pt x="2636" y="19114"/>
                </a:cubicBezTo>
                <a:cubicBezTo>
                  <a:pt x="901" y="20515"/>
                  <a:pt x="1" y="23417"/>
                  <a:pt x="1635" y="24985"/>
                </a:cubicBezTo>
                <a:cubicBezTo>
                  <a:pt x="2602" y="25919"/>
                  <a:pt x="3970" y="26019"/>
                  <a:pt x="5271" y="26152"/>
                </a:cubicBezTo>
                <a:cubicBezTo>
                  <a:pt x="9874" y="26519"/>
                  <a:pt x="14478" y="26886"/>
                  <a:pt x="19114" y="27287"/>
                </a:cubicBezTo>
                <a:cubicBezTo>
                  <a:pt x="20031" y="27359"/>
                  <a:pt x="20991" y="27411"/>
                  <a:pt x="21953" y="27411"/>
                </a:cubicBezTo>
                <a:cubicBezTo>
                  <a:pt x="25404" y="27411"/>
                  <a:pt x="28894" y="26742"/>
                  <a:pt x="30589" y="23951"/>
                </a:cubicBezTo>
                <a:cubicBezTo>
                  <a:pt x="31822" y="28334"/>
                  <a:pt x="36339" y="31412"/>
                  <a:pt x="40815" y="31412"/>
                </a:cubicBezTo>
                <a:cubicBezTo>
                  <a:pt x="41790" y="31412"/>
                  <a:pt x="42762" y="31266"/>
                  <a:pt x="43698" y="30956"/>
                </a:cubicBezTo>
                <a:cubicBezTo>
                  <a:pt x="45321" y="30432"/>
                  <a:pt x="47074" y="29478"/>
                  <a:pt x="48706" y="29478"/>
                </a:cubicBezTo>
                <a:cubicBezTo>
                  <a:pt x="49255" y="29478"/>
                  <a:pt x="49791" y="29586"/>
                  <a:pt x="50303" y="29855"/>
                </a:cubicBezTo>
                <a:cubicBezTo>
                  <a:pt x="51337" y="30422"/>
                  <a:pt x="51938" y="31490"/>
                  <a:pt x="52638" y="32424"/>
                </a:cubicBezTo>
                <a:cubicBezTo>
                  <a:pt x="54794" y="35255"/>
                  <a:pt x="58378" y="37001"/>
                  <a:pt x="61953" y="37001"/>
                </a:cubicBezTo>
                <a:cubicBezTo>
                  <a:pt x="62083" y="37001"/>
                  <a:pt x="62214" y="36998"/>
                  <a:pt x="62345" y="36994"/>
                </a:cubicBezTo>
                <a:cubicBezTo>
                  <a:pt x="66048" y="36860"/>
                  <a:pt x="69684" y="34825"/>
                  <a:pt x="71685" y="31690"/>
                </a:cubicBezTo>
                <a:cubicBezTo>
                  <a:pt x="72686" y="30122"/>
                  <a:pt x="73453" y="28187"/>
                  <a:pt x="75121" y="27320"/>
                </a:cubicBezTo>
                <a:cubicBezTo>
                  <a:pt x="76222" y="26719"/>
                  <a:pt x="77556" y="26786"/>
                  <a:pt x="78857" y="26686"/>
                </a:cubicBezTo>
                <a:cubicBezTo>
                  <a:pt x="80125" y="26619"/>
                  <a:pt x="81359" y="26353"/>
                  <a:pt x="82526" y="25986"/>
                </a:cubicBezTo>
                <a:lnTo>
                  <a:pt x="8252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8"/>
          <p:cNvSpPr txBox="1">
            <a:spLocks noGrp="1"/>
          </p:cNvSpPr>
          <p:nvPr>
            <p:ph type="title"/>
          </p:nvPr>
        </p:nvSpPr>
        <p:spPr>
          <a:xfrm>
            <a:off x="3631975" y="1108650"/>
            <a:ext cx="4798800" cy="292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9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9"/>
          <p:cNvSpPr/>
          <p:nvPr/>
        </p:nvSpPr>
        <p:spPr>
          <a:xfrm>
            <a:off x="0" y="1314237"/>
            <a:ext cx="9144064" cy="5505702"/>
          </a:xfrm>
          <a:custGeom>
            <a:avLst/>
            <a:gdLst/>
            <a:ahLst/>
            <a:cxnLst/>
            <a:rect l="l" t="t" r="r" b="b"/>
            <a:pathLst>
              <a:path w="208483" h="125529" extrusionOk="0">
                <a:moveTo>
                  <a:pt x="145147" y="0"/>
                </a:moveTo>
                <a:cubicBezTo>
                  <a:pt x="144899" y="0"/>
                  <a:pt x="144651" y="13"/>
                  <a:pt x="144403" y="39"/>
                </a:cubicBezTo>
                <a:cubicBezTo>
                  <a:pt x="140267" y="439"/>
                  <a:pt x="136798" y="4442"/>
                  <a:pt x="137065" y="8612"/>
                </a:cubicBezTo>
                <a:cubicBezTo>
                  <a:pt x="135665" y="6867"/>
                  <a:pt x="133439" y="5960"/>
                  <a:pt x="131229" y="5960"/>
                </a:cubicBezTo>
                <a:cubicBezTo>
                  <a:pt x="129593" y="5960"/>
                  <a:pt x="127967" y="6456"/>
                  <a:pt x="126690" y="7477"/>
                </a:cubicBezTo>
                <a:cubicBezTo>
                  <a:pt x="123655" y="9912"/>
                  <a:pt x="123121" y="14883"/>
                  <a:pt x="125590" y="17885"/>
                </a:cubicBezTo>
                <a:cubicBezTo>
                  <a:pt x="123348" y="16387"/>
                  <a:pt x="120703" y="15681"/>
                  <a:pt x="118039" y="15681"/>
                </a:cubicBezTo>
                <a:cubicBezTo>
                  <a:pt x="113169" y="15681"/>
                  <a:pt x="108239" y="18038"/>
                  <a:pt x="105609" y="22221"/>
                </a:cubicBezTo>
                <a:cubicBezTo>
                  <a:pt x="106343" y="20420"/>
                  <a:pt x="105542" y="18152"/>
                  <a:pt x="103874" y="17218"/>
                </a:cubicBezTo>
                <a:cubicBezTo>
                  <a:pt x="103266" y="16859"/>
                  <a:pt x="102578" y="16690"/>
                  <a:pt x="101891" y="16690"/>
                </a:cubicBezTo>
                <a:cubicBezTo>
                  <a:pt x="101109" y="16690"/>
                  <a:pt x="100328" y="16909"/>
                  <a:pt x="99671" y="17318"/>
                </a:cubicBezTo>
                <a:cubicBezTo>
                  <a:pt x="101439" y="15116"/>
                  <a:pt x="100939" y="11213"/>
                  <a:pt x="98570" y="9379"/>
                </a:cubicBezTo>
                <a:cubicBezTo>
                  <a:pt x="97353" y="8428"/>
                  <a:pt x="95857" y="8000"/>
                  <a:pt x="94328" y="8000"/>
                </a:cubicBezTo>
                <a:cubicBezTo>
                  <a:pt x="92423" y="8000"/>
                  <a:pt x="90466" y="8665"/>
                  <a:pt x="88930" y="9812"/>
                </a:cubicBezTo>
                <a:cubicBezTo>
                  <a:pt x="86195" y="11914"/>
                  <a:pt x="84594" y="15250"/>
                  <a:pt x="83760" y="18585"/>
                </a:cubicBezTo>
                <a:cubicBezTo>
                  <a:pt x="83237" y="14036"/>
                  <a:pt x="78862" y="10365"/>
                  <a:pt x="74341" y="10365"/>
                </a:cubicBezTo>
                <a:cubicBezTo>
                  <a:pt x="73956" y="10365"/>
                  <a:pt x="73570" y="10391"/>
                  <a:pt x="73186" y="10446"/>
                </a:cubicBezTo>
                <a:cubicBezTo>
                  <a:pt x="68249" y="11113"/>
                  <a:pt x="64479" y="16317"/>
                  <a:pt x="65247" y="21221"/>
                </a:cubicBezTo>
                <a:cubicBezTo>
                  <a:pt x="62508" y="19030"/>
                  <a:pt x="59055" y="17328"/>
                  <a:pt x="55639" y="17328"/>
                </a:cubicBezTo>
                <a:cubicBezTo>
                  <a:pt x="54686" y="17328"/>
                  <a:pt x="53735" y="17460"/>
                  <a:pt x="52804" y="17751"/>
                </a:cubicBezTo>
                <a:cubicBezTo>
                  <a:pt x="48501" y="19086"/>
                  <a:pt x="45666" y="24790"/>
                  <a:pt x="48468" y="28326"/>
                </a:cubicBezTo>
                <a:cubicBezTo>
                  <a:pt x="46431" y="26888"/>
                  <a:pt x="44025" y="26236"/>
                  <a:pt x="41583" y="26236"/>
                </a:cubicBezTo>
                <a:cubicBezTo>
                  <a:pt x="35468" y="26236"/>
                  <a:pt x="29131" y="30329"/>
                  <a:pt x="27820" y="36431"/>
                </a:cubicBezTo>
                <a:cubicBezTo>
                  <a:pt x="25761" y="32116"/>
                  <a:pt x="20966" y="29739"/>
                  <a:pt x="16257" y="29739"/>
                </a:cubicBezTo>
                <a:cubicBezTo>
                  <a:pt x="13030" y="29739"/>
                  <a:pt x="9843" y="30856"/>
                  <a:pt x="7605" y="33229"/>
                </a:cubicBezTo>
                <a:cubicBezTo>
                  <a:pt x="12876" y="26157"/>
                  <a:pt x="9373" y="12314"/>
                  <a:pt x="767" y="10079"/>
                </a:cubicBezTo>
                <a:cubicBezTo>
                  <a:pt x="500" y="10046"/>
                  <a:pt x="267" y="9946"/>
                  <a:pt x="0" y="9912"/>
                </a:cubicBezTo>
                <a:lnTo>
                  <a:pt x="0" y="125529"/>
                </a:lnTo>
                <a:lnTo>
                  <a:pt x="208482" y="125529"/>
                </a:lnTo>
                <a:lnTo>
                  <a:pt x="208482" y="22755"/>
                </a:lnTo>
                <a:cubicBezTo>
                  <a:pt x="207071" y="22369"/>
                  <a:pt x="205631" y="22163"/>
                  <a:pt x="204223" y="22163"/>
                </a:cubicBezTo>
                <a:cubicBezTo>
                  <a:pt x="201004" y="22163"/>
                  <a:pt x="197944" y="23241"/>
                  <a:pt x="195740" y="25724"/>
                </a:cubicBezTo>
                <a:cubicBezTo>
                  <a:pt x="197975" y="22822"/>
                  <a:pt x="197574" y="18152"/>
                  <a:pt x="194806" y="15717"/>
                </a:cubicBezTo>
                <a:cubicBezTo>
                  <a:pt x="193497" y="14535"/>
                  <a:pt x="191745" y="13958"/>
                  <a:pt x="189985" y="13958"/>
                </a:cubicBezTo>
                <a:cubicBezTo>
                  <a:pt x="188067" y="13958"/>
                  <a:pt x="186140" y="14644"/>
                  <a:pt x="184765" y="15983"/>
                </a:cubicBezTo>
                <a:cubicBezTo>
                  <a:pt x="187501" y="12481"/>
                  <a:pt x="186433" y="6643"/>
                  <a:pt x="182597" y="4342"/>
                </a:cubicBezTo>
                <a:cubicBezTo>
                  <a:pt x="181449" y="3657"/>
                  <a:pt x="180130" y="3337"/>
                  <a:pt x="178799" y="3337"/>
                </a:cubicBezTo>
                <a:cubicBezTo>
                  <a:pt x="175720" y="3337"/>
                  <a:pt x="172570" y="5047"/>
                  <a:pt x="171289" y="7911"/>
                </a:cubicBezTo>
                <a:cubicBezTo>
                  <a:pt x="172353" y="3946"/>
                  <a:pt x="168089" y="292"/>
                  <a:pt x="164038" y="292"/>
                </a:cubicBezTo>
                <a:cubicBezTo>
                  <a:pt x="163897" y="292"/>
                  <a:pt x="163757" y="297"/>
                  <a:pt x="163617" y="306"/>
                </a:cubicBezTo>
                <a:cubicBezTo>
                  <a:pt x="159414" y="606"/>
                  <a:pt x="155978" y="3708"/>
                  <a:pt x="153309" y="6944"/>
                </a:cubicBezTo>
                <a:cubicBezTo>
                  <a:pt x="152745" y="3118"/>
                  <a:pt x="149027" y="0"/>
                  <a:pt x="14514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2" name="Google Shape;102;p9"/>
          <p:cNvGrpSpPr/>
          <p:nvPr/>
        </p:nvGrpSpPr>
        <p:grpSpPr>
          <a:xfrm flipH="1">
            <a:off x="2239339" y="3916270"/>
            <a:ext cx="3883271" cy="1366318"/>
            <a:chOff x="-799693" y="3652722"/>
            <a:chExt cx="1645175" cy="578850"/>
          </a:xfrm>
        </p:grpSpPr>
        <p:sp>
          <p:nvSpPr>
            <p:cNvPr id="103" name="Google Shape;103;p9"/>
            <p:cNvSpPr/>
            <p:nvPr/>
          </p:nvSpPr>
          <p:spPr>
            <a:xfrm>
              <a:off x="-799693" y="3652722"/>
              <a:ext cx="1544850" cy="578850"/>
            </a:xfrm>
            <a:custGeom>
              <a:avLst/>
              <a:gdLst/>
              <a:ahLst/>
              <a:cxnLst/>
              <a:rect l="l" t="t" r="r" b="b"/>
              <a:pathLst>
                <a:path w="61794" h="23154" extrusionOk="0">
                  <a:moveTo>
                    <a:pt x="26837" y="0"/>
                  </a:moveTo>
                  <a:cubicBezTo>
                    <a:pt x="25120" y="0"/>
                    <a:pt x="23396" y="573"/>
                    <a:pt x="21967" y="1531"/>
                  </a:cubicBezTo>
                  <a:cubicBezTo>
                    <a:pt x="20146" y="2734"/>
                    <a:pt x="18741" y="4532"/>
                    <a:pt x="17848" y="6508"/>
                  </a:cubicBezTo>
                  <a:cubicBezTo>
                    <a:pt x="17574" y="7092"/>
                    <a:pt x="15526" y="13092"/>
                    <a:pt x="15836" y="13259"/>
                  </a:cubicBezTo>
                  <a:cubicBezTo>
                    <a:pt x="14336" y="12449"/>
                    <a:pt x="13347" y="11187"/>
                    <a:pt x="11478" y="10783"/>
                  </a:cubicBezTo>
                  <a:cubicBezTo>
                    <a:pt x="10879" y="10661"/>
                    <a:pt x="10265" y="10597"/>
                    <a:pt x="9651" y="10597"/>
                  </a:cubicBezTo>
                  <a:cubicBezTo>
                    <a:pt x="8641" y="10597"/>
                    <a:pt x="7632" y="10770"/>
                    <a:pt x="6692" y="11140"/>
                  </a:cubicBezTo>
                  <a:cubicBezTo>
                    <a:pt x="4644" y="11949"/>
                    <a:pt x="2977" y="13569"/>
                    <a:pt x="1929" y="15497"/>
                  </a:cubicBezTo>
                  <a:cubicBezTo>
                    <a:pt x="1644" y="16045"/>
                    <a:pt x="134" y="22576"/>
                    <a:pt x="9" y="23117"/>
                  </a:cubicBezTo>
                  <a:lnTo>
                    <a:pt x="61008" y="23117"/>
                  </a:lnTo>
                  <a:cubicBezTo>
                    <a:pt x="61794" y="20796"/>
                    <a:pt x="60544" y="18760"/>
                    <a:pt x="58365" y="17641"/>
                  </a:cubicBezTo>
                  <a:cubicBezTo>
                    <a:pt x="57672" y="17287"/>
                    <a:pt x="56899" y="17119"/>
                    <a:pt x="56122" y="17119"/>
                  </a:cubicBezTo>
                  <a:cubicBezTo>
                    <a:pt x="54466" y="17119"/>
                    <a:pt x="52789" y="17879"/>
                    <a:pt x="51816" y="19224"/>
                  </a:cubicBezTo>
                  <a:cubicBezTo>
                    <a:pt x="51162" y="16069"/>
                    <a:pt x="49316" y="12997"/>
                    <a:pt x="46411" y="11604"/>
                  </a:cubicBezTo>
                  <a:cubicBezTo>
                    <a:pt x="45449" y="11142"/>
                    <a:pt x="44400" y="10916"/>
                    <a:pt x="43359" y="10916"/>
                  </a:cubicBezTo>
                  <a:cubicBezTo>
                    <a:pt x="41232" y="10916"/>
                    <a:pt x="39137" y="11861"/>
                    <a:pt x="37874" y="13676"/>
                  </a:cubicBezTo>
                  <a:cubicBezTo>
                    <a:pt x="37946" y="13569"/>
                    <a:pt x="36541" y="9866"/>
                    <a:pt x="36445" y="9544"/>
                  </a:cubicBezTo>
                  <a:cubicBezTo>
                    <a:pt x="35922" y="7866"/>
                    <a:pt x="35279" y="6199"/>
                    <a:pt x="34338" y="4699"/>
                  </a:cubicBezTo>
                  <a:cubicBezTo>
                    <a:pt x="32933" y="2484"/>
                    <a:pt x="30778" y="615"/>
                    <a:pt x="28206" y="127"/>
                  </a:cubicBezTo>
                  <a:cubicBezTo>
                    <a:pt x="27754" y="41"/>
                    <a:pt x="27296" y="0"/>
                    <a:pt x="26837" y="0"/>
                  </a:cubicBezTo>
                  <a:close/>
                  <a:moveTo>
                    <a:pt x="0" y="23117"/>
                  </a:moveTo>
                  <a:lnTo>
                    <a:pt x="0" y="23153"/>
                  </a:lnTo>
                  <a:cubicBezTo>
                    <a:pt x="0" y="23153"/>
                    <a:pt x="3" y="23141"/>
                    <a:pt x="9" y="231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9"/>
            <p:cNvSpPr/>
            <p:nvPr/>
          </p:nvSpPr>
          <p:spPr>
            <a:xfrm>
              <a:off x="71257" y="3868272"/>
              <a:ext cx="774225" cy="363300"/>
            </a:xfrm>
            <a:custGeom>
              <a:avLst/>
              <a:gdLst/>
              <a:ahLst/>
              <a:cxnLst/>
              <a:rect l="l" t="t" r="r" b="b"/>
              <a:pathLst>
                <a:path w="30969" h="14532" extrusionOk="0">
                  <a:moveTo>
                    <a:pt x="24468" y="0"/>
                  </a:moveTo>
                  <a:cubicBezTo>
                    <a:pt x="23429" y="0"/>
                    <a:pt x="22385" y="202"/>
                    <a:pt x="21408" y="541"/>
                  </a:cubicBezTo>
                  <a:cubicBezTo>
                    <a:pt x="19395" y="1232"/>
                    <a:pt x="17621" y="2518"/>
                    <a:pt x="16264" y="4161"/>
                  </a:cubicBezTo>
                  <a:cubicBezTo>
                    <a:pt x="14883" y="5816"/>
                    <a:pt x="14561" y="7816"/>
                    <a:pt x="13668" y="9709"/>
                  </a:cubicBezTo>
                  <a:cubicBezTo>
                    <a:pt x="12859" y="9566"/>
                    <a:pt x="12073" y="8923"/>
                    <a:pt x="11180" y="8769"/>
                  </a:cubicBezTo>
                  <a:cubicBezTo>
                    <a:pt x="10869" y="8718"/>
                    <a:pt x="10555" y="8693"/>
                    <a:pt x="10242" y="8693"/>
                  </a:cubicBezTo>
                  <a:cubicBezTo>
                    <a:pt x="9668" y="8693"/>
                    <a:pt x="9096" y="8778"/>
                    <a:pt x="8549" y="8947"/>
                  </a:cubicBezTo>
                  <a:cubicBezTo>
                    <a:pt x="6239" y="9673"/>
                    <a:pt x="250" y="12174"/>
                    <a:pt x="0" y="14531"/>
                  </a:cubicBezTo>
                  <a:lnTo>
                    <a:pt x="30540" y="14531"/>
                  </a:lnTo>
                  <a:cubicBezTo>
                    <a:pt x="30813" y="14531"/>
                    <a:pt x="30956" y="8697"/>
                    <a:pt x="30956" y="8173"/>
                  </a:cubicBezTo>
                  <a:cubicBezTo>
                    <a:pt x="30968" y="5078"/>
                    <a:pt x="30111" y="1577"/>
                    <a:pt x="26884" y="410"/>
                  </a:cubicBezTo>
                  <a:cubicBezTo>
                    <a:pt x="26106" y="127"/>
                    <a:pt x="25289" y="0"/>
                    <a:pt x="244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5" name="Google Shape;105;p9"/>
          <p:cNvSpPr txBox="1">
            <a:spLocks noGrp="1"/>
          </p:cNvSpPr>
          <p:nvPr>
            <p:ph type="title"/>
          </p:nvPr>
        </p:nvSpPr>
        <p:spPr>
          <a:xfrm>
            <a:off x="941825" y="1245450"/>
            <a:ext cx="36381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8100">
                <a:latin typeface="Neucha"/>
                <a:ea typeface="Neucha"/>
                <a:cs typeface="Neucha"/>
                <a:sym typeface="Neuch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06" name="Google Shape;106;p9"/>
          <p:cNvSpPr txBox="1">
            <a:spLocks noGrp="1"/>
          </p:cNvSpPr>
          <p:nvPr>
            <p:ph type="subTitle" idx="1"/>
          </p:nvPr>
        </p:nvSpPr>
        <p:spPr>
          <a:xfrm>
            <a:off x="941825" y="2662950"/>
            <a:ext cx="36381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0"/>
          <p:cNvSpPr/>
          <p:nvPr/>
        </p:nvSpPr>
        <p:spPr>
          <a:xfrm flipH="1">
            <a:off x="5877975" y="3628498"/>
            <a:ext cx="3266015" cy="1515014"/>
          </a:xfrm>
          <a:custGeom>
            <a:avLst/>
            <a:gdLst/>
            <a:ahLst/>
            <a:cxnLst/>
            <a:rect l="l" t="t" r="r" b="b"/>
            <a:pathLst>
              <a:path w="73102" h="33910" extrusionOk="0">
                <a:moveTo>
                  <a:pt x="25275" y="0"/>
                </a:moveTo>
                <a:cubicBezTo>
                  <a:pt x="24893" y="0"/>
                  <a:pt x="24492" y="16"/>
                  <a:pt x="24073" y="49"/>
                </a:cubicBezTo>
                <a:cubicBezTo>
                  <a:pt x="13860" y="869"/>
                  <a:pt x="10669" y="8073"/>
                  <a:pt x="9727" y="13514"/>
                </a:cubicBezTo>
                <a:cubicBezTo>
                  <a:pt x="9666" y="9745"/>
                  <a:pt x="8967" y="5429"/>
                  <a:pt x="6413" y="4274"/>
                </a:cubicBezTo>
                <a:cubicBezTo>
                  <a:pt x="6138" y="4150"/>
                  <a:pt x="5905" y="4092"/>
                  <a:pt x="5709" y="4092"/>
                </a:cubicBezTo>
                <a:cubicBezTo>
                  <a:pt x="3545" y="4092"/>
                  <a:pt x="5970" y="11195"/>
                  <a:pt x="7781" y="15794"/>
                </a:cubicBezTo>
                <a:cubicBezTo>
                  <a:pt x="6925" y="14563"/>
                  <a:pt x="5671" y="13524"/>
                  <a:pt x="3814" y="13524"/>
                </a:cubicBezTo>
                <a:cubicBezTo>
                  <a:pt x="3101" y="13524"/>
                  <a:pt x="2300" y="13677"/>
                  <a:pt x="1398" y="14031"/>
                </a:cubicBezTo>
                <a:cubicBezTo>
                  <a:pt x="881" y="14274"/>
                  <a:pt x="426" y="14487"/>
                  <a:pt x="0" y="14760"/>
                </a:cubicBezTo>
                <a:lnTo>
                  <a:pt x="0" y="33909"/>
                </a:lnTo>
                <a:lnTo>
                  <a:pt x="73102" y="33909"/>
                </a:lnTo>
                <a:cubicBezTo>
                  <a:pt x="73102" y="33909"/>
                  <a:pt x="68208" y="29046"/>
                  <a:pt x="62281" y="27253"/>
                </a:cubicBezTo>
                <a:cubicBezTo>
                  <a:pt x="60915" y="26868"/>
                  <a:pt x="59621" y="26719"/>
                  <a:pt x="58436" y="26719"/>
                </a:cubicBezTo>
                <a:cubicBezTo>
                  <a:pt x="54662" y="26719"/>
                  <a:pt x="51997" y="28230"/>
                  <a:pt x="51673" y="28438"/>
                </a:cubicBezTo>
                <a:lnTo>
                  <a:pt x="51673" y="28438"/>
                </a:lnTo>
                <a:cubicBezTo>
                  <a:pt x="52250" y="28013"/>
                  <a:pt x="60913" y="21538"/>
                  <a:pt x="56414" y="20778"/>
                </a:cubicBezTo>
                <a:cubicBezTo>
                  <a:pt x="56167" y="20735"/>
                  <a:pt x="55927" y="20714"/>
                  <a:pt x="55692" y="20714"/>
                </a:cubicBezTo>
                <a:cubicBezTo>
                  <a:pt x="51544" y="20714"/>
                  <a:pt x="49393" y="27222"/>
                  <a:pt x="49393" y="27222"/>
                </a:cubicBezTo>
                <a:cubicBezTo>
                  <a:pt x="49393" y="27222"/>
                  <a:pt x="46749" y="17678"/>
                  <a:pt x="40214" y="17496"/>
                </a:cubicBezTo>
                <a:cubicBezTo>
                  <a:pt x="40134" y="17494"/>
                  <a:pt x="40055" y="17493"/>
                  <a:pt x="39977" y="17493"/>
                </a:cubicBezTo>
                <a:cubicBezTo>
                  <a:pt x="33642" y="17493"/>
                  <a:pt x="28539" y="23456"/>
                  <a:pt x="28329" y="23696"/>
                </a:cubicBezTo>
                <a:cubicBezTo>
                  <a:pt x="28566" y="23252"/>
                  <a:pt x="39947" y="0"/>
                  <a:pt x="2527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0"/>
          <p:cNvSpPr txBox="1">
            <a:spLocks noGrp="1"/>
          </p:cNvSpPr>
          <p:nvPr>
            <p:ph type="subTitle" idx="1"/>
          </p:nvPr>
        </p:nvSpPr>
        <p:spPr>
          <a:xfrm>
            <a:off x="713225" y="848825"/>
            <a:ext cx="3266100" cy="235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300"/>
              <a:buFont typeface="Neucha"/>
              <a:buNone/>
              <a:defRPr sz="4000" b="1">
                <a:solidFill>
                  <a:schemeClr val="lt1"/>
                </a:solidFill>
                <a:latin typeface="Neucha"/>
                <a:ea typeface="Neucha"/>
                <a:cs typeface="Neucha"/>
                <a:sym typeface="Neuch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3"/>
          <p:cNvSpPr/>
          <p:nvPr/>
        </p:nvSpPr>
        <p:spPr>
          <a:xfrm>
            <a:off x="7080825" y="0"/>
            <a:ext cx="2063175" cy="925025"/>
          </a:xfrm>
          <a:custGeom>
            <a:avLst/>
            <a:gdLst/>
            <a:ahLst/>
            <a:cxnLst/>
            <a:rect l="l" t="t" r="r" b="b"/>
            <a:pathLst>
              <a:path w="82527" h="37001" extrusionOk="0">
                <a:moveTo>
                  <a:pt x="41030" y="0"/>
                </a:moveTo>
                <a:cubicBezTo>
                  <a:pt x="39062" y="2102"/>
                  <a:pt x="37694" y="4737"/>
                  <a:pt x="37194" y="7506"/>
                </a:cubicBezTo>
                <a:cubicBezTo>
                  <a:pt x="36794" y="9741"/>
                  <a:pt x="36493" y="12576"/>
                  <a:pt x="34325" y="13243"/>
                </a:cubicBezTo>
                <a:cubicBezTo>
                  <a:pt x="34039" y="13331"/>
                  <a:pt x="33756" y="13369"/>
                  <a:pt x="33473" y="13369"/>
                </a:cubicBezTo>
                <a:cubicBezTo>
                  <a:pt x="32039" y="13369"/>
                  <a:pt x="30637" y="12388"/>
                  <a:pt x="29188" y="11942"/>
                </a:cubicBezTo>
                <a:cubicBezTo>
                  <a:pt x="28556" y="11752"/>
                  <a:pt x="27929" y="11668"/>
                  <a:pt x="27306" y="11668"/>
                </a:cubicBezTo>
                <a:cubicBezTo>
                  <a:pt x="23557" y="11668"/>
                  <a:pt x="19945" y="14701"/>
                  <a:pt x="16112" y="15845"/>
                </a:cubicBezTo>
                <a:cubicBezTo>
                  <a:pt x="11642" y="17246"/>
                  <a:pt x="6238" y="16112"/>
                  <a:pt x="2636" y="19114"/>
                </a:cubicBezTo>
                <a:cubicBezTo>
                  <a:pt x="901" y="20515"/>
                  <a:pt x="1" y="23417"/>
                  <a:pt x="1635" y="24985"/>
                </a:cubicBezTo>
                <a:cubicBezTo>
                  <a:pt x="2602" y="25919"/>
                  <a:pt x="3970" y="26019"/>
                  <a:pt x="5271" y="26152"/>
                </a:cubicBezTo>
                <a:cubicBezTo>
                  <a:pt x="9874" y="26519"/>
                  <a:pt x="14478" y="26886"/>
                  <a:pt x="19114" y="27287"/>
                </a:cubicBezTo>
                <a:cubicBezTo>
                  <a:pt x="20031" y="27359"/>
                  <a:pt x="20991" y="27411"/>
                  <a:pt x="21953" y="27411"/>
                </a:cubicBezTo>
                <a:cubicBezTo>
                  <a:pt x="25404" y="27411"/>
                  <a:pt x="28894" y="26742"/>
                  <a:pt x="30589" y="23951"/>
                </a:cubicBezTo>
                <a:cubicBezTo>
                  <a:pt x="31822" y="28334"/>
                  <a:pt x="36339" y="31412"/>
                  <a:pt x="40815" y="31412"/>
                </a:cubicBezTo>
                <a:cubicBezTo>
                  <a:pt x="41790" y="31412"/>
                  <a:pt x="42762" y="31266"/>
                  <a:pt x="43698" y="30956"/>
                </a:cubicBezTo>
                <a:cubicBezTo>
                  <a:pt x="45321" y="30432"/>
                  <a:pt x="47074" y="29478"/>
                  <a:pt x="48706" y="29478"/>
                </a:cubicBezTo>
                <a:cubicBezTo>
                  <a:pt x="49255" y="29478"/>
                  <a:pt x="49791" y="29586"/>
                  <a:pt x="50303" y="29855"/>
                </a:cubicBezTo>
                <a:cubicBezTo>
                  <a:pt x="51337" y="30422"/>
                  <a:pt x="51938" y="31490"/>
                  <a:pt x="52638" y="32424"/>
                </a:cubicBezTo>
                <a:cubicBezTo>
                  <a:pt x="54794" y="35255"/>
                  <a:pt x="58378" y="37001"/>
                  <a:pt x="61953" y="37001"/>
                </a:cubicBezTo>
                <a:cubicBezTo>
                  <a:pt x="62083" y="37001"/>
                  <a:pt x="62214" y="36998"/>
                  <a:pt x="62345" y="36994"/>
                </a:cubicBezTo>
                <a:cubicBezTo>
                  <a:pt x="66048" y="36860"/>
                  <a:pt x="69684" y="34825"/>
                  <a:pt x="71685" y="31690"/>
                </a:cubicBezTo>
                <a:cubicBezTo>
                  <a:pt x="72686" y="30122"/>
                  <a:pt x="73453" y="28187"/>
                  <a:pt x="75121" y="27320"/>
                </a:cubicBezTo>
                <a:cubicBezTo>
                  <a:pt x="76222" y="26719"/>
                  <a:pt x="77556" y="26786"/>
                  <a:pt x="78857" y="26686"/>
                </a:cubicBezTo>
                <a:cubicBezTo>
                  <a:pt x="80125" y="26619"/>
                  <a:pt x="81359" y="26353"/>
                  <a:pt x="82526" y="25986"/>
                </a:cubicBezTo>
                <a:lnTo>
                  <a:pt x="8252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3"/>
          <p:cNvSpPr/>
          <p:nvPr/>
        </p:nvSpPr>
        <p:spPr>
          <a:xfrm>
            <a:off x="0" y="0"/>
            <a:ext cx="3186571" cy="1683141"/>
          </a:xfrm>
          <a:custGeom>
            <a:avLst/>
            <a:gdLst/>
            <a:ahLst/>
            <a:cxnLst/>
            <a:rect l="l" t="t" r="r" b="b"/>
            <a:pathLst>
              <a:path w="94368" h="49845" extrusionOk="0">
                <a:moveTo>
                  <a:pt x="0" y="0"/>
                </a:moveTo>
                <a:lnTo>
                  <a:pt x="0" y="26886"/>
                </a:lnTo>
                <a:cubicBezTo>
                  <a:pt x="767" y="27686"/>
                  <a:pt x="1601" y="28354"/>
                  <a:pt x="2669" y="28721"/>
                </a:cubicBezTo>
                <a:cubicBezTo>
                  <a:pt x="3333" y="28949"/>
                  <a:pt x="4017" y="29032"/>
                  <a:pt x="4713" y="29032"/>
                </a:cubicBezTo>
                <a:cubicBezTo>
                  <a:pt x="6595" y="29032"/>
                  <a:pt x="8560" y="28423"/>
                  <a:pt x="10438" y="28423"/>
                </a:cubicBezTo>
                <a:cubicBezTo>
                  <a:pt x="11214" y="28423"/>
                  <a:pt x="11975" y="28527"/>
                  <a:pt x="12709" y="28821"/>
                </a:cubicBezTo>
                <a:cubicBezTo>
                  <a:pt x="14911" y="29688"/>
                  <a:pt x="16178" y="32056"/>
                  <a:pt x="18146" y="33457"/>
                </a:cubicBezTo>
                <a:cubicBezTo>
                  <a:pt x="19591" y="34473"/>
                  <a:pt x="21276" y="34869"/>
                  <a:pt x="23031" y="34869"/>
                </a:cubicBezTo>
                <a:cubicBezTo>
                  <a:pt x="25368" y="34869"/>
                  <a:pt x="27831" y="34167"/>
                  <a:pt x="30021" y="33290"/>
                </a:cubicBezTo>
                <a:cubicBezTo>
                  <a:pt x="33431" y="31897"/>
                  <a:pt x="36919" y="30135"/>
                  <a:pt x="40510" y="30135"/>
                </a:cubicBezTo>
                <a:cubicBezTo>
                  <a:pt x="40960" y="30135"/>
                  <a:pt x="41411" y="30162"/>
                  <a:pt x="41863" y="30222"/>
                </a:cubicBezTo>
                <a:cubicBezTo>
                  <a:pt x="40796" y="33090"/>
                  <a:pt x="41129" y="36493"/>
                  <a:pt x="42831" y="39028"/>
                </a:cubicBezTo>
                <a:cubicBezTo>
                  <a:pt x="44498" y="41563"/>
                  <a:pt x="47501" y="43231"/>
                  <a:pt x="50536" y="43331"/>
                </a:cubicBezTo>
                <a:cubicBezTo>
                  <a:pt x="50609" y="43333"/>
                  <a:pt x="50682" y="43333"/>
                  <a:pt x="50755" y="43333"/>
                </a:cubicBezTo>
                <a:cubicBezTo>
                  <a:pt x="52852" y="43333"/>
                  <a:pt x="55019" y="42709"/>
                  <a:pt x="57093" y="42709"/>
                </a:cubicBezTo>
                <a:cubicBezTo>
                  <a:pt x="58022" y="42709"/>
                  <a:pt x="58932" y="42835"/>
                  <a:pt x="59809" y="43198"/>
                </a:cubicBezTo>
                <a:cubicBezTo>
                  <a:pt x="61477" y="43865"/>
                  <a:pt x="62678" y="45299"/>
                  <a:pt x="64012" y="46500"/>
                </a:cubicBezTo>
                <a:cubicBezTo>
                  <a:pt x="66153" y="48417"/>
                  <a:pt x="68936" y="49844"/>
                  <a:pt x="71834" y="49844"/>
                </a:cubicBezTo>
                <a:cubicBezTo>
                  <a:pt x="71962" y="49844"/>
                  <a:pt x="72090" y="49841"/>
                  <a:pt x="72218" y="49836"/>
                </a:cubicBezTo>
                <a:cubicBezTo>
                  <a:pt x="75254" y="49702"/>
                  <a:pt x="78323" y="47801"/>
                  <a:pt x="79157" y="44865"/>
                </a:cubicBezTo>
                <a:cubicBezTo>
                  <a:pt x="79692" y="44926"/>
                  <a:pt x="80231" y="44955"/>
                  <a:pt x="80769" y="44955"/>
                </a:cubicBezTo>
                <a:cubicBezTo>
                  <a:pt x="84994" y="44955"/>
                  <a:pt x="89222" y="43131"/>
                  <a:pt x="92032" y="39995"/>
                </a:cubicBezTo>
                <a:cubicBezTo>
                  <a:pt x="93267" y="38628"/>
                  <a:pt x="94267" y="36893"/>
                  <a:pt x="94334" y="35058"/>
                </a:cubicBezTo>
                <a:cubicBezTo>
                  <a:pt x="94367" y="33224"/>
                  <a:pt x="93200" y="31289"/>
                  <a:pt x="91365" y="30889"/>
                </a:cubicBezTo>
                <a:cubicBezTo>
                  <a:pt x="91188" y="30849"/>
                  <a:pt x="91008" y="30831"/>
                  <a:pt x="90828" y="30831"/>
                </a:cubicBezTo>
                <a:cubicBezTo>
                  <a:pt x="89181" y="30831"/>
                  <a:pt x="87539" y="32400"/>
                  <a:pt x="87929" y="34024"/>
                </a:cubicBezTo>
                <a:cubicBezTo>
                  <a:pt x="86262" y="31222"/>
                  <a:pt x="83259" y="29288"/>
                  <a:pt x="80057" y="28787"/>
                </a:cubicBezTo>
                <a:cubicBezTo>
                  <a:pt x="79505" y="28702"/>
                  <a:pt x="78948" y="28660"/>
                  <a:pt x="78390" y="28660"/>
                </a:cubicBezTo>
                <a:cubicBezTo>
                  <a:pt x="75678" y="28660"/>
                  <a:pt x="72965" y="29646"/>
                  <a:pt x="70917" y="31389"/>
                </a:cubicBezTo>
                <a:cubicBezTo>
                  <a:pt x="69998" y="32225"/>
                  <a:pt x="68870" y="33293"/>
                  <a:pt x="67707" y="33293"/>
                </a:cubicBezTo>
                <a:cubicBezTo>
                  <a:pt x="67477" y="33293"/>
                  <a:pt x="67246" y="33251"/>
                  <a:pt x="67015" y="33157"/>
                </a:cubicBezTo>
                <a:cubicBezTo>
                  <a:pt x="65180" y="32457"/>
                  <a:pt x="65747" y="29821"/>
                  <a:pt x="65747" y="27853"/>
                </a:cubicBezTo>
                <a:cubicBezTo>
                  <a:pt x="65718" y="24707"/>
                  <a:pt x="62650" y="22052"/>
                  <a:pt x="59567" y="22052"/>
                </a:cubicBezTo>
                <a:cubicBezTo>
                  <a:pt x="59054" y="22052"/>
                  <a:pt x="58541" y="22126"/>
                  <a:pt x="58041" y="22283"/>
                </a:cubicBezTo>
                <a:cubicBezTo>
                  <a:pt x="60076" y="18680"/>
                  <a:pt x="61310" y="14377"/>
                  <a:pt x="60176" y="10374"/>
                </a:cubicBezTo>
                <a:cubicBezTo>
                  <a:pt x="59118" y="6640"/>
                  <a:pt x="55680" y="3486"/>
                  <a:pt x="51892" y="3486"/>
                </a:cubicBezTo>
                <a:cubicBezTo>
                  <a:pt x="51619" y="3486"/>
                  <a:pt x="51345" y="3502"/>
                  <a:pt x="51070" y="3536"/>
                </a:cubicBezTo>
                <a:cubicBezTo>
                  <a:pt x="49983" y="3672"/>
                  <a:pt x="48750" y="4022"/>
                  <a:pt x="47645" y="4022"/>
                </a:cubicBezTo>
                <a:cubicBezTo>
                  <a:pt x="46851" y="4022"/>
                  <a:pt x="46124" y="3841"/>
                  <a:pt x="45566" y="3269"/>
                </a:cubicBezTo>
                <a:cubicBezTo>
                  <a:pt x="44899" y="2535"/>
                  <a:pt x="44799" y="1501"/>
                  <a:pt x="44565" y="600"/>
                </a:cubicBezTo>
                <a:cubicBezTo>
                  <a:pt x="44532" y="367"/>
                  <a:pt x="44498" y="167"/>
                  <a:pt x="4446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0" name="Google Shape;160;p13"/>
          <p:cNvGrpSpPr/>
          <p:nvPr/>
        </p:nvGrpSpPr>
        <p:grpSpPr>
          <a:xfrm flipH="1">
            <a:off x="-76236" y="3777307"/>
            <a:ext cx="3883271" cy="1366318"/>
            <a:chOff x="1205200" y="3593850"/>
            <a:chExt cx="1645175" cy="578850"/>
          </a:xfrm>
        </p:grpSpPr>
        <p:sp>
          <p:nvSpPr>
            <p:cNvPr id="161" name="Google Shape;161;p13"/>
            <p:cNvSpPr/>
            <p:nvPr/>
          </p:nvSpPr>
          <p:spPr>
            <a:xfrm>
              <a:off x="1205200" y="3593850"/>
              <a:ext cx="1544850" cy="578850"/>
            </a:xfrm>
            <a:custGeom>
              <a:avLst/>
              <a:gdLst/>
              <a:ahLst/>
              <a:cxnLst/>
              <a:rect l="l" t="t" r="r" b="b"/>
              <a:pathLst>
                <a:path w="61794" h="23154" extrusionOk="0">
                  <a:moveTo>
                    <a:pt x="26837" y="0"/>
                  </a:moveTo>
                  <a:cubicBezTo>
                    <a:pt x="25120" y="0"/>
                    <a:pt x="23396" y="573"/>
                    <a:pt x="21967" y="1531"/>
                  </a:cubicBezTo>
                  <a:cubicBezTo>
                    <a:pt x="20146" y="2734"/>
                    <a:pt x="18741" y="4532"/>
                    <a:pt x="17848" y="6508"/>
                  </a:cubicBezTo>
                  <a:cubicBezTo>
                    <a:pt x="17574" y="7092"/>
                    <a:pt x="15526" y="13092"/>
                    <a:pt x="15836" y="13259"/>
                  </a:cubicBezTo>
                  <a:cubicBezTo>
                    <a:pt x="14336" y="12449"/>
                    <a:pt x="13347" y="11187"/>
                    <a:pt x="11478" y="10783"/>
                  </a:cubicBezTo>
                  <a:cubicBezTo>
                    <a:pt x="10879" y="10661"/>
                    <a:pt x="10265" y="10597"/>
                    <a:pt x="9651" y="10597"/>
                  </a:cubicBezTo>
                  <a:cubicBezTo>
                    <a:pt x="8641" y="10597"/>
                    <a:pt x="7632" y="10770"/>
                    <a:pt x="6692" y="11140"/>
                  </a:cubicBezTo>
                  <a:cubicBezTo>
                    <a:pt x="4644" y="11949"/>
                    <a:pt x="2977" y="13569"/>
                    <a:pt x="1929" y="15497"/>
                  </a:cubicBezTo>
                  <a:cubicBezTo>
                    <a:pt x="1644" y="16045"/>
                    <a:pt x="134" y="22576"/>
                    <a:pt x="9" y="23117"/>
                  </a:cubicBezTo>
                  <a:lnTo>
                    <a:pt x="61008" y="23117"/>
                  </a:lnTo>
                  <a:cubicBezTo>
                    <a:pt x="61794" y="20796"/>
                    <a:pt x="60544" y="18760"/>
                    <a:pt x="58365" y="17641"/>
                  </a:cubicBezTo>
                  <a:cubicBezTo>
                    <a:pt x="57672" y="17287"/>
                    <a:pt x="56899" y="17119"/>
                    <a:pt x="56122" y="17119"/>
                  </a:cubicBezTo>
                  <a:cubicBezTo>
                    <a:pt x="54466" y="17119"/>
                    <a:pt x="52789" y="17879"/>
                    <a:pt x="51816" y="19224"/>
                  </a:cubicBezTo>
                  <a:cubicBezTo>
                    <a:pt x="51162" y="16069"/>
                    <a:pt x="49316" y="12997"/>
                    <a:pt x="46411" y="11604"/>
                  </a:cubicBezTo>
                  <a:cubicBezTo>
                    <a:pt x="45449" y="11142"/>
                    <a:pt x="44400" y="10916"/>
                    <a:pt x="43359" y="10916"/>
                  </a:cubicBezTo>
                  <a:cubicBezTo>
                    <a:pt x="41232" y="10916"/>
                    <a:pt x="39137" y="11861"/>
                    <a:pt x="37874" y="13676"/>
                  </a:cubicBezTo>
                  <a:cubicBezTo>
                    <a:pt x="37946" y="13569"/>
                    <a:pt x="36541" y="9866"/>
                    <a:pt x="36445" y="9544"/>
                  </a:cubicBezTo>
                  <a:cubicBezTo>
                    <a:pt x="35922" y="7866"/>
                    <a:pt x="35279" y="6199"/>
                    <a:pt x="34338" y="4699"/>
                  </a:cubicBezTo>
                  <a:cubicBezTo>
                    <a:pt x="32933" y="2484"/>
                    <a:pt x="30778" y="615"/>
                    <a:pt x="28206" y="127"/>
                  </a:cubicBezTo>
                  <a:cubicBezTo>
                    <a:pt x="27754" y="41"/>
                    <a:pt x="27296" y="0"/>
                    <a:pt x="26837" y="0"/>
                  </a:cubicBezTo>
                  <a:close/>
                  <a:moveTo>
                    <a:pt x="0" y="23117"/>
                  </a:moveTo>
                  <a:lnTo>
                    <a:pt x="0" y="23153"/>
                  </a:lnTo>
                  <a:cubicBezTo>
                    <a:pt x="0" y="23153"/>
                    <a:pt x="3" y="23141"/>
                    <a:pt x="9" y="231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3"/>
            <p:cNvSpPr/>
            <p:nvPr/>
          </p:nvSpPr>
          <p:spPr>
            <a:xfrm>
              <a:off x="2076150" y="3809400"/>
              <a:ext cx="774225" cy="363300"/>
            </a:xfrm>
            <a:custGeom>
              <a:avLst/>
              <a:gdLst/>
              <a:ahLst/>
              <a:cxnLst/>
              <a:rect l="l" t="t" r="r" b="b"/>
              <a:pathLst>
                <a:path w="30969" h="14532" extrusionOk="0">
                  <a:moveTo>
                    <a:pt x="24468" y="0"/>
                  </a:moveTo>
                  <a:cubicBezTo>
                    <a:pt x="23429" y="0"/>
                    <a:pt x="22385" y="202"/>
                    <a:pt x="21408" y="541"/>
                  </a:cubicBezTo>
                  <a:cubicBezTo>
                    <a:pt x="19395" y="1232"/>
                    <a:pt x="17621" y="2518"/>
                    <a:pt x="16264" y="4161"/>
                  </a:cubicBezTo>
                  <a:cubicBezTo>
                    <a:pt x="14883" y="5816"/>
                    <a:pt x="14561" y="7816"/>
                    <a:pt x="13668" y="9709"/>
                  </a:cubicBezTo>
                  <a:cubicBezTo>
                    <a:pt x="12859" y="9566"/>
                    <a:pt x="12073" y="8923"/>
                    <a:pt x="11180" y="8769"/>
                  </a:cubicBezTo>
                  <a:cubicBezTo>
                    <a:pt x="10869" y="8718"/>
                    <a:pt x="10555" y="8693"/>
                    <a:pt x="10242" y="8693"/>
                  </a:cubicBezTo>
                  <a:cubicBezTo>
                    <a:pt x="9668" y="8693"/>
                    <a:pt x="9096" y="8778"/>
                    <a:pt x="8549" y="8947"/>
                  </a:cubicBezTo>
                  <a:cubicBezTo>
                    <a:pt x="6239" y="9673"/>
                    <a:pt x="250" y="12174"/>
                    <a:pt x="0" y="14531"/>
                  </a:cubicBezTo>
                  <a:lnTo>
                    <a:pt x="30540" y="14531"/>
                  </a:lnTo>
                  <a:cubicBezTo>
                    <a:pt x="30813" y="14531"/>
                    <a:pt x="30956" y="8697"/>
                    <a:pt x="30956" y="8173"/>
                  </a:cubicBezTo>
                  <a:cubicBezTo>
                    <a:pt x="30968" y="5078"/>
                    <a:pt x="30111" y="1577"/>
                    <a:pt x="26884" y="410"/>
                  </a:cubicBezTo>
                  <a:cubicBezTo>
                    <a:pt x="26106" y="127"/>
                    <a:pt x="25289" y="0"/>
                    <a:pt x="244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3" name="Google Shape;163;p13"/>
          <p:cNvGrpSpPr/>
          <p:nvPr/>
        </p:nvGrpSpPr>
        <p:grpSpPr>
          <a:xfrm>
            <a:off x="513475" y="670700"/>
            <a:ext cx="1718465" cy="4201446"/>
            <a:chOff x="513475" y="670700"/>
            <a:chExt cx="1718465" cy="4201446"/>
          </a:xfrm>
        </p:grpSpPr>
        <p:sp>
          <p:nvSpPr>
            <p:cNvPr id="164" name="Google Shape;164;p13"/>
            <p:cNvSpPr/>
            <p:nvPr/>
          </p:nvSpPr>
          <p:spPr>
            <a:xfrm>
              <a:off x="1361170" y="3559501"/>
              <a:ext cx="116567" cy="1312644"/>
            </a:xfrm>
            <a:custGeom>
              <a:avLst/>
              <a:gdLst/>
              <a:ahLst/>
              <a:cxnLst/>
              <a:rect l="l" t="t" r="r" b="b"/>
              <a:pathLst>
                <a:path w="2767" h="31157" extrusionOk="0">
                  <a:moveTo>
                    <a:pt x="2766" y="1"/>
                  </a:moveTo>
                  <a:lnTo>
                    <a:pt x="0" y="7600"/>
                  </a:lnTo>
                  <a:lnTo>
                    <a:pt x="0" y="31156"/>
                  </a:lnTo>
                  <a:lnTo>
                    <a:pt x="2766" y="31156"/>
                  </a:lnTo>
                  <a:lnTo>
                    <a:pt x="276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13"/>
            <p:cNvSpPr/>
            <p:nvPr/>
          </p:nvSpPr>
          <p:spPr>
            <a:xfrm>
              <a:off x="513475" y="2743819"/>
              <a:ext cx="1718465" cy="1461405"/>
            </a:xfrm>
            <a:custGeom>
              <a:avLst/>
              <a:gdLst/>
              <a:ahLst/>
              <a:cxnLst/>
              <a:rect l="l" t="t" r="r" b="b"/>
              <a:pathLst>
                <a:path w="40792" h="34688" extrusionOk="0">
                  <a:moveTo>
                    <a:pt x="1706" y="30458"/>
                  </a:moveTo>
                  <a:lnTo>
                    <a:pt x="1706" y="30458"/>
                  </a:lnTo>
                  <a:cubicBezTo>
                    <a:pt x="1490" y="30765"/>
                    <a:pt x="1368" y="31005"/>
                    <a:pt x="1368" y="31156"/>
                  </a:cubicBezTo>
                  <a:cubicBezTo>
                    <a:pt x="1368" y="31235"/>
                    <a:pt x="1377" y="31272"/>
                    <a:pt x="1393" y="31272"/>
                  </a:cubicBezTo>
                  <a:cubicBezTo>
                    <a:pt x="1441" y="31272"/>
                    <a:pt x="1553" y="30965"/>
                    <a:pt x="1706" y="30458"/>
                  </a:cubicBezTo>
                  <a:close/>
                  <a:moveTo>
                    <a:pt x="29666" y="1"/>
                  </a:moveTo>
                  <a:lnTo>
                    <a:pt x="11794" y="4135"/>
                  </a:lnTo>
                  <a:cubicBezTo>
                    <a:pt x="11794" y="4135"/>
                    <a:pt x="9028" y="15898"/>
                    <a:pt x="0" y="22129"/>
                  </a:cubicBezTo>
                  <a:lnTo>
                    <a:pt x="4164" y="20761"/>
                  </a:lnTo>
                  <a:lnTo>
                    <a:pt x="4164" y="20761"/>
                  </a:lnTo>
                  <a:cubicBezTo>
                    <a:pt x="4164" y="20761"/>
                    <a:pt x="2450" y="27990"/>
                    <a:pt x="1706" y="30458"/>
                  </a:cubicBezTo>
                  <a:lnTo>
                    <a:pt x="1706" y="30458"/>
                  </a:lnTo>
                  <a:cubicBezTo>
                    <a:pt x="3494" y="27918"/>
                    <a:pt x="11763" y="20762"/>
                    <a:pt x="11763" y="20761"/>
                  </a:cubicBezTo>
                  <a:lnTo>
                    <a:pt x="11763" y="20761"/>
                  </a:lnTo>
                  <a:cubicBezTo>
                    <a:pt x="11763" y="20762"/>
                    <a:pt x="9868" y="32654"/>
                    <a:pt x="10281" y="32654"/>
                  </a:cubicBezTo>
                  <a:cubicBezTo>
                    <a:pt x="10303" y="32654"/>
                    <a:pt x="10331" y="32622"/>
                    <a:pt x="10365" y="32555"/>
                  </a:cubicBezTo>
                  <a:cubicBezTo>
                    <a:pt x="11064" y="31187"/>
                    <a:pt x="14529" y="24956"/>
                    <a:pt x="14529" y="24956"/>
                  </a:cubicBezTo>
                  <a:cubicBezTo>
                    <a:pt x="14529" y="24956"/>
                    <a:pt x="19094" y="34683"/>
                    <a:pt x="19379" y="34683"/>
                  </a:cubicBezTo>
                  <a:cubicBezTo>
                    <a:pt x="19388" y="34683"/>
                    <a:pt x="19393" y="34673"/>
                    <a:pt x="19393" y="34652"/>
                  </a:cubicBezTo>
                  <a:cubicBezTo>
                    <a:pt x="19393" y="33953"/>
                    <a:pt x="21460" y="29090"/>
                    <a:pt x="22827" y="26324"/>
                  </a:cubicBezTo>
                  <a:cubicBezTo>
                    <a:pt x="22827" y="26324"/>
                    <a:pt x="26699" y="34687"/>
                    <a:pt x="26976" y="34687"/>
                  </a:cubicBezTo>
                  <a:cubicBezTo>
                    <a:pt x="26986" y="34687"/>
                    <a:pt x="26992" y="34676"/>
                    <a:pt x="26992" y="34652"/>
                  </a:cubicBezTo>
                  <a:cubicBezTo>
                    <a:pt x="26992" y="33973"/>
                    <a:pt x="27622" y="22829"/>
                    <a:pt x="28299" y="22829"/>
                  </a:cubicBezTo>
                  <a:cubicBezTo>
                    <a:pt x="28319" y="22829"/>
                    <a:pt x="28339" y="22838"/>
                    <a:pt x="28359" y="22858"/>
                  </a:cubicBezTo>
                  <a:cubicBezTo>
                    <a:pt x="29006" y="23534"/>
                    <a:pt x="35496" y="33260"/>
                    <a:pt x="35935" y="33260"/>
                  </a:cubicBezTo>
                  <a:cubicBezTo>
                    <a:pt x="35950" y="33260"/>
                    <a:pt x="35958" y="33248"/>
                    <a:pt x="35958" y="33223"/>
                  </a:cubicBezTo>
                  <a:cubicBezTo>
                    <a:pt x="35958" y="32555"/>
                    <a:pt x="33861" y="24227"/>
                    <a:pt x="33861" y="24226"/>
                  </a:cubicBezTo>
                  <a:lnTo>
                    <a:pt x="33861" y="24226"/>
                  </a:lnTo>
                  <a:lnTo>
                    <a:pt x="40791" y="30457"/>
                  </a:lnTo>
                  <a:cubicBezTo>
                    <a:pt x="40791" y="30457"/>
                    <a:pt x="31764" y="15229"/>
                    <a:pt x="29666" y="1"/>
                  </a:cubicBezTo>
                  <a:close/>
                </a:path>
              </a:pathLst>
            </a:custGeom>
            <a:solidFill>
              <a:srgbClr val="387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3"/>
            <p:cNvSpPr/>
            <p:nvPr/>
          </p:nvSpPr>
          <p:spPr>
            <a:xfrm>
              <a:off x="806684" y="1809083"/>
              <a:ext cx="1342014" cy="1370236"/>
            </a:xfrm>
            <a:custGeom>
              <a:avLst/>
              <a:gdLst/>
              <a:ahLst/>
              <a:cxnLst/>
              <a:rect l="l" t="t" r="r" b="b"/>
              <a:pathLst>
                <a:path w="31856" h="32524" extrusionOk="0">
                  <a:moveTo>
                    <a:pt x="9697" y="0"/>
                  </a:moveTo>
                  <a:cubicBezTo>
                    <a:pt x="9697" y="0"/>
                    <a:pt x="8998" y="16596"/>
                    <a:pt x="1" y="31156"/>
                  </a:cubicBezTo>
                  <a:lnTo>
                    <a:pt x="4135" y="28359"/>
                  </a:lnTo>
                  <a:lnTo>
                    <a:pt x="5502" y="32523"/>
                  </a:lnTo>
                  <a:lnTo>
                    <a:pt x="10366" y="27630"/>
                  </a:lnTo>
                  <a:lnTo>
                    <a:pt x="13831" y="30426"/>
                  </a:lnTo>
                  <a:lnTo>
                    <a:pt x="17296" y="27630"/>
                  </a:lnTo>
                  <a:lnTo>
                    <a:pt x="22828" y="29727"/>
                  </a:lnTo>
                  <a:lnTo>
                    <a:pt x="26293" y="26292"/>
                  </a:lnTo>
                  <a:lnTo>
                    <a:pt x="31856" y="29058"/>
                  </a:lnTo>
                  <a:cubicBezTo>
                    <a:pt x="31856" y="29058"/>
                    <a:pt x="22828" y="14499"/>
                    <a:pt x="21460" y="0"/>
                  </a:cubicBezTo>
                  <a:close/>
                </a:path>
              </a:pathLst>
            </a:custGeom>
            <a:solidFill>
              <a:srgbClr val="387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3"/>
            <p:cNvSpPr/>
            <p:nvPr/>
          </p:nvSpPr>
          <p:spPr>
            <a:xfrm>
              <a:off x="516045" y="2624765"/>
              <a:ext cx="902792" cy="1489338"/>
            </a:xfrm>
            <a:custGeom>
              <a:avLst/>
              <a:gdLst/>
              <a:ahLst/>
              <a:cxnLst/>
              <a:rect l="l" t="t" r="r" b="b"/>
              <a:pathLst>
                <a:path w="21430" h="35351" extrusionOk="0">
                  <a:moveTo>
                    <a:pt x="21429" y="0"/>
                  </a:moveTo>
                  <a:lnTo>
                    <a:pt x="11733" y="6930"/>
                  </a:lnTo>
                  <a:cubicBezTo>
                    <a:pt x="11733" y="6930"/>
                    <a:pt x="10365" y="13830"/>
                    <a:pt x="7599" y="17295"/>
                  </a:cubicBezTo>
                  <a:cubicBezTo>
                    <a:pt x="4803" y="20760"/>
                    <a:pt x="0" y="24894"/>
                    <a:pt x="0" y="24894"/>
                  </a:cubicBezTo>
                  <a:lnTo>
                    <a:pt x="4134" y="23526"/>
                  </a:lnTo>
                  <a:lnTo>
                    <a:pt x="1368" y="33891"/>
                  </a:lnTo>
                  <a:lnTo>
                    <a:pt x="11277" y="24317"/>
                  </a:lnTo>
                  <a:lnTo>
                    <a:pt x="11277" y="24317"/>
                  </a:lnTo>
                  <a:lnTo>
                    <a:pt x="10304" y="35350"/>
                  </a:lnTo>
                  <a:lnTo>
                    <a:pt x="21429" y="14560"/>
                  </a:lnTo>
                  <a:lnTo>
                    <a:pt x="214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3"/>
            <p:cNvSpPr/>
            <p:nvPr/>
          </p:nvSpPr>
          <p:spPr>
            <a:xfrm>
              <a:off x="807990" y="1810347"/>
              <a:ext cx="669743" cy="1370236"/>
            </a:xfrm>
            <a:custGeom>
              <a:avLst/>
              <a:gdLst/>
              <a:ahLst/>
              <a:cxnLst/>
              <a:rect l="l" t="t" r="r" b="b"/>
              <a:pathLst>
                <a:path w="15898" h="32524" extrusionOk="0">
                  <a:moveTo>
                    <a:pt x="9028" y="1"/>
                  </a:moveTo>
                  <a:cubicBezTo>
                    <a:pt x="9028" y="1"/>
                    <a:pt x="9696" y="2098"/>
                    <a:pt x="8906" y="6688"/>
                  </a:cubicBezTo>
                  <a:cubicBezTo>
                    <a:pt x="8116" y="11277"/>
                    <a:pt x="6231" y="16627"/>
                    <a:pt x="5593" y="19423"/>
                  </a:cubicBezTo>
                  <a:cubicBezTo>
                    <a:pt x="4955" y="22189"/>
                    <a:pt x="0" y="31156"/>
                    <a:pt x="0" y="31156"/>
                  </a:cubicBezTo>
                  <a:lnTo>
                    <a:pt x="4134" y="28390"/>
                  </a:lnTo>
                  <a:lnTo>
                    <a:pt x="5532" y="32524"/>
                  </a:lnTo>
                  <a:lnTo>
                    <a:pt x="14529" y="15198"/>
                  </a:lnTo>
                  <a:lnTo>
                    <a:pt x="15897" y="1368"/>
                  </a:lnTo>
                  <a:lnTo>
                    <a:pt x="902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13"/>
            <p:cNvSpPr/>
            <p:nvPr/>
          </p:nvSpPr>
          <p:spPr>
            <a:xfrm>
              <a:off x="1011594" y="670700"/>
              <a:ext cx="874146" cy="1370236"/>
            </a:xfrm>
            <a:custGeom>
              <a:avLst/>
              <a:gdLst/>
              <a:ahLst/>
              <a:cxnLst/>
              <a:rect l="l" t="t" r="r" b="b"/>
              <a:pathLst>
                <a:path w="20750" h="32524" extrusionOk="0">
                  <a:moveTo>
                    <a:pt x="11733" y="1"/>
                  </a:moveTo>
                  <a:lnTo>
                    <a:pt x="10639" y="4286"/>
                  </a:lnTo>
                  <a:cubicBezTo>
                    <a:pt x="8177" y="13861"/>
                    <a:pt x="4590" y="23101"/>
                    <a:pt x="0" y="31825"/>
                  </a:cubicBezTo>
                  <a:lnTo>
                    <a:pt x="4134" y="29059"/>
                  </a:lnTo>
                  <a:lnTo>
                    <a:pt x="6900" y="31156"/>
                  </a:lnTo>
                  <a:lnTo>
                    <a:pt x="8997" y="29059"/>
                  </a:lnTo>
                  <a:lnTo>
                    <a:pt x="11763" y="31156"/>
                  </a:lnTo>
                  <a:lnTo>
                    <a:pt x="12462" y="28390"/>
                  </a:lnTo>
                  <a:lnTo>
                    <a:pt x="15928" y="31156"/>
                  </a:lnTo>
                  <a:lnTo>
                    <a:pt x="16596" y="29059"/>
                  </a:lnTo>
                  <a:lnTo>
                    <a:pt x="20730" y="32524"/>
                  </a:lnTo>
                  <a:cubicBezTo>
                    <a:pt x="20730" y="32524"/>
                    <a:pt x="20730" y="32524"/>
                    <a:pt x="20730" y="32524"/>
                  </a:cubicBezTo>
                  <a:cubicBezTo>
                    <a:pt x="20750" y="32524"/>
                    <a:pt x="13798" y="12453"/>
                    <a:pt x="11733" y="1"/>
                  </a:cubicBezTo>
                  <a:close/>
                </a:path>
              </a:pathLst>
            </a:custGeom>
            <a:solidFill>
              <a:srgbClr val="387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3"/>
            <p:cNvSpPr/>
            <p:nvPr/>
          </p:nvSpPr>
          <p:spPr>
            <a:xfrm>
              <a:off x="1010288" y="670700"/>
              <a:ext cx="495588" cy="1343357"/>
            </a:xfrm>
            <a:custGeom>
              <a:avLst/>
              <a:gdLst/>
              <a:ahLst/>
              <a:cxnLst/>
              <a:rect l="l" t="t" r="r" b="b"/>
              <a:pathLst>
                <a:path w="11764" h="31886" extrusionOk="0">
                  <a:moveTo>
                    <a:pt x="11764" y="1"/>
                  </a:moveTo>
                  <a:cubicBezTo>
                    <a:pt x="10639" y="4013"/>
                    <a:pt x="9120" y="10153"/>
                    <a:pt x="6901" y="15958"/>
                  </a:cubicBezTo>
                  <a:cubicBezTo>
                    <a:pt x="3800" y="24226"/>
                    <a:pt x="1" y="31885"/>
                    <a:pt x="1" y="31885"/>
                  </a:cubicBezTo>
                  <a:lnTo>
                    <a:pt x="4135" y="29089"/>
                  </a:lnTo>
                  <a:lnTo>
                    <a:pt x="6901" y="31186"/>
                  </a:lnTo>
                  <a:lnTo>
                    <a:pt x="11764" y="26323"/>
                  </a:lnTo>
                  <a:lnTo>
                    <a:pt x="1176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3"/>
            <p:cNvSpPr/>
            <p:nvPr/>
          </p:nvSpPr>
          <p:spPr>
            <a:xfrm>
              <a:off x="1450775" y="4398270"/>
              <a:ext cx="6446" cy="443081"/>
            </a:xfrm>
            <a:custGeom>
              <a:avLst/>
              <a:gdLst/>
              <a:ahLst/>
              <a:cxnLst/>
              <a:rect l="l" t="t" r="r" b="b"/>
              <a:pathLst>
                <a:path w="153" h="10517" fill="none" extrusionOk="0">
                  <a:moveTo>
                    <a:pt x="1" y="0"/>
                  </a:moveTo>
                  <a:cubicBezTo>
                    <a:pt x="153" y="3496"/>
                    <a:pt x="153" y="6991"/>
                    <a:pt x="62" y="10517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3"/>
            <p:cNvSpPr/>
            <p:nvPr/>
          </p:nvSpPr>
          <p:spPr>
            <a:xfrm>
              <a:off x="1382908" y="4521200"/>
              <a:ext cx="5182" cy="320146"/>
            </a:xfrm>
            <a:custGeom>
              <a:avLst/>
              <a:gdLst/>
              <a:ahLst/>
              <a:cxnLst/>
              <a:rect l="l" t="t" r="r" b="b"/>
              <a:pathLst>
                <a:path w="123" h="7599" fill="none" extrusionOk="0">
                  <a:moveTo>
                    <a:pt x="1" y="0"/>
                  </a:moveTo>
                  <a:cubicBezTo>
                    <a:pt x="123" y="2523"/>
                    <a:pt x="123" y="5076"/>
                    <a:pt x="31" y="7599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3"/>
            <p:cNvSpPr/>
            <p:nvPr/>
          </p:nvSpPr>
          <p:spPr>
            <a:xfrm>
              <a:off x="1414925" y="4335499"/>
              <a:ext cx="6446" cy="444387"/>
            </a:xfrm>
            <a:custGeom>
              <a:avLst/>
              <a:gdLst/>
              <a:ahLst/>
              <a:cxnLst/>
              <a:rect l="l" t="t" r="r" b="b"/>
              <a:pathLst>
                <a:path w="153" h="10548" fill="none" extrusionOk="0">
                  <a:moveTo>
                    <a:pt x="153" y="10548"/>
                  </a:moveTo>
                  <a:cubicBezTo>
                    <a:pt x="1" y="7052"/>
                    <a:pt x="1" y="3557"/>
                    <a:pt x="92" y="1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3"/>
            <p:cNvSpPr/>
            <p:nvPr/>
          </p:nvSpPr>
          <p:spPr>
            <a:xfrm>
              <a:off x="1450775" y="4083237"/>
              <a:ext cx="6446" cy="221604"/>
            </a:xfrm>
            <a:custGeom>
              <a:avLst/>
              <a:gdLst/>
              <a:ahLst/>
              <a:cxnLst/>
              <a:rect l="l" t="t" r="r" b="b"/>
              <a:pathLst>
                <a:path w="153" h="5260" fill="none" extrusionOk="0">
                  <a:moveTo>
                    <a:pt x="1" y="1"/>
                  </a:moveTo>
                  <a:cubicBezTo>
                    <a:pt x="153" y="1733"/>
                    <a:pt x="153" y="3527"/>
                    <a:pt x="62" y="5259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3"/>
            <p:cNvSpPr/>
            <p:nvPr/>
          </p:nvSpPr>
          <p:spPr>
            <a:xfrm>
              <a:off x="1382908" y="4143438"/>
              <a:ext cx="5182" cy="160094"/>
            </a:xfrm>
            <a:custGeom>
              <a:avLst/>
              <a:gdLst/>
              <a:ahLst/>
              <a:cxnLst/>
              <a:rect l="l" t="t" r="r" b="b"/>
              <a:pathLst>
                <a:path w="123" h="3800" fill="none" extrusionOk="0">
                  <a:moveTo>
                    <a:pt x="1" y="0"/>
                  </a:moveTo>
                  <a:cubicBezTo>
                    <a:pt x="123" y="1277"/>
                    <a:pt x="123" y="2554"/>
                    <a:pt x="31" y="3800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3"/>
            <p:cNvSpPr/>
            <p:nvPr/>
          </p:nvSpPr>
          <p:spPr>
            <a:xfrm>
              <a:off x="1414925" y="4051220"/>
              <a:ext cx="6446" cy="222868"/>
            </a:xfrm>
            <a:custGeom>
              <a:avLst/>
              <a:gdLst/>
              <a:ahLst/>
              <a:cxnLst/>
              <a:rect l="l" t="t" r="r" b="b"/>
              <a:pathLst>
                <a:path w="153" h="5290" fill="none" extrusionOk="0">
                  <a:moveTo>
                    <a:pt x="153" y="5290"/>
                  </a:moveTo>
                  <a:cubicBezTo>
                    <a:pt x="1" y="3527"/>
                    <a:pt x="1" y="1733"/>
                    <a:pt x="92" y="1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3"/>
            <p:cNvSpPr/>
            <p:nvPr/>
          </p:nvSpPr>
          <p:spPr>
            <a:xfrm>
              <a:off x="1409827" y="1323768"/>
              <a:ext cx="19252" cy="71747"/>
            </a:xfrm>
            <a:custGeom>
              <a:avLst/>
              <a:gdLst/>
              <a:ahLst/>
              <a:cxnLst/>
              <a:rect l="l" t="t" r="r" b="b"/>
              <a:pathLst>
                <a:path w="457" h="1703" fill="none" extrusionOk="0">
                  <a:moveTo>
                    <a:pt x="456" y="0"/>
                  </a:moveTo>
                  <a:lnTo>
                    <a:pt x="0" y="1702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13"/>
            <p:cNvSpPr/>
            <p:nvPr/>
          </p:nvSpPr>
          <p:spPr>
            <a:xfrm>
              <a:off x="1313776" y="1683584"/>
              <a:ext cx="19252" cy="73011"/>
            </a:xfrm>
            <a:custGeom>
              <a:avLst/>
              <a:gdLst/>
              <a:ahLst/>
              <a:cxnLst/>
              <a:rect l="l" t="t" r="r" b="b"/>
              <a:pathLst>
                <a:path w="457" h="1733" fill="none" extrusionOk="0">
                  <a:moveTo>
                    <a:pt x="457" y="0"/>
                  </a:moveTo>
                  <a:lnTo>
                    <a:pt x="1" y="1733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13"/>
            <p:cNvSpPr/>
            <p:nvPr/>
          </p:nvSpPr>
          <p:spPr>
            <a:xfrm>
              <a:off x="1514810" y="1273805"/>
              <a:ext cx="2612" cy="74317"/>
            </a:xfrm>
            <a:custGeom>
              <a:avLst/>
              <a:gdLst/>
              <a:ahLst/>
              <a:cxnLst/>
              <a:rect l="l" t="t" r="r" b="b"/>
              <a:pathLst>
                <a:path w="62" h="1764" fill="none" extrusionOk="0">
                  <a:moveTo>
                    <a:pt x="1" y="1"/>
                  </a:moveTo>
                  <a:lnTo>
                    <a:pt x="61" y="1764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3"/>
            <p:cNvSpPr/>
            <p:nvPr/>
          </p:nvSpPr>
          <p:spPr>
            <a:xfrm>
              <a:off x="1461055" y="1491522"/>
              <a:ext cx="12849" cy="71747"/>
            </a:xfrm>
            <a:custGeom>
              <a:avLst/>
              <a:gdLst/>
              <a:ahLst/>
              <a:cxnLst/>
              <a:rect l="l" t="t" r="r" b="b"/>
              <a:pathLst>
                <a:path w="305" h="1703" fill="none" extrusionOk="0">
                  <a:moveTo>
                    <a:pt x="304" y="0"/>
                  </a:moveTo>
                  <a:lnTo>
                    <a:pt x="0" y="1702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3"/>
            <p:cNvSpPr/>
            <p:nvPr/>
          </p:nvSpPr>
          <p:spPr>
            <a:xfrm>
              <a:off x="1464888" y="1828293"/>
              <a:ext cx="7709" cy="74317"/>
            </a:xfrm>
            <a:custGeom>
              <a:avLst/>
              <a:gdLst/>
              <a:ahLst/>
              <a:cxnLst/>
              <a:rect l="l" t="t" r="r" b="b"/>
              <a:pathLst>
                <a:path w="183" h="1764" fill="none" extrusionOk="0">
                  <a:moveTo>
                    <a:pt x="0" y="0"/>
                  </a:moveTo>
                  <a:lnTo>
                    <a:pt x="183" y="1763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3"/>
            <p:cNvSpPr/>
            <p:nvPr/>
          </p:nvSpPr>
          <p:spPr>
            <a:xfrm>
              <a:off x="1587817" y="1659234"/>
              <a:ext cx="1306" cy="74317"/>
            </a:xfrm>
            <a:custGeom>
              <a:avLst/>
              <a:gdLst/>
              <a:ahLst/>
              <a:cxnLst/>
              <a:rect l="l" t="t" r="r" b="b"/>
              <a:pathLst>
                <a:path w="31" h="1764" fill="none" extrusionOk="0">
                  <a:moveTo>
                    <a:pt x="0" y="1"/>
                  </a:moveTo>
                  <a:lnTo>
                    <a:pt x="31" y="1764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3"/>
            <p:cNvSpPr/>
            <p:nvPr/>
          </p:nvSpPr>
          <p:spPr>
            <a:xfrm>
              <a:off x="1663352" y="1882049"/>
              <a:ext cx="9015" cy="42299"/>
            </a:xfrm>
            <a:custGeom>
              <a:avLst/>
              <a:gdLst/>
              <a:ahLst/>
              <a:cxnLst/>
              <a:rect l="l" t="t" r="r" b="b"/>
              <a:pathLst>
                <a:path w="214" h="1004" fill="none" extrusionOk="0">
                  <a:moveTo>
                    <a:pt x="1" y="1"/>
                  </a:moveTo>
                  <a:lnTo>
                    <a:pt x="213" y="1004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3"/>
            <p:cNvSpPr/>
            <p:nvPr/>
          </p:nvSpPr>
          <p:spPr>
            <a:xfrm>
              <a:off x="1363739" y="2214986"/>
              <a:ext cx="32017" cy="88389"/>
            </a:xfrm>
            <a:custGeom>
              <a:avLst/>
              <a:gdLst/>
              <a:ahLst/>
              <a:cxnLst/>
              <a:rect l="l" t="t" r="r" b="b"/>
              <a:pathLst>
                <a:path w="760" h="2098" fill="none" extrusionOk="0">
                  <a:moveTo>
                    <a:pt x="760" y="1"/>
                  </a:moveTo>
                  <a:lnTo>
                    <a:pt x="0" y="2098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3"/>
            <p:cNvSpPr/>
            <p:nvPr/>
          </p:nvSpPr>
          <p:spPr>
            <a:xfrm>
              <a:off x="1194681" y="2649073"/>
              <a:ext cx="32059" cy="85861"/>
            </a:xfrm>
            <a:custGeom>
              <a:avLst/>
              <a:gdLst/>
              <a:ahLst/>
              <a:cxnLst/>
              <a:rect l="l" t="t" r="r" b="b"/>
              <a:pathLst>
                <a:path w="761" h="2038" fill="none" extrusionOk="0">
                  <a:moveTo>
                    <a:pt x="761" y="1"/>
                  </a:moveTo>
                  <a:lnTo>
                    <a:pt x="1" y="2037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3"/>
            <p:cNvSpPr/>
            <p:nvPr/>
          </p:nvSpPr>
          <p:spPr>
            <a:xfrm>
              <a:off x="1546827" y="2157355"/>
              <a:ext cx="3876" cy="88431"/>
            </a:xfrm>
            <a:custGeom>
              <a:avLst/>
              <a:gdLst/>
              <a:ahLst/>
              <a:cxnLst/>
              <a:rect l="l" t="t" r="r" b="b"/>
              <a:pathLst>
                <a:path w="92" h="2099" fill="none" extrusionOk="0">
                  <a:moveTo>
                    <a:pt x="1" y="1"/>
                  </a:moveTo>
                  <a:lnTo>
                    <a:pt x="92" y="2098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3"/>
            <p:cNvSpPr/>
            <p:nvPr/>
          </p:nvSpPr>
          <p:spPr>
            <a:xfrm>
              <a:off x="1452081" y="2417327"/>
              <a:ext cx="23086" cy="87083"/>
            </a:xfrm>
            <a:custGeom>
              <a:avLst/>
              <a:gdLst/>
              <a:ahLst/>
              <a:cxnLst/>
              <a:rect l="l" t="t" r="r" b="b"/>
              <a:pathLst>
                <a:path w="548" h="2067" fill="none" extrusionOk="0">
                  <a:moveTo>
                    <a:pt x="547" y="0"/>
                  </a:moveTo>
                  <a:lnTo>
                    <a:pt x="0" y="2067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3"/>
            <p:cNvSpPr/>
            <p:nvPr/>
          </p:nvSpPr>
          <p:spPr>
            <a:xfrm>
              <a:off x="1458485" y="2821967"/>
              <a:ext cx="12849" cy="87083"/>
            </a:xfrm>
            <a:custGeom>
              <a:avLst/>
              <a:gdLst/>
              <a:ahLst/>
              <a:cxnLst/>
              <a:rect l="l" t="t" r="r" b="b"/>
              <a:pathLst>
                <a:path w="305" h="2067" fill="none" extrusionOk="0">
                  <a:moveTo>
                    <a:pt x="0" y="0"/>
                  </a:moveTo>
                  <a:lnTo>
                    <a:pt x="304" y="2067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3"/>
            <p:cNvSpPr/>
            <p:nvPr/>
          </p:nvSpPr>
          <p:spPr>
            <a:xfrm>
              <a:off x="1672325" y="2618362"/>
              <a:ext cx="6446" cy="89653"/>
            </a:xfrm>
            <a:custGeom>
              <a:avLst/>
              <a:gdLst/>
              <a:ahLst/>
              <a:cxnLst/>
              <a:rect l="l" t="t" r="r" b="b"/>
              <a:pathLst>
                <a:path w="153" h="2128" fill="none" extrusionOk="0">
                  <a:moveTo>
                    <a:pt x="0" y="0"/>
                  </a:moveTo>
                  <a:lnTo>
                    <a:pt x="152" y="2128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3"/>
            <p:cNvSpPr/>
            <p:nvPr/>
          </p:nvSpPr>
          <p:spPr>
            <a:xfrm>
              <a:off x="1806755" y="2885959"/>
              <a:ext cx="16725" cy="51272"/>
            </a:xfrm>
            <a:custGeom>
              <a:avLst/>
              <a:gdLst/>
              <a:ahLst/>
              <a:cxnLst/>
              <a:rect l="l" t="t" r="r" b="b"/>
              <a:pathLst>
                <a:path w="397" h="1217" fill="none" extrusionOk="0">
                  <a:moveTo>
                    <a:pt x="1" y="1"/>
                  </a:moveTo>
                  <a:lnTo>
                    <a:pt x="396" y="1217"/>
                  </a:lnTo>
                </a:path>
              </a:pathLst>
            </a:custGeom>
            <a:noFill/>
            <a:ln w="9875" cap="rnd" cmpd="sng">
              <a:solidFill>
                <a:srgbClr val="177F6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3"/>
            <p:cNvSpPr/>
            <p:nvPr/>
          </p:nvSpPr>
          <p:spPr>
            <a:xfrm>
              <a:off x="1508406" y="1047156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5" y="1"/>
                  </a:moveTo>
                  <a:cubicBezTo>
                    <a:pt x="122" y="1"/>
                    <a:pt x="1" y="122"/>
                    <a:pt x="1" y="305"/>
                  </a:cubicBezTo>
                  <a:cubicBezTo>
                    <a:pt x="1" y="457"/>
                    <a:pt x="122" y="609"/>
                    <a:pt x="305" y="609"/>
                  </a:cubicBezTo>
                  <a:cubicBezTo>
                    <a:pt x="457" y="609"/>
                    <a:pt x="609" y="457"/>
                    <a:pt x="609" y="305"/>
                  </a:cubicBezTo>
                  <a:cubicBezTo>
                    <a:pt x="609" y="122"/>
                    <a:pt x="457" y="1"/>
                    <a:pt x="3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3"/>
            <p:cNvSpPr/>
            <p:nvPr/>
          </p:nvSpPr>
          <p:spPr>
            <a:xfrm>
              <a:off x="1274092" y="1549111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4" y="1"/>
                  </a:moveTo>
                  <a:cubicBezTo>
                    <a:pt x="122" y="1"/>
                    <a:pt x="0" y="122"/>
                    <a:pt x="0" y="305"/>
                  </a:cubicBezTo>
                  <a:cubicBezTo>
                    <a:pt x="0" y="487"/>
                    <a:pt x="122" y="609"/>
                    <a:pt x="304" y="609"/>
                  </a:cubicBezTo>
                  <a:cubicBezTo>
                    <a:pt x="487" y="609"/>
                    <a:pt x="608" y="487"/>
                    <a:pt x="608" y="305"/>
                  </a:cubicBezTo>
                  <a:cubicBezTo>
                    <a:pt x="608" y="122"/>
                    <a:pt x="487" y="1"/>
                    <a:pt x="3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3"/>
            <p:cNvSpPr/>
            <p:nvPr/>
          </p:nvSpPr>
          <p:spPr>
            <a:xfrm>
              <a:off x="1742763" y="2487723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4" y="1"/>
                  </a:moveTo>
                  <a:cubicBezTo>
                    <a:pt x="152" y="1"/>
                    <a:pt x="0" y="122"/>
                    <a:pt x="0" y="305"/>
                  </a:cubicBezTo>
                  <a:cubicBezTo>
                    <a:pt x="0" y="457"/>
                    <a:pt x="152" y="609"/>
                    <a:pt x="304" y="609"/>
                  </a:cubicBezTo>
                  <a:cubicBezTo>
                    <a:pt x="486" y="609"/>
                    <a:pt x="608" y="457"/>
                    <a:pt x="608" y="305"/>
                  </a:cubicBezTo>
                  <a:cubicBezTo>
                    <a:pt x="608" y="122"/>
                    <a:pt x="486" y="1"/>
                    <a:pt x="3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3"/>
            <p:cNvSpPr/>
            <p:nvPr/>
          </p:nvSpPr>
          <p:spPr>
            <a:xfrm>
              <a:off x="1307373" y="3842517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5" y="0"/>
                  </a:moveTo>
                  <a:cubicBezTo>
                    <a:pt x="153" y="0"/>
                    <a:pt x="1" y="152"/>
                    <a:pt x="1" y="304"/>
                  </a:cubicBezTo>
                  <a:cubicBezTo>
                    <a:pt x="1" y="487"/>
                    <a:pt x="153" y="608"/>
                    <a:pt x="305" y="608"/>
                  </a:cubicBezTo>
                  <a:cubicBezTo>
                    <a:pt x="487" y="608"/>
                    <a:pt x="609" y="487"/>
                    <a:pt x="609" y="304"/>
                  </a:cubicBezTo>
                  <a:cubicBezTo>
                    <a:pt x="609" y="152"/>
                    <a:pt x="487" y="0"/>
                    <a:pt x="3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3"/>
            <p:cNvSpPr/>
            <p:nvPr/>
          </p:nvSpPr>
          <p:spPr>
            <a:xfrm>
              <a:off x="1742763" y="1842364"/>
              <a:ext cx="16682" cy="1542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95" y="274"/>
                    <a:pt x="395" y="183"/>
                  </a:cubicBezTo>
                  <a:cubicBezTo>
                    <a:pt x="39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3"/>
            <p:cNvSpPr/>
            <p:nvPr/>
          </p:nvSpPr>
          <p:spPr>
            <a:xfrm>
              <a:off x="1315040" y="2897502"/>
              <a:ext cx="16725" cy="15420"/>
            </a:xfrm>
            <a:custGeom>
              <a:avLst/>
              <a:gdLst/>
              <a:ahLst/>
              <a:cxnLst/>
              <a:rect l="l" t="t" r="r" b="b"/>
              <a:pathLst>
                <a:path w="397" h="366" extrusionOk="0">
                  <a:moveTo>
                    <a:pt x="214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4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3"/>
            <p:cNvSpPr/>
            <p:nvPr/>
          </p:nvSpPr>
          <p:spPr>
            <a:xfrm>
              <a:off x="1450775" y="3381511"/>
              <a:ext cx="15419" cy="16726"/>
            </a:xfrm>
            <a:custGeom>
              <a:avLst/>
              <a:gdLst/>
              <a:ahLst/>
              <a:cxnLst/>
              <a:rect l="l" t="t" r="r" b="b"/>
              <a:pathLst>
                <a:path w="366" h="397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305"/>
                    <a:pt x="62" y="396"/>
                    <a:pt x="183" y="396"/>
                  </a:cubicBezTo>
                  <a:cubicBezTo>
                    <a:pt x="274" y="39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3"/>
            <p:cNvSpPr/>
            <p:nvPr/>
          </p:nvSpPr>
          <p:spPr>
            <a:xfrm>
              <a:off x="1768377" y="3163835"/>
              <a:ext cx="16682" cy="16683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213" y="1"/>
                  </a:moveTo>
                  <a:cubicBezTo>
                    <a:pt x="91" y="1"/>
                    <a:pt x="0" y="92"/>
                    <a:pt x="0" y="213"/>
                  </a:cubicBezTo>
                  <a:cubicBezTo>
                    <a:pt x="0" y="305"/>
                    <a:pt x="91" y="396"/>
                    <a:pt x="213" y="396"/>
                  </a:cubicBezTo>
                  <a:cubicBezTo>
                    <a:pt x="304" y="396"/>
                    <a:pt x="395" y="305"/>
                    <a:pt x="395" y="213"/>
                  </a:cubicBezTo>
                  <a:cubicBezTo>
                    <a:pt x="395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3"/>
            <p:cNvSpPr/>
            <p:nvPr/>
          </p:nvSpPr>
          <p:spPr>
            <a:xfrm>
              <a:off x="1233101" y="2244434"/>
              <a:ext cx="15419" cy="1542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1"/>
                    <a:pt x="1" y="183"/>
                  </a:cubicBezTo>
                  <a:cubicBezTo>
                    <a:pt x="1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0" name="Google Shape;200;p13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13"/>
          <p:cNvSpPr txBox="1">
            <a:spLocks noGrp="1"/>
          </p:cNvSpPr>
          <p:nvPr>
            <p:ph type="subTitle" idx="1"/>
          </p:nvPr>
        </p:nvSpPr>
        <p:spPr>
          <a:xfrm>
            <a:off x="3558675" y="1521800"/>
            <a:ext cx="2007300" cy="454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 b="1">
                <a:solidFill>
                  <a:schemeClr val="accent2"/>
                </a:solidFill>
                <a:latin typeface="Neucha"/>
                <a:ea typeface="Neucha"/>
                <a:cs typeface="Neucha"/>
                <a:sym typeface="Neuch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13"/>
          <p:cNvSpPr txBox="1">
            <a:spLocks noGrp="1"/>
          </p:cNvSpPr>
          <p:nvPr>
            <p:ph type="subTitle" idx="2"/>
          </p:nvPr>
        </p:nvSpPr>
        <p:spPr>
          <a:xfrm>
            <a:off x="6427850" y="1521800"/>
            <a:ext cx="2007300" cy="454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 b="1">
                <a:solidFill>
                  <a:schemeClr val="accent2"/>
                </a:solidFill>
                <a:latin typeface="Neucha"/>
                <a:ea typeface="Neucha"/>
                <a:cs typeface="Neucha"/>
                <a:sym typeface="Neuch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13"/>
          <p:cNvSpPr txBox="1">
            <a:spLocks noGrp="1"/>
          </p:cNvSpPr>
          <p:nvPr>
            <p:ph type="subTitle" idx="3"/>
          </p:nvPr>
        </p:nvSpPr>
        <p:spPr>
          <a:xfrm>
            <a:off x="3558675" y="2927212"/>
            <a:ext cx="2007300" cy="454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 b="1">
                <a:solidFill>
                  <a:schemeClr val="accent2"/>
                </a:solidFill>
                <a:latin typeface="Neucha"/>
                <a:ea typeface="Neucha"/>
                <a:cs typeface="Neucha"/>
                <a:sym typeface="Neuch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13"/>
          <p:cNvSpPr txBox="1">
            <a:spLocks noGrp="1"/>
          </p:cNvSpPr>
          <p:nvPr>
            <p:ph type="subTitle" idx="4"/>
          </p:nvPr>
        </p:nvSpPr>
        <p:spPr>
          <a:xfrm>
            <a:off x="6427850" y="2927212"/>
            <a:ext cx="2007300" cy="454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 b="1">
                <a:solidFill>
                  <a:schemeClr val="accent2"/>
                </a:solidFill>
                <a:latin typeface="Neucha"/>
                <a:ea typeface="Neucha"/>
                <a:cs typeface="Neucha"/>
                <a:sym typeface="Neuch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13"/>
          <p:cNvSpPr txBox="1">
            <a:spLocks noGrp="1"/>
          </p:cNvSpPr>
          <p:nvPr>
            <p:ph type="subTitle" idx="5"/>
          </p:nvPr>
        </p:nvSpPr>
        <p:spPr>
          <a:xfrm>
            <a:off x="3558675" y="1912534"/>
            <a:ext cx="2007300" cy="1029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3"/>
          <p:cNvSpPr txBox="1">
            <a:spLocks noGrp="1"/>
          </p:cNvSpPr>
          <p:nvPr>
            <p:ph type="subTitle" idx="6"/>
          </p:nvPr>
        </p:nvSpPr>
        <p:spPr>
          <a:xfrm>
            <a:off x="6427850" y="1912534"/>
            <a:ext cx="2007300" cy="1029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13"/>
          <p:cNvSpPr txBox="1">
            <a:spLocks noGrp="1"/>
          </p:cNvSpPr>
          <p:nvPr>
            <p:ph type="subTitle" idx="7"/>
          </p:nvPr>
        </p:nvSpPr>
        <p:spPr>
          <a:xfrm>
            <a:off x="3558675" y="3315099"/>
            <a:ext cx="2007300" cy="1029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13"/>
          <p:cNvSpPr txBox="1">
            <a:spLocks noGrp="1"/>
          </p:cNvSpPr>
          <p:nvPr>
            <p:ph type="subTitle" idx="8"/>
          </p:nvPr>
        </p:nvSpPr>
        <p:spPr>
          <a:xfrm>
            <a:off x="6427850" y="3315099"/>
            <a:ext cx="2007300" cy="1029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13"/>
          <p:cNvSpPr txBox="1">
            <a:spLocks noGrp="1"/>
          </p:cNvSpPr>
          <p:nvPr>
            <p:ph type="title" idx="9" hasCustomPrompt="1"/>
          </p:nvPr>
        </p:nvSpPr>
        <p:spPr>
          <a:xfrm>
            <a:off x="2695547" y="1521800"/>
            <a:ext cx="8727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210" name="Google Shape;210;p13"/>
          <p:cNvSpPr txBox="1">
            <a:spLocks noGrp="1"/>
          </p:cNvSpPr>
          <p:nvPr>
            <p:ph type="title" idx="13" hasCustomPrompt="1"/>
          </p:nvPr>
        </p:nvSpPr>
        <p:spPr>
          <a:xfrm>
            <a:off x="5560547" y="1521800"/>
            <a:ext cx="8727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211" name="Google Shape;211;p13"/>
          <p:cNvSpPr txBox="1">
            <a:spLocks noGrp="1"/>
          </p:cNvSpPr>
          <p:nvPr>
            <p:ph type="title" idx="14" hasCustomPrompt="1"/>
          </p:nvPr>
        </p:nvSpPr>
        <p:spPr>
          <a:xfrm>
            <a:off x="2695547" y="2927212"/>
            <a:ext cx="8727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212" name="Google Shape;212;p13"/>
          <p:cNvSpPr txBox="1">
            <a:spLocks noGrp="1"/>
          </p:cNvSpPr>
          <p:nvPr>
            <p:ph type="title" idx="15" hasCustomPrompt="1"/>
          </p:nvPr>
        </p:nvSpPr>
        <p:spPr>
          <a:xfrm>
            <a:off x="5560547" y="2927212"/>
            <a:ext cx="8727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5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4"/>
          <p:cNvSpPr txBox="1">
            <a:spLocks noGrp="1"/>
          </p:cNvSpPr>
          <p:nvPr>
            <p:ph type="title"/>
          </p:nvPr>
        </p:nvSpPr>
        <p:spPr>
          <a:xfrm>
            <a:off x="5641250" y="2305250"/>
            <a:ext cx="2787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20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5" name="Google Shape;215;p14"/>
          <p:cNvSpPr txBox="1">
            <a:spLocks noGrp="1"/>
          </p:cNvSpPr>
          <p:nvPr>
            <p:ph type="subTitle" idx="1"/>
          </p:nvPr>
        </p:nvSpPr>
        <p:spPr>
          <a:xfrm>
            <a:off x="5641250" y="3246950"/>
            <a:ext cx="2787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14"/>
          <p:cNvSpPr txBox="1">
            <a:spLocks noGrp="1"/>
          </p:cNvSpPr>
          <p:nvPr>
            <p:ph type="title" idx="2" hasCustomPrompt="1"/>
          </p:nvPr>
        </p:nvSpPr>
        <p:spPr>
          <a:xfrm>
            <a:off x="5641250" y="1054750"/>
            <a:ext cx="2787000" cy="140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>
                <a:solidFill>
                  <a:schemeClr val="accent4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r>
              <a:t>xx%</a:t>
            </a:r>
          </a:p>
        </p:txBody>
      </p:sp>
      <p:sp>
        <p:nvSpPr>
          <p:cNvPr id="217" name="Google Shape;217;p14"/>
          <p:cNvSpPr/>
          <p:nvPr/>
        </p:nvSpPr>
        <p:spPr>
          <a:xfrm flipH="1">
            <a:off x="64" y="0"/>
            <a:ext cx="4352887" cy="2006842"/>
          </a:xfrm>
          <a:custGeom>
            <a:avLst/>
            <a:gdLst/>
            <a:ahLst/>
            <a:cxnLst/>
            <a:rect l="l" t="t" r="r" b="b"/>
            <a:pathLst>
              <a:path w="82527" h="37001" extrusionOk="0">
                <a:moveTo>
                  <a:pt x="41030" y="0"/>
                </a:moveTo>
                <a:cubicBezTo>
                  <a:pt x="39062" y="2102"/>
                  <a:pt x="37694" y="4737"/>
                  <a:pt x="37194" y="7506"/>
                </a:cubicBezTo>
                <a:cubicBezTo>
                  <a:pt x="36794" y="9741"/>
                  <a:pt x="36493" y="12576"/>
                  <a:pt x="34325" y="13243"/>
                </a:cubicBezTo>
                <a:cubicBezTo>
                  <a:pt x="34039" y="13331"/>
                  <a:pt x="33756" y="13369"/>
                  <a:pt x="33473" y="13369"/>
                </a:cubicBezTo>
                <a:cubicBezTo>
                  <a:pt x="32039" y="13369"/>
                  <a:pt x="30637" y="12388"/>
                  <a:pt x="29188" y="11942"/>
                </a:cubicBezTo>
                <a:cubicBezTo>
                  <a:pt x="28556" y="11752"/>
                  <a:pt x="27929" y="11668"/>
                  <a:pt x="27306" y="11668"/>
                </a:cubicBezTo>
                <a:cubicBezTo>
                  <a:pt x="23557" y="11668"/>
                  <a:pt x="19945" y="14701"/>
                  <a:pt x="16112" y="15845"/>
                </a:cubicBezTo>
                <a:cubicBezTo>
                  <a:pt x="11642" y="17246"/>
                  <a:pt x="6238" y="16112"/>
                  <a:pt x="2636" y="19114"/>
                </a:cubicBezTo>
                <a:cubicBezTo>
                  <a:pt x="901" y="20515"/>
                  <a:pt x="1" y="23417"/>
                  <a:pt x="1635" y="24985"/>
                </a:cubicBezTo>
                <a:cubicBezTo>
                  <a:pt x="2602" y="25919"/>
                  <a:pt x="3970" y="26019"/>
                  <a:pt x="5271" y="26152"/>
                </a:cubicBezTo>
                <a:cubicBezTo>
                  <a:pt x="9874" y="26519"/>
                  <a:pt x="14478" y="26886"/>
                  <a:pt x="19114" y="27287"/>
                </a:cubicBezTo>
                <a:cubicBezTo>
                  <a:pt x="20031" y="27359"/>
                  <a:pt x="20991" y="27411"/>
                  <a:pt x="21953" y="27411"/>
                </a:cubicBezTo>
                <a:cubicBezTo>
                  <a:pt x="25404" y="27411"/>
                  <a:pt x="28894" y="26742"/>
                  <a:pt x="30589" y="23951"/>
                </a:cubicBezTo>
                <a:cubicBezTo>
                  <a:pt x="31822" y="28334"/>
                  <a:pt x="36339" y="31412"/>
                  <a:pt x="40815" y="31412"/>
                </a:cubicBezTo>
                <a:cubicBezTo>
                  <a:pt x="41790" y="31412"/>
                  <a:pt x="42762" y="31266"/>
                  <a:pt x="43698" y="30956"/>
                </a:cubicBezTo>
                <a:cubicBezTo>
                  <a:pt x="45321" y="30432"/>
                  <a:pt x="47074" y="29478"/>
                  <a:pt x="48706" y="29478"/>
                </a:cubicBezTo>
                <a:cubicBezTo>
                  <a:pt x="49255" y="29478"/>
                  <a:pt x="49791" y="29586"/>
                  <a:pt x="50303" y="29855"/>
                </a:cubicBezTo>
                <a:cubicBezTo>
                  <a:pt x="51337" y="30422"/>
                  <a:pt x="51938" y="31490"/>
                  <a:pt x="52638" y="32424"/>
                </a:cubicBezTo>
                <a:cubicBezTo>
                  <a:pt x="54794" y="35255"/>
                  <a:pt x="58378" y="37001"/>
                  <a:pt x="61953" y="37001"/>
                </a:cubicBezTo>
                <a:cubicBezTo>
                  <a:pt x="62083" y="37001"/>
                  <a:pt x="62214" y="36998"/>
                  <a:pt x="62345" y="36994"/>
                </a:cubicBezTo>
                <a:cubicBezTo>
                  <a:pt x="66048" y="36860"/>
                  <a:pt x="69684" y="34825"/>
                  <a:pt x="71685" y="31690"/>
                </a:cubicBezTo>
                <a:cubicBezTo>
                  <a:pt x="72686" y="30122"/>
                  <a:pt x="73453" y="28187"/>
                  <a:pt x="75121" y="27320"/>
                </a:cubicBezTo>
                <a:cubicBezTo>
                  <a:pt x="76222" y="26719"/>
                  <a:pt x="77556" y="26786"/>
                  <a:pt x="78857" y="26686"/>
                </a:cubicBezTo>
                <a:cubicBezTo>
                  <a:pt x="80125" y="26619"/>
                  <a:pt x="81359" y="26353"/>
                  <a:pt x="82526" y="25986"/>
                </a:cubicBezTo>
                <a:lnTo>
                  <a:pt x="8252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8" name="Google Shape;218;p14"/>
          <p:cNvGrpSpPr/>
          <p:nvPr/>
        </p:nvGrpSpPr>
        <p:grpSpPr>
          <a:xfrm>
            <a:off x="141" y="3869326"/>
            <a:ext cx="9143859" cy="1274175"/>
            <a:chOff x="141" y="3869326"/>
            <a:chExt cx="9143859" cy="1274175"/>
          </a:xfrm>
        </p:grpSpPr>
        <p:sp>
          <p:nvSpPr>
            <p:cNvPr id="219" name="Google Shape;219;p14"/>
            <p:cNvSpPr/>
            <p:nvPr/>
          </p:nvSpPr>
          <p:spPr>
            <a:xfrm flipH="1">
              <a:off x="141" y="3869326"/>
              <a:ext cx="9143859" cy="1274175"/>
            </a:xfrm>
            <a:custGeom>
              <a:avLst/>
              <a:gdLst/>
              <a:ahLst/>
              <a:cxnLst/>
              <a:rect l="l" t="t" r="r" b="b"/>
              <a:pathLst>
                <a:path w="139335" h="19416" extrusionOk="0">
                  <a:moveTo>
                    <a:pt x="98272" y="0"/>
                  </a:moveTo>
                  <a:cubicBezTo>
                    <a:pt x="87441" y="0"/>
                    <a:pt x="77563" y="1983"/>
                    <a:pt x="69060" y="5281"/>
                  </a:cubicBezTo>
                  <a:cubicBezTo>
                    <a:pt x="52889" y="11543"/>
                    <a:pt x="41491" y="13458"/>
                    <a:pt x="28390" y="14218"/>
                  </a:cubicBezTo>
                  <a:cubicBezTo>
                    <a:pt x="15290" y="14978"/>
                    <a:pt x="1" y="19415"/>
                    <a:pt x="1" y="19415"/>
                  </a:cubicBezTo>
                  <a:lnTo>
                    <a:pt x="139335" y="19415"/>
                  </a:lnTo>
                  <a:lnTo>
                    <a:pt x="139335" y="8139"/>
                  </a:lnTo>
                  <a:cubicBezTo>
                    <a:pt x="136386" y="7440"/>
                    <a:pt x="133104" y="6528"/>
                    <a:pt x="129456" y="5281"/>
                  </a:cubicBezTo>
                  <a:cubicBezTo>
                    <a:pt x="118497" y="1600"/>
                    <a:pt x="108000" y="0"/>
                    <a:pt x="982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4"/>
            <p:cNvSpPr/>
            <p:nvPr/>
          </p:nvSpPr>
          <p:spPr>
            <a:xfrm>
              <a:off x="1599572" y="4734925"/>
              <a:ext cx="221779" cy="83828"/>
            </a:xfrm>
            <a:custGeom>
              <a:avLst/>
              <a:gdLst/>
              <a:ahLst/>
              <a:cxnLst/>
              <a:rect l="l" t="t" r="r" b="b"/>
              <a:pathLst>
                <a:path w="11518" h="4353" extrusionOk="0">
                  <a:moveTo>
                    <a:pt x="5838" y="0"/>
                  </a:moveTo>
                  <a:cubicBezTo>
                    <a:pt x="5584" y="0"/>
                    <a:pt x="5356" y="26"/>
                    <a:pt x="5168" y="81"/>
                  </a:cubicBezTo>
                  <a:cubicBezTo>
                    <a:pt x="5168" y="81"/>
                    <a:pt x="0" y="963"/>
                    <a:pt x="1490" y="3091"/>
                  </a:cubicBezTo>
                  <a:cubicBezTo>
                    <a:pt x="2116" y="3985"/>
                    <a:pt x="4040" y="4353"/>
                    <a:pt x="6008" y="4353"/>
                  </a:cubicBezTo>
                  <a:cubicBezTo>
                    <a:pt x="8722" y="4353"/>
                    <a:pt x="11518" y="3652"/>
                    <a:pt x="11095" y="2665"/>
                  </a:cubicBezTo>
                  <a:cubicBezTo>
                    <a:pt x="10486" y="1183"/>
                    <a:pt x="7550" y="0"/>
                    <a:pt x="5838" y="0"/>
                  </a:cubicBezTo>
                  <a:close/>
                </a:path>
              </a:pathLst>
            </a:custGeom>
            <a:solidFill>
              <a:srgbClr val="262A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4"/>
            <p:cNvSpPr/>
            <p:nvPr/>
          </p:nvSpPr>
          <p:spPr>
            <a:xfrm>
              <a:off x="3047368" y="4285570"/>
              <a:ext cx="402669" cy="152181"/>
            </a:xfrm>
            <a:custGeom>
              <a:avLst/>
              <a:gdLst/>
              <a:ahLst/>
              <a:cxnLst/>
              <a:rect l="l" t="t" r="r" b="b"/>
              <a:pathLst>
                <a:path w="11518" h="4353" extrusionOk="0">
                  <a:moveTo>
                    <a:pt x="5838" y="0"/>
                  </a:moveTo>
                  <a:cubicBezTo>
                    <a:pt x="5584" y="0"/>
                    <a:pt x="5356" y="26"/>
                    <a:pt x="5168" y="81"/>
                  </a:cubicBezTo>
                  <a:cubicBezTo>
                    <a:pt x="5168" y="81"/>
                    <a:pt x="0" y="963"/>
                    <a:pt x="1490" y="3091"/>
                  </a:cubicBezTo>
                  <a:cubicBezTo>
                    <a:pt x="2116" y="3985"/>
                    <a:pt x="4040" y="4353"/>
                    <a:pt x="6008" y="4353"/>
                  </a:cubicBezTo>
                  <a:cubicBezTo>
                    <a:pt x="8722" y="4353"/>
                    <a:pt x="11518" y="3652"/>
                    <a:pt x="11095" y="2665"/>
                  </a:cubicBezTo>
                  <a:cubicBezTo>
                    <a:pt x="10486" y="1183"/>
                    <a:pt x="7550" y="0"/>
                    <a:pt x="5838" y="0"/>
                  </a:cubicBezTo>
                  <a:close/>
                </a:path>
              </a:pathLst>
            </a:custGeom>
            <a:solidFill>
              <a:srgbClr val="262A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2" name="Google Shape;222;p14"/>
          <p:cNvGrpSpPr/>
          <p:nvPr/>
        </p:nvGrpSpPr>
        <p:grpSpPr>
          <a:xfrm>
            <a:off x="546454" y="948949"/>
            <a:ext cx="1453821" cy="3554423"/>
            <a:chOff x="513475" y="670700"/>
            <a:chExt cx="1718465" cy="4201446"/>
          </a:xfrm>
        </p:grpSpPr>
        <p:sp>
          <p:nvSpPr>
            <p:cNvPr id="223" name="Google Shape;223;p14"/>
            <p:cNvSpPr/>
            <p:nvPr/>
          </p:nvSpPr>
          <p:spPr>
            <a:xfrm>
              <a:off x="1361170" y="3559501"/>
              <a:ext cx="116567" cy="1312644"/>
            </a:xfrm>
            <a:custGeom>
              <a:avLst/>
              <a:gdLst/>
              <a:ahLst/>
              <a:cxnLst/>
              <a:rect l="l" t="t" r="r" b="b"/>
              <a:pathLst>
                <a:path w="2767" h="31157" extrusionOk="0">
                  <a:moveTo>
                    <a:pt x="2766" y="1"/>
                  </a:moveTo>
                  <a:lnTo>
                    <a:pt x="0" y="7600"/>
                  </a:lnTo>
                  <a:lnTo>
                    <a:pt x="0" y="31156"/>
                  </a:lnTo>
                  <a:lnTo>
                    <a:pt x="2766" y="31156"/>
                  </a:lnTo>
                  <a:lnTo>
                    <a:pt x="27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4"/>
            <p:cNvSpPr/>
            <p:nvPr/>
          </p:nvSpPr>
          <p:spPr>
            <a:xfrm>
              <a:off x="513475" y="2743819"/>
              <a:ext cx="1718465" cy="1461405"/>
            </a:xfrm>
            <a:custGeom>
              <a:avLst/>
              <a:gdLst/>
              <a:ahLst/>
              <a:cxnLst/>
              <a:rect l="l" t="t" r="r" b="b"/>
              <a:pathLst>
                <a:path w="40792" h="34688" extrusionOk="0">
                  <a:moveTo>
                    <a:pt x="1706" y="30458"/>
                  </a:moveTo>
                  <a:lnTo>
                    <a:pt x="1706" y="30458"/>
                  </a:lnTo>
                  <a:cubicBezTo>
                    <a:pt x="1490" y="30765"/>
                    <a:pt x="1368" y="31005"/>
                    <a:pt x="1368" y="31156"/>
                  </a:cubicBezTo>
                  <a:cubicBezTo>
                    <a:pt x="1368" y="31235"/>
                    <a:pt x="1377" y="31272"/>
                    <a:pt x="1393" y="31272"/>
                  </a:cubicBezTo>
                  <a:cubicBezTo>
                    <a:pt x="1441" y="31272"/>
                    <a:pt x="1553" y="30965"/>
                    <a:pt x="1706" y="30458"/>
                  </a:cubicBezTo>
                  <a:close/>
                  <a:moveTo>
                    <a:pt x="29666" y="1"/>
                  </a:moveTo>
                  <a:lnTo>
                    <a:pt x="11794" y="4135"/>
                  </a:lnTo>
                  <a:cubicBezTo>
                    <a:pt x="11794" y="4135"/>
                    <a:pt x="9028" y="15898"/>
                    <a:pt x="0" y="22129"/>
                  </a:cubicBezTo>
                  <a:lnTo>
                    <a:pt x="4164" y="20761"/>
                  </a:lnTo>
                  <a:lnTo>
                    <a:pt x="4164" y="20761"/>
                  </a:lnTo>
                  <a:cubicBezTo>
                    <a:pt x="4164" y="20761"/>
                    <a:pt x="2450" y="27990"/>
                    <a:pt x="1706" y="30458"/>
                  </a:cubicBezTo>
                  <a:lnTo>
                    <a:pt x="1706" y="30458"/>
                  </a:lnTo>
                  <a:cubicBezTo>
                    <a:pt x="3494" y="27918"/>
                    <a:pt x="11763" y="20762"/>
                    <a:pt x="11763" y="20761"/>
                  </a:cubicBezTo>
                  <a:lnTo>
                    <a:pt x="11763" y="20761"/>
                  </a:lnTo>
                  <a:cubicBezTo>
                    <a:pt x="11763" y="20762"/>
                    <a:pt x="9868" y="32654"/>
                    <a:pt x="10281" y="32654"/>
                  </a:cubicBezTo>
                  <a:cubicBezTo>
                    <a:pt x="10303" y="32654"/>
                    <a:pt x="10331" y="32622"/>
                    <a:pt x="10365" y="32555"/>
                  </a:cubicBezTo>
                  <a:cubicBezTo>
                    <a:pt x="11064" y="31187"/>
                    <a:pt x="14529" y="24956"/>
                    <a:pt x="14529" y="24956"/>
                  </a:cubicBezTo>
                  <a:cubicBezTo>
                    <a:pt x="14529" y="24956"/>
                    <a:pt x="19094" y="34683"/>
                    <a:pt x="19379" y="34683"/>
                  </a:cubicBezTo>
                  <a:cubicBezTo>
                    <a:pt x="19388" y="34683"/>
                    <a:pt x="19393" y="34673"/>
                    <a:pt x="19393" y="34652"/>
                  </a:cubicBezTo>
                  <a:cubicBezTo>
                    <a:pt x="19393" y="33953"/>
                    <a:pt x="21460" y="29090"/>
                    <a:pt x="22827" y="26324"/>
                  </a:cubicBezTo>
                  <a:cubicBezTo>
                    <a:pt x="22827" y="26324"/>
                    <a:pt x="26699" y="34687"/>
                    <a:pt x="26976" y="34687"/>
                  </a:cubicBezTo>
                  <a:cubicBezTo>
                    <a:pt x="26986" y="34687"/>
                    <a:pt x="26992" y="34676"/>
                    <a:pt x="26992" y="34652"/>
                  </a:cubicBezTo>
                  <a:cubicBezTo>
                    <a:pt x="26992" y="33973"/>
                    <a:pt x="27622" y="22829"/>
                    <a:pt x="28299" y="22829"/>
                  </a:cubicBezTo>
                  <a:cubicBezTo>
                    <a:pt x="28319" y="22829"/>
                    <a:pt x="28339" y="22838"/>
                    <a:pt x="28359" y="22858"/>
                  </a:cubicBezTo>
                  <a:cubicBezTo>
                    <a:pt x="29006" y="23534"/>
                    <a:pt x="35496" y="33260"/>
                    <a:pt x="35935" y="33260"/>
                  </a:cubicBezTo>
                  <a:cubicBezTo>
                    <a:pt x="35950" y="33260"/>
                    <a:pt x="35958" y="33248"/>
                    <a:pt x="35958" y="33223"/>
                  </a:cubicBezTo>
                  <a:cubicBezTo>
                    <a:pt x="35958" y="32555"/>
                    <a:pt x="33861" y="24227"/>
                    <a:pt x="33861" y="24226"/>
                  </a:cubicBezTo>
                  <a:lnTo>
                    <a:pt x="33861" y="24226"/>
                  </a:lnTo>
                  <a:lnTo>
                    <a:pt x="40791" y="30457"/>
                  </a:lnTo>
                  <a:cubicBezTo>
                    <a:pt x="40791" y="30457"/>
                    <a:pt x="31764" y="15229"/>
                    <a:pt x="29666" y="1"/>
                  </a:cubicBezTo>
                  <a:close/>
                </a:path>
              </a:pathLst>
            </a:custGeom>
            <a:solidFill>
              <a:srgbClr val="387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4"/>
            <p:cNvSpPr/>
            <p:nvPr/>
          </p:nvSpPr>
          <p:spPr>
            <a:xfrm>
              <a:off x="806684" y="1809083"/>
              <a:ext cx="1342014" cy="1370236"/>
            </a:xfrm>
            <a:custGeom>
              <a:avLst/>
              <a:gdLst/>
              <a:ahLst/>
              <a:cxnLst/>
              <a:rect l="l" t="t" r="r" b="b"/>
              <a:pathLst>
                <a:path w="31856" h="32524" extrusionOk="0">
                  <a:moveTo>
                    <a:pt x="9697" y="0"/>
                  </a:moveTo>
                  <a:cubicBezTo>
                    <a:pt x="9697" y="0"/>
                    <a:pt x="8998" y="16596"/>
                    <a:pt x="1" y="31156"/>
                  </a:cubicBezTo>
                  <a:lnTo>
                    <a:pt x="4135" y="28359"/>
                  </a:lnTo>
                  <a:lnTo>
                    <a:pt x="5502" y="32523"/>
                  </a:lnTo>
                  <a:lnTo>
                    <a:pt x="10366" y="27630"/>
                  </a:lnTo>
                  <a:lnTo>
                    <a:pt x="13831" y="30426"/>
                  </a:lnTo>
                  <a:lnTo>
                    <a:pt x="17296" y="27630"/>
                  </a:lnTo>
                  <a:lnTo>
                    <a:pt x="22828" y="29727"/>
                  </a:lnTo>
                  <a:lnTo>
                    <a:pt x="26293" y="26292"/>
                  </a:lnTo>
                  <a:lnTo>
                    <a:pt x="31856" y="29058"/>
                  </a:lnTo>
                  <a:cubicBezTo>
                    <a:pt x="31856" y="29058"/>
                    <a:pt x="22828" y="14499"/>
                    <a:pt x="21460" y="0"/>
                  </a:cubicBezTo>
                  <a:close/>
                </a:path>
              </a:pathLst>
            </a:custGeom>
            <a:solidFill>
              <a:srgbClr val="387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4"/>
            <p:cNvSpPr/>
            <p:nvPr/>
          </p:nvSpPr>
          <p:spPr>
            <a:xfrm>
              <a:off x="516045" y="2624765"/>
              <a:ext cx="902792" cy="1489338"/>
            </a:xfrm>
            <a:custGeom>
              <a:avLst/>
              <a:gdLst/>
              <a:ahLst/>
              <a:cxnLst/>
              <a:rect l="l" t="t" r="r" b="b"/>
              <a:pathLst>
                <a:path w="21430" h="35351" extrusionOk="0">
                  <a:moveTo>
                    <a:pt x="21429" y="0"/>
                  </a:moveTo>
                  <a:lnTo>
                    <a:pt x="11733" y="6930"/>
                  </a:lnTo>
                  <a:cubicBezTo>
                    <a:pt x="11733" y="6930"/>
                    <a:pt x="10365" y="13830"/>
                    <a:pt x="7599" y="17295"/>
                  </a:cubicBezTo>
                  <a:cubicBezTo>
                    <a:pt x="4803" y="20760"/>
                    <a:pt x="0" y="24894"/>
                    <a:pt x="0" y="24894"/>
                  </a:cubicBezTo>
                  <a:lnTo>
                    <a:pt x="4134" y="23526"/>
                  </a:lnTo>
                  <a:lnTo>
                    <a:pt x="1368" y="33891"/>
                  </a:lnTo>
                  <a:lnTo>
                    <a:pt x="11277" y="24317"/>
                  </a:lnTo>
                  <a:lnTo>
                    <a:pt x="11277" y="24317"/>
                  </a:lnTo>
                  <a:lnTo>
                    <a:pt x="10304" y="35350"/>
                  </a:lnTo>
                  <a:lnTo>
                    <a:pt x="21429" y="14560"/>
                  </a:lnTo>
                  <a:lnTo>
                    <a:pt x="214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4"/>
            <p:cNvSpPr/>
            <p:nvPr/>
          </p:nvSpPr>
          <p:spPr>
            <a:xfrm>
              <a:off x="807990" y="1810347"/>
              <a:ext cx="669743" cy="1370236"/>
            </a:xfrm>
            <a:custGeom>
              <a:avLst/>
              <a:gdLst/>
              <a:ahLst/>
              <a:cxnLst/>
              <a:rect l="l" t="t" r="r" b="b"/>
              <a:pathLst>
                <a:path w="15898" h="32524" extrusionOk="0">
                  <a:moveTo>
                    <a:pt x="9028" y="1"/>
                  </a:moveTo>
                  <a:cubicBezTo>
                    <a:pt x="9028" y="1"/>
                    <a:pt x="9696" y="2098"/>
                    <a:pt x="8906" y="6688"/>
                  </a:cubicBezTo>
                  <a:cubicBezTo>
                    <a:pt x="8116" y="11277"/>
                    <a:pt x="6231" y="16627"/>
                    <a:pt x="5593" y="19423"/>
                  </a:cubicBezTo>
                  <a:cubicBezTo>
                    <a:pt x="4955" y="22189"/>
                    <a:pt x="0" y="31156"/>
                    <a:pt x="0" y="31156"/>
                  </a:cubicBezTo>
                  <a:lnTo>
                    <a:pt x="4134" y="28390"/>
                  </a:lnTo>
                  <a:lnTo>
                    <a:pt x="5532" y="32524"/>
                  </a:lnTo>
                  <a:lnTo>
                    <a:pt x="14529" y="15198"/>
                  </a:lnTo>
                  <a:lnTo>
                    <a:pt x="15897" y="1368"/>
                  </a:lnTo>
                  <a:lnTo>
                    <a:pt x="902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4"/>
            <p:cNvSpPr/>
            <p:nvPr/>
          </p:nvSpPr>
          <p:spPr>
            <a:xfrm>
              <a:off x="1011594" y="670700"/>
              <a:ext cx="874146" cy="1370236"/>
            </a:xfrm>
            <a:custGeom>
              <a:avLst/>
              <a:gdLst/>
              <a:ahLst/>
              <a:cxnLst/>
              <a:rect l="l" t="t" r="r" b="b"/>
              <a:pathLst>
                <a:path w="20750" h="32524" extrusionOk="0">
                  <a:moveTo>
                    <a:pt x="11733" y="1"/>
                  </a:moveTo>
                  <a:lnTo>
                    <a:pt x="10639" y="4286"/>
                  </a:lnTo>
                  <a:cubicBezTo>
                    <a:pt x="8177" y="13861"/>
                    <a:pt x="4590" y="23101"/>
                    <a:pt x="0" y="31825"/>
                  </a:cubicBezTo>
                  <a:lnTo>
                    <a:pt x="4134" y="29059"/>
                  </a:lnTo>
                  <a:lnTo>
                    <a:pt x="6900" y="31156"/>
                  </a:lnTo>
                  <a:lnTo>
                    <a:pt x="8997" y="29059"/>
                  </a:lnTo>
                  <a:lnTo>
                    <a:pt x="11763" y="31156"/>
                  </a:lnTo>
                  <a:lnTo>
                    <a:pt x="12462" y="28390"/>
                  </a:lnTo>
                  <a:lnTo>
                    <a:pt x="15928" y="31156"/>
                  </a:lnTo>
                  <a:lnTo>
                    <a:pt x="16596" y="29059"/>
                  </a:lnTo>
                  <a:lnTo>
                    <a:pt x="20730" y="32524"/>
                  </a:lnTo>
                  <a:cubicBezTo>
                    <a:pt x="20730" y="32524"/>
                    <a:pt x="20730" y="32524"/>
                    <a:pt x="20730" y="32524"/>
                  </a:cubicBezTo>
                  <a:cubicBezTo>
                    <a:pt x="20750" y="32524"/>
                    <a:pt x="13798" y="12453"/>
                    <a:pt x="11733" y="1"/>
                  </a:cubicBezTo>
                  <a:close/>
                </a:path>
              </a:pathLst>
            </a:custGeom>
            <a:solidFill>
              <a:srgbClr val="387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4"/>
            <p:cNvSpPr/>
            <p:nvPr/>
          </p:nvSpPr>
          <p:spPr>
            <a:xfrm>
              <a:off x="1010288" y="670700"/>
              <a:ext cx="495588" cy="1343357"/>
            </a:xfrm>
            <a:custGeom>
              <a:avLst/>
              <a:gdLst/>
              <a:ahLst/>
              <a:cxnLst/>
              <a:rect l="l" t="t" r="r" b="b"/>
              <a:pathLst>
                <a:path w="11764" h="31886" extrusionOk="0">
                  <a:moveTo>
                    <a:pt x="11764" y="1"/>
                  </a:moveTo>
                  <a:cubicBezTo>
                    <a:pt x="10639" y="4013"/>
                    <a:pt x="9120" y="10153"/>
                    <a:pt x="6901" y="15958"/>
                  </a:cubicBezTo>
                  <a:cubicBezTo>
                    <a:pt x="3800" y="24226"/>
                    <a:pt x="1" y="31885"/>
                    <a:pt x="1" y="31885"/>
                  </a:cubicBezTo>
                  <a:lnTo>
                    <a:pt x="4135" y="29089"/>
                  </a:lnTo>
                  <a:lnTo>
                    <a:pt x="6901" y="31186"/>
                  </a:lnTo>
                  <a:lnTo>
                    <a:pt x="11764" y="26323"/>
                  </a:lnTo>
                  <a:lnTo>
                    <a:pt x="1176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4"/>
            <p:cNvSpPr/>
            <p:nvPr/>
          </p:nvSpPr>
          <p:spPr>
            <a:xfrm>
              <a:off x="1450775" y="4398270"/>
              <a:ext cx="6446" cy="443081"/>
            </a:xfrm>
            <a:custGeom>
              <a:avLst/>
              <a:gdLst/>
              <a:ahLst/>
              <a:cxnLst/>
              <a:rect l="l" t="t" r="r" b="b"/>
              <a:pathLst>
                <a:path w="153" h="10517" fill="none" extrusionOk="0">
                  <a:moveTo>
                    <a:pt x="1" y="0"/>
                  </a:moveTo>
                  <a:cubicBezTo>
                    <a:pt x="153" y="3496"/>
                    <a:pt x="153" y="6991"/>
                    <a:pt x="62" y="10517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4"/>
            <p:cNvSpPr/>
            <p:nvPr/>
          </p:nvSpPr>
          <p:spPr>
            <a:xfrm>
              <a:off x="1382908" y="4521200"/>
              <a:ext cx="5182" cy="320146"/>
            </a:xfrm>
            <a:custGeom>
              <a:avLst/>
              <a:gdLst/>
              <a:ahLst/>
              <a:cxnLst/>
              <a:rect l="l" t="t" r="r" b="b"/>
              <a:pathLst>
                <a:path w="123" h="7599" fill="none" extrusionOk="0">
                  <a:moveTo>
                    <a:pt x="1" y="0"/>
                  </a:moveTo>
                  <a:cubicBezTo>
                    <a:pt x="123" y="2523"/>
                    <a:pt x="123" y="5076"/>
                    <a:pt x="31" y="7599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4"/>
            <p:cNvSpPr/>
            <p:nvPr/>
          </p:nvSpPr>
          <p:spPr>
            <a:xfrm>
              <a:off x="1414925" y="4335499"/>
              <a:ext cx="6446" cy="444387"/>
            </a:xfrm>
            <a:custGeom>
              <a:avLst/>
              <a:gdLst/>
              <a:ahLst/>
              <a:cxnLst/>
              <a:rect l="l" t="t" r="r" b="b"/>
              <a:pathLst>
                <a:path w="153" h="10548" fill="none" extrusionOk="0">
                  <a:moveTo>
                    <a:pt x="153" y="10548"/>
                  </a:moveTo>
                  <a:cubicBezTo>
                    <a:pt x="1" y="7052"/>
                    <a:pt x="1" y="3557"/>
                    <a:pt x="92" y="1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4"/>
            <p:cNvSpPr/>
            <p:nvPr/>
          </p:nvSpPr>
          <p:spPr>
            <a:xfrm>
              <a:off x="1450775" y="4083237"/>
              <a:ext cx="6446" cy="221604"/>
            </a:xfrm>
            <a:custGeom>
              <a:avLst/>
              <a:gdLst/>
              <a:ahLst/>
              <a:cxnLst/>
              <a:rect l="l" t="t" r="r" b="b"/>
              <a:pathLst>
                <a:path w="153" h="5260" fill="none" extrusionOk="0">
                  <a:moveTo>
                    <a:pt x="1" y="1"/>
                  </a:moveTo>
                  <a:cubicBezTo>
                    <a:pt x="153" y="1733"/>
                    <a:pt x="153" y="3527"/>
                    <a:pt x="62" y="5259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4"/>
            <p:cNvSpPr/>
            <p:nvPr/>
          </p:nvSpPr>
          <p:spPr>
            <a:xfrm>
              <a:off x="1382908" y="4143438"/>
              <a:ext cx="5182" cy="160094"/>
            </a:xfrm>
            <a:custGeom>
              <a:avLst/>
              <a:gdLst/>
              <a:ahLst/>
              <a:cxnLst/>
              <a:rect l="l" t="t" r="r" b="b"/>
              <a:pathLst>
                <a:path w="123" h="3800" fill="none" extrusionOk="0">
                  <a:moveTo>
                    <a:pt x="1" y="0"/>
                  </a:moveTo>
                  <a:cubicBezTo>
                    <a:pt x="123" y="1277"/>
                    <a:pt x="123" y="2554"/>
                    <a:pt x="31" y="3800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4"/>
            <p:cNvSpPr/>
            <p:nvPr/>
          </p:nvSpPr>
          <p:spPr>
            <a:xfrm>
              <a:off x="1414925" y="4051220"/>
              <a:ext cx="6446" cy="222868"/>
            </a:xfrm>
            <a:custGeom>
              <a:avLst/>
              <a:gdLst/>
              <a:ahLst/>
              <a:cxnLst/>
              <a:rect l="l" t="t" r="r" b="b"/>
              <a:pathLst>
                <a:path w="153" h="5290" fill="none" extrusionOk="0">
                  <a:moveTo>
                    <a:pt x="153" y="5290"/>
                  </a:moveTo>
                  <a:cubicBezTo>
                    <a:pt x="1" y="3527"/>
                    <a:pt x="1" y="1733"/>
                    <a:pt x="92" y="1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4"/>
            <p:cNvSpPr/>
            <p:nvPr/>
          </p:nvSpPr>
          <p:spPr>
            <a:xfrm>
              <a:off x="1409827" y="1323768"/>
              <a:ext cx="19252" cy="71747"/>
            </a:xfrm>
            <a:custGeom>
              <a:avLst/>
              <a:gdLst/>
              <a:ahLst/>
              <a:cxnLst/>
              <a:rect l="l" t="t" r="r" b="b"/>
              <a:pathLst>
                <a:path w="457" h="1703" fill="none" extrusionOk="0">
                  <a:moveTo>
                    <a:pt x="456" y="0"/>
                  </a:moveTo>
                  <a:lnTo>
                    <a:pt x="0" y="1702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4"/>
            <p:cNvSpPr/>
            <p:nvPr/>
          </p:nvSpPr>
          <p:spPr>
            <a:xfrm>
              <a:off x="1313776" y="1683584"/>
              <a:ext cx="19252" cy="73011"/>
            </a:xfrm>
            <a:custGeom>
              <a:avLst/>
              <a:gdLst/>
              <a:ahLst/>
              <a:cxnLst/>
              <a:rect l="l" t="t" r="r" b="b"/>
              <a:pathLst>
                <a:path w="457" h="1733" fill="none" extrusionOk="0">
                  <a:moveTo>
                    <a:pt x="457" y="0"/>
                  </a:moveTo>
                  <a:lnTo>
                    <a:pt x="1" y="1733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4"/>
            <p:cNvSpPr/>
            <p:nvPr/>
          </p:nvSpPr>
          <p:spPr>
            <a:xfrm>
              <a:off x="1514810" y="1273805"/>
              <a:ext cx="2612" cy="74317"/>
            </a:xfrm>
            <a:custGeom>
              <a:avLst/>
              <a:gdLst/>
              <a:ahLst/>
              <a:cxnLst/>
              <a:rect l="l" t="t" r="r" b="b"/>
              <a:pathLst>
                <a:path w="62" h="1764" fill="none" extrusionOk="0">
                  <a:moveTo>
                    <a:pt x="1" y="1"/>
                  </a:moveTo>
                  <a:lnTo>
                    <a:pt x="61" y="1764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14"/>
            <p:cNvSpPr/>
            <p:nvPr/>
          </p:nvSpPr>
          <p:spPr>
            <a:xfrm>
              <a:off x="1461055" y="1491522"/>
              <a:ext cx="12849" cy="71747"/>
            </a:xfrm>
            <a:custGeom>
              <a:avLst/>
              <a:gdLst/>
              <a:ahLst/>
              <a:cxnLst/>
              <a:rect l="l" t="t" r="r" b="b"/>
              <a:pathLst>
                <a:path w="305" h="1703" fill="none" extrusionOk="0">
                  <a:moveTo>
                    <a:pt x="304" y="0"/>
                  </a:moveTo>
                  <a:lnTo>
                    <a:pt x="0" y="1702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14"/>
            <p:cNvSpPr/>
            <p:nvPr/>
          </p:nvSpPr>
          <p:spPr>
            <a:xfrm>
              <a:off x="1464888" y="1828293"/>
              <a:ext cx="7709" cy="74317"/>
            </a:xfrm>
            <a:custGeom>
              <a:avLst/>
              <a:gdLst/>
              <a:ahLst/>
              <a:cxnLst/>
              <a:rect l="l" t="t" r="r" b="b"/>
              <a:pathLst>
                <a:path w="183" h="1764" fill="none" extrusionOk="0">
                  <a:moveTo>
                    <a:pt x="0" y="0"/>
                  </a:moveTo>
                  <a:lnTo>
                    <a:pt x="183" y="1763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4"/>
            <p:cNvSpPr/>
            <p:nvPr/>
          </p:nvSpPr>
          <p:spPr>
            <a:xfrm>
              <a:off x="1587817" y="1659234"/>
              <a:ext cx="1306" cy="74317"/>
            </a:xfrm>
            <a:custGeom>
              <a:avLst/>
              <a:gdLst/>
              <a:ahLst/>
              <a:cxnLst/>
              <a:rect l="l" t="t" r="r" b="b"/>
              <a:pathLst>
                <a:path w="31" h="1764" fill="none" extrusionOk="0">
                  <a:moveTo>
                    <a:pt x="0" y="1"/>
                  </a:moveTo>
                  <a:lnTo>
                    <a:pt x="31" y="1764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4"/>
            <p:cNvSpPr/>
            <p:nvPr/>
          </p:nvSpPr>
          <p:spPr>
            <a:xfrm>
              <a:off x="1663352" y="1882049"/>
              <a:ext cx="9015" cy="42299"/>
            </a:xfrm>
            <a:custGeom>
              <a:avLst/>
              <a:gdLst/>
              <a:ahLst/>
              <a:cxnLst/>
              <a:rect l="l" t="t" r="r" b="b"/>
              <a:pathLst>
                <a:path w="214" h="1004" fill="none" extrusionOk="0">
                  <a:moveTo>
                    <a:pt x="1" y="1"/>
                  </a:moveTo>
                  <a:lnTo>
                    <a:pt x="213" y="1004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4"/>
            <p:cNvSpPr/>
            <p:nvPr/>
          </p:nvSpPr>
          <p:spPr>
            <a:xfrm>
              <a:off x="1363739" y="2214986"/>
              <a:ext cx="32017" cy="88389"/>
            </a:xfrm>
            <a:custGeom>
              <a:avLst/>
              <a:gdLst/>
              <a:ahLst/>
              <a:cxnLst/>
              <a:rect l="l" t="t" r="r" b="b"/>
              <a:pathLst>
                <a:path w="760" h="2098" fill="none" extrusionOk="0">
                  <a:moveTo>
                    <a:pt x="760" y="1"/>
                  </a:moveTo>
                  <a:lnTo>
                    <a:pt x="0" y="2098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4"/>
            <p:cNvSpPr/>
            <p:nvPr/>
          </p:nvSpPr>
          <p:spPr>
            <a:xfrm>
              <a:off x="1194681" y="2649073"/>
              <a:ext cx="32059" cy="85861"/>
            </a:xfrm>
            <a:custGeom>
              <a:avLst/>
              <a:gdLst/>
              <a:ahLst/>
              <a:cxnLst/>
              <a:rect l="l" t="t" r="r" b="b"/>
              <a:pathLst>
                <a:path w="761" h="2038" fill="none" extrusionOk="0">
                  <a:moveTo>
                    <a:pt x="761" y="1"/>
                  </a:moveTo>
                  <a:lnTo>
                    <a:pt x="1" y="2037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14"/>
            <p:cNvSpPr/>
            <p:nvPr/>
          </p:nvSpPr>
          <p:spPr>
            <a:xfrm>
              <a:off x="1546827" y="2157355"/>
              <a:ext cx="3876" cy="88431"/>
            </a:xfrm>
            <a:custGeom>
              <a:avLst/>
              <a:gdLst/>
              <a:ahLst/>
              <a:cxnLst/>
              <a:rect l="l" t="t" r="r" b="b"/>
              <a:pathLst>
                <a:path w="92" h="2099" fill="none" extrusionOk="0">
                  <a:moveTo>
                    <a:pt x="1" y="1"/>
                  </a:moveTo>
                  <a:lnTo>
                    <a:pt x="92" y="2098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4"/>
            <p:cNvSpPr/>
            <p:nvPr/>
          </p:nvSpPr>
          <p:spPr>
            <a:xfrm>
              <a:off x="1452081" y="2417327"/>
              <a:ext cx="23086" cy="87083"/>
            </a:xfrm>
            <a:custGeom>
              <a:avLst/>
              <a:gdLst/>
              <a:ahLst/>
              <a:cxnLst/>
              <a:rect l="l" t="t" r="r" b="b"/>
              <a:pathLst>
                <a:path w="548" h="2067" fill="none" extrusionOk="0">
                  <a:moveTo>
                    <a:pt x="547" y="0"/>
                  </a:moveTo>
                  <a:lnTo>
                    <a:pt x="0" y="2067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4"/>
            <p:cNvSpPr/>
            <p:nvPr/>
          </p:nvSpPr>
          <p:spPr>
            <a:xfrm>
              <a:off x="1458485" y="2821967"/>
              <a:ext cx="12849" cy="87083"/>
            </a:xfrm>
            <a:custGeom>
              <a:avLst/>
              <a:gdLst/>
              <a:ahLst/>
              <a:cxnLst/>
              <a:rect l="l" t="t" r="r" b="b"/>
              <a:pathLst>
                <a:path w="305" h="2067" fill="none" extrusionOk="0">
                  <a:moveTo>
                    <a:pt x="0" y="0"/>
                  </a:moveTo>
                  <a:lnTo>
                    <a:pt x="304" y="2067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4"/>
            <p:cNvSpPr/>
            <p:nvPr/>
          </p:nvSpPr>
          <p:spPr>
            <a:xfrm>
              <a:off x="1672325" y="2618362"/>
              <a:ext cx="6446" cy="89653"/>
            </a:xfrm>
            <a:custGeom>
              <a:avLst/>
              <a:gdLst/>
              <a:ahLst/>
              <a:cxnLst/>
              <a:rect l="l" t="t" r="r" b="b"/>
              <a:pathLst>
                <a:path w="153" h="2128" fill="none" extrusionOk="0">
                  <a:moveTo>
                    <a:pt x="0" y="0"/>
                  </a:moveTo>
                  <a:lnTo>
                    <a:pt x="152" y="2128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14"/>
            <p:cNvSpPr/>
            <p:nvPr/>
          </p:nvSpPr>
          <p:spPr>
            <a:xfrm>
              <a:off x="1806755" y="2885959"/>
              <a:ext cx="16725" cy="51272"/>
            </a:xfrm>
            <a:custGeom>
              <a:avLst/>
              <a:gdLst/>
              <a:ahLst/>
              <a:cxnLst/>
              <a:rect l="l" t="t" r="r" b="b"/>
              <a:pathLst>
                <a:path w="397" h="1217" fill="none" extrusionOk="0">
                  <a:moveTo>
                    <a:pt x="1" y="1"/>
                  </a:moveTo>
                  <a:lnTo>
                    <a:pt x="396" y="1217"/>
                  </a:lnTo>
                </a:path>
              </a:pathLst>
            </a:custGeom>
            <a:noFill/>
            <a:ln w="9875" cap="rnd" cmpd="sng">
              <a:solidFill>
                <a:srgbClr val="177F6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4"/>
            <p:cNvSpPr/>
            <p:nvPr/>
          </p:nvSpPr>
          <p:spPr>
            <a:xfrm>
              <a:off x="1508406" y="1047156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5" y="1"/>
                  </a:moveTo>
                  <a:cubicBezTo>
                    <a:pt x="122" y="1"/>
                    <a:pt x="1" y="122"/>
                    <a:pt x="1" y="305"/>
                  </a:cubicBezTo>
                  <a:cubicBezTo>
                    <a:pt x="1" y="457"/>
                    <a:pt x="122" y="609"/>
                    <a:pt x="305" y="609"/>
                  </a:cubicBezTo>
                  <a:cubicBezTo>
                    <a:pt x="457" y="609"/>
                    <a:pt x="609" y="457"/>
                    <a:pt x="609" y="305"/>
                  </a:cubicBezTo>
                  <a:cubicBezTo>
                    <a:pt x="609" y="122"/>
                    <a:pt x="457" y="1"/>
                    <a:pt x="3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14"/>
            <p:cNvSpPr/>
            <p:nvPr/>
          </p:nvSpPr>
          <p:spPr>
            <a:xfrm>
              <a:off x="1274092" y="1549111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4" y="1"/>
                  </a:moveTo>
                  <a:cubicBezTo>
                    <a:pt x="122" y="1"/>
                    <a:pt x="0" y="122"/>
                    <a:pt x="0" y="305"/>
                  </a:cubicBezTo>
                  <a:cubicBezTo>
                    <a:pt x="0" y="487"/>
                    <a:pt x="122" y="609"/>
                    <a:pt x="304" y="609"/>
                  </a:cubicBezTo>
                  <a:cubicBezTo>
                    <a:pt x="487" y="609"/>
                    <a:pt x="608" y="487"/>
                    <a:pt x="608" y="305"/>
                  </a:cubicBezTo>
                  <a:cubicBezTo>
                    <a:pt x="608" y="122"/>
                    <a:pt x="487" y="1"/>
                    <a:pt x="3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4"/>
            <p:cNvSpPr/>
            <p:nvPr/>
          </p:nvSpPr>
          <p:spPr>
            <a:xfrm>
              <a:off x="1742763" y="2487723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4" y="1"/>
                  </a:moveTo>
                  <a:cubicBezTo>
                    <a:pt x="152" y="1"/>
                    <a:pt x="0" y="122"/>
                    <a:pt x="0" y="305"/>
                  </a:cubicBezTo>
                  <a:cubicBezTo>
                    <a:pt x="0" y="457"/>
                    <a:pt x="152" y="609"/>
                    <a:pt x="304" y="609"/>
                  </a:cubicBezTo>
                  <a:cubicBezTo>
                    <a:pt x="486" y="609"/>
                    <a:pt x="608" y="457"/>
                    <a:pt x="608" y="305"/>
                  </a:cubicBezTo>
                  <a:cubicBezTo>
                    <a:pt x="608" y="122"/>
                    <a:pt x="486" y="1"/>
                    <a:pt x="3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14"/>
            <p:cNvSpPr/>
            <p:nvPr/>
          </p:nvSpPr>
          <p:spPr>
            <a:xfrm>
              <a:off x="1307373" y="3842517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5" y="0"/>
                  </a:moveTo>
                  <a:cubicBezTo>
                    <a:pt x="153" y="0"/>
                    <a:pt x="1" y="152"/>
                    <a:pt x="1" y="304"/>
                  </a:cubicBezTo>
                  <a:cubicBezTo>
                    <a:pt x="1" y="487"/>
                    <a:pt x="153" y="608"/>
                    <a:pt x="305" y="608"/>
                  </a:cubicBezTo>
                  <a:cubicBezTo>
                    <a:pt x="487" y="608"/>
                    <a:pt x="609" y="487"/>
                    <a:pt x="609" y="304"/>
                  </a:cubicBezTo>
                  <a:cubicBezTo>
                    <a:pt x="609" y="152"/>
                    <a:pt x="487" y="0"/>
                    <a:pt x="3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4"/>
            <p:cNvSpPr/>
            <p:nvPr/>
          </p:nvSpPr>
          <p:spPr>
            <a:xfrm>
              <a:off x="1742763" y="1842364"/>
              <a:ext cx="16682" cy="1542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95" y="274"/>
                    <a:pt x="395" y="183"/>
                  </a:cubicBezTo>
                  <a:cubicBezTo>
                    <a:pt x="39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14"/>
            <p:cNvSpPr/>
            <p:nvPr/>
          </p:nvSpPr>
          <p:spPr>
            <a:xfrm>
              <a:off x="1315040" y="2897502"/>
              <a:ext cx="16725" cy="15420"/>
            </a:xfrm>
            <a:custGeom>
              <a:avLst/>
              <a:gdLst/>
              <a:ahLst/>
              <a:cxnLst/>
              <a:rect l="l" t="t" r="r" b="b"/>
              <a:pathLst>
                <a:path w="397" h="366" extrusionOk="0">
                  <a:moveTo>
                    <a:pt x="214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4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14"/>
            <p:cNvSpPr/>
            <p:nvPr/>
          </p:nvSpPr>
          <p:spPr>
            <a:xfrm>
              <a:off x="1450775" y="3381511"/>
              <a:ext cx="15419" cy="16726"/>
            </a:xfrm>
            <a:custGeom>
              <a:avLst/>
              <a:gdLst/>
              <a:ahLst/>
              <a:cxnLst/>
              <a:rect l="l" t="t" r="r" b="b"/>
              <a:pathLst>
                <a:path w="366" h="397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305"/>
                    <a:pt x="62" y="396"/>
                    <a:pt x="183" y="396"/>
                  </a:cubicBezTo>
                  <a:cubicBezTo>
                    <a:pt x="274" y="39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4"/>
            <p:cNvSpPr/>
            <p:nvPr/>
          </p:nvSpPr>
          <p:spPr>
            <a:xfrm>
              <a:off x="1768377" y="3163835"/>
              <a:ext cx="16682" cy="16683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213" y="1"/>
                  </a:moveTo>
                  <a:cubicBezTo>
                    <a:pt x="91" y="1"/>
                    <a:pt x="0" y="92"/>
                    <a:pt x="0" y="213"/>
                  </a:cubicBezTo>
                  <a:cubicBezTo>
                    <a:pt x="0" y="305"/>
                    <a:pt x="91" y="396"/>
                    <a:pt x="213" y="396"/>
                  </a:cubicBezTo>
                  <a:cubicBezTo>
                    <a:pt x="304" y="396"/>
                    <a:pt x="395" y="305"/>
                    <a:pt x="395" y="213"/>
                  </a:cubicBezTo>
                  <a:cubicBezTo>
                    <a:pt x="395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4"/>
            <p:cNvSpPr/>
            <p:nvPr/>
          </p:nvSpPr>
          <p:spPr>
            <a:xfrm>
              <a:off x="1233101" y="2244434"/>
              <a:ext cx="15419" cy="1542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1"/>
                    <a:pt x="1" y="183"/>
                  </a:cubicBezTo>
                  <a:cubicBezTo>
                    <a:pt x="1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">
    <p:bg>
      <p:bgPr>
        <a:solidFill>
          <a:schemeClr val="dk2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5"/>
          <p:cNvSpPr txBox="1">
            <a:spLocks noGrp="1"/>
          </p:cNvSpPr>
          <p:nvPr>
            <p:ph type="title"/>
          </p:nvPr>
        </p:nvSpPr>
        <p:spPr>
          <a:xfrm flipH="1">
            <a:off x="3855775" y="2232350"/>
            <a:ext cx="4575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61" name="Google Shape;261;p15"/>
          <p:cNvSpPr txBox="1">
            <a:spLocks noGrp="1"/>
          </p:cNvSpPr>
          <p:nvPr>
            <p:ph type="subTitle" idx="1"/>
          </p:nvPr>
        </p:nvSpPr>
        <p:spPr>
          <a:xfrm flipH="1">
            <a:off x="3855775" y="1119250"/>
            <a:ext cx="4575000" cy="110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15"/>
          <p:cNvSpPr/>
          <p:nvPr/>
        </p:nvSpPr>
        <p:spPr>
          <a:xfrm flipH="1">
            <a:off x="-26" y="0"/>
            <a:ext cx="4000496" cy="1793623"/>
          </a:xfrm>
          <a:custGeom>
            <a:avLst/>
            <a:gdLst/>
            <a:ahLst/>
            <a:cxnLst/>
            <a:rect l="l" t="t" r="r" b="b"/>
            <a:pathLst>
              <a:path w="82527" h="37001" extrusionOk="0">
                <a:moveTo>
                  <a:pt x="41030" y="0"/>
                </a:moveTo>
                <a:cubicBezTo>
                  <a:pt x="39062" y="2102"/>
                  <a:pt x="37694" y="4737"/>
                  <a:pt x="37194" y="7506"/>
                </a:cubicBezTo>
                <a:cubicBezTo>
                  <a:pt x="36794" y="9741"/>
                  <a:pt x="36493" y="12576"/>
                  <a:pt x="34325" y="13243"/>
                </a:cubicBezTo>
                <a:cubicBezTo>
                  <a:pt x="34039" y="13331"/>
                  <a:pt x="33756" y="13369"/>
                  <a:pt x="33473" y="13369"/>
                </a:cubicBezTo>
                <a:cubicBezTo>
                  <a:pt x="32039" y="13369"/>
                  <a:pt x="30637" y="12388"/>
                  <a:pt x="29188" y="11942"/>
                </a:cubicBezTo>
                <a:cubicBezTo>
                  <a:pt x="28556" y="11752"/>
                  <a:pt x="27929" y="11668"/>
                  <a:pt x="27306" y="11668"/>
                </a:cubicBezTo>
                <a:cubicBezTo>
                  <a:pt x="23557" y="11668"/>
                  <a:pt x="19945" y="14701"/>
                  <a:pt x="16112" y="15845"/>
                </a:cubicBezTo>
                <a:cubicBezTo>
                  <a:pt x="11642" y="17246"/>
                  <a:pt x="6238" y="16112"/>
                  <a:pt x="2636" y="19114"/>
                </a:cubicBezTo>
                <a:cubicBezTo>
                  <a:pt x="901" y="20515"/>
                  <a:pt x="1" y="23417"/>
                  <a:pt x="1635" y="24985"/>
                </a:cubicBezTo>
                <a:cubicBezTo>
                  <a:pt x="2602" y="25919"/>
                  <a:pt x="3970" y="26019"/>
                  <a:pt x="5271" y="26152"/>
                </a:cubicBezTo>
                <a:cubicBezTo>
                  <a:pt x="9874" y="26519"/>
                  <a:pt x="14478" y="26886"/>
                  <a:pt x="19114" y="27287"/>
                </a:cubicBezTo>
                <a:cubicBezTo>
                  <a:pt x="20031" y="27359"/>
                  <a:pt x="20991" y="27411"/>
                  <a:pt x="21953" y="27411"/>
                </a:cubicBezTo>
                <a:cubicBezTo>
                  <a:pt x="25404" y="27411"/>
                  <a:pt x="28894" y="26742"/>
                  <a:pt x="30589" y="23951"/>
                </a:cubicBezTo>
                <a:cubicBezTo>
                  <a:pt x="31822" y="28334"/>
                  <a:pt x="36339" y="31412"/>
                  <a:pt x="40815" y="31412"/>
                </a:cubicBezTo>
                <a:cubicBezTo>
                  <a:pt x="41790" y="31412"/>
                  <a:pt x="42762" y="31266"/>
                  <a:pt x="43698" y="30956"/>
                </a:cubicBezTo>
                <a:cubicBezTo>
                  <a:pt x="45321" y="30432"/>
                  <a:pt x="47074" y="29478"/>
                  <a:pt x="48706" y="29478"/>
                </a:cubicBezTo>
                <a:cubicBezTo>
                  <a:pt x="49255" y="29478"/>
                  <a:pt x="49791" y="29586"/>
                  <a:pt x="50303" y="29855"/>
                </a:cubicBezTo>
                <a:cubicBezTo>
                  <a:pt x="51337" y="30422"/>
                  <a:pt x="51938" y="31490"/>
                  <a:pt x="52638" y="32424"/>
                </a:cubicBezTo>
                <a:cubicBezTo>
                  <a:pt x="54794" y="35255"/>
                  <a:pt x="58378" y="37001"/>
                  <a:pt x="61953" y="37001"/>
                </a:cubicBezTo>
                <a:cubicBezTo>
                  <a:pt x="62083" y="37001"/>
                  <a:pt x="62214" y="36998"/>
                  <a:pt x="62345" y="36994"/>
                </a:cubicBezTo>
                <a:cubicBezTo>
                  <a:pt x="66048" y="36860"/>
                  <a:pt x="69684" y="34825"/>
                  <a:pt x="71685" y="31690"/>
                </a:cubicBezTo>
                <a:cubicBezTo>
                  <a:pt x="72686" y="30122"/>
                  <a:pt x="73453" y="28187"/>
                  <a:pt x="75121" y="27320"/>
                </a:cubicBezTo>
                <a:cubicBezTo>
                  <a:pt x="76222" y="26719"/>
                  <a:pt x="77556" y="26786"/>
                  <a:pt x="78857" y="26686"/>
                </a:cubicBezTo>
                <a:cubicBezTo>
                  <a:pt x="80125" y="26619"/>
                  <a:pt x="81359" y="26353"/>
                  <a:pt x="82526" y="25986"/>
                </a:cubicBezTo>
                <a:lnTo>
                  <a:pt x="8252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3" name="Google Shape;263;p15"/>
          <p:cNvGrpSpPr/>
          <p:nvPr/>
        </p:nvGrpSpPr>
        <p:grpSpPr>
          <a:xfrm flipH="1">
            <a:off x="-43" y="3145402"/>
            <a:ext cx="9144064" cy="1991297"/>
            <a:chOff x="1190200" y="3814100"/>
            <a:chExt cx="5212075" cy="1636100"/>
          </a:xfrm>
        </p:grpSpPr>
        <p:sp>
          <p:nvSpPr>
            <p:cNvPr id="264" name="Google Shape;264;p15"/>
            <p:cNvSpPr/>
            <p:nvPr/>
          </p:nvSpPr>
          <p:spPr>
            <a:xfrm>
              <a:off x="1190200" y="3827350"/>
              <a:ext cx="2912925" cy="1622850"/>
            </a:xfrm>
            <a:custGeom>
              <a:avLst/>
              <a:gdLst/>
              <a:ahLst/>
              <a:cxnLst/>
              <a:rect l="l" t="t" r="r" b="b"/>
              <a:pathLst>
                <a:path w="116517" h="64914" extrusionOk="0">
                  <a:moveTo>
                    <a:pt x="116517" y="0"/>
                  </a:moveTo>
                  <a:lnTo>
                    <a:pt x="116517" y="0"/>
                  </a:lnTo>
                  <a:cubicBezTo>
                    <a:pt x="108578" y="1168"/>
                    <a:pt x="100772" y="4070"/>
                    <a:pt x="93233" y="7072"/>
                  </a:cubicBezTo>
                  <a:cubicBezTo>
                    <a:pt x="82893" y="11175"/>
                    <a:pt x="72685" y="15411"/>
                    <a:pt x="62511" y="19881"/>
                  </a:cubicBezTo>
                  <a:cubicBezTo>
                    <a:pt x="44498" y="27754"/>
                    <a:pt x="26686" y="36226"/>
                    <a:pt x="9173" y="45199"/>
                  </a:cubicBezTo>
                  <a:cubicBezTo>
                    <a:pt x="6138" y="46734"/>
                    <a:pt x="3036" y="48335"/>
                    <a:pt x="0" y="49936"/>
                  </a:cubicBezTo>
                  <a:lnTo>
                    <a:pt x="0" y="64914"/>
                  </a:lnTo>
                  <a:lnTo>
                    <a:pt x="103707" y="64914"/>
                  </a:lnTo>
                  <a:cubicBezTo>
                    <a:pt x="105709" y="63746"/>
                    <a:pt x="107610" y="62612"/>
                    <a:pt x="109378" y="61444"/>
                  </a:cubicBezTo>
                  <a:cubicBezTo>
                    <a:pt x="111880" y="59777"/>
                    <a:pt x="112280" y="56241"/>
                    <a:pt x="110212" y="54173"/>
                  </a:cubicBezTo>
                  <a:cubicBezTo>
                    <a:pt x="104174" y="48335"/>
                    <a:pt x="95835" y="47901"/>
                    <a:pt x="88530" y="44999"/>
                  </a:cubicBezTo>
                  <a:cubicBezTo>
                    <a:pt x="87062" y="44366"/>
                    <a:pt x="84560" y="43532"/>
                    <a:pt x="84994" y="42264"/>
                  </a:cubicBezTo>
                  <a:cubicBezTo>
                    <a:pt x="88730" y="33091"/>
                    <a:pt x="100405" y="32490"/>
                    <a:pt x="108277" y="27487"/>
                  </a:cubicBezTo>
                  <a:cubicBezTo>
                    <a:pt x="110379" y="26219"/>
                    <a:pt x="113081" y="24151"/>
                    <a:pt x="112047" y="21416"/>
                  </a:cubicBezTo>
                  <a:cubicBezTo>
                    <a:pt x="110179" y="17480"/>
                    <a:pt x="105776" y="16012"/>
                    <a:pt x="103074" y="12676"/>
                  </a:cubicBezTo>
                  <a:cubicBezTo>
                    <a:pt x="102040" y="11208"/>
                    <a:pt x="102873" y="9340"/>
                    <a:pt x="104108" y="8306"/>
                  </a:cubicBezTo>
                  <a:cubicBezTo>
                    <a:pt x="107944" y="4971"/>
                    <a:pt x="112180" y="2302"/>
                    <a:pt x="116517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5"/>
            <p:cNvSpPr/>
            <p:nvPr/>
          </p:nvSpPr>
          <p:spPr>
            <a:xfrm>
              <a:off x="3304200" y="3814100"/>
              <a:ext cx="3098075" cy="1636100"/>
            </a:xfrm>
            <a:custGeom>
              <a:avLst/>
              <a:gdLst/>
              <a:ahLst/>
              <a:cxnLst/>
              <a:rect l="l" t="t" r="r" b="b"/>
              <a:pathLst>
                <a:path w="123923" h="65444" extrusionOk="0">
                  <a:moveTo>
                    <a:pt x="38963" y="0"/>
                  </a:moveTo>
                  <a:cubicBezTo>
                    <a:pt x="36611" y="0"/>
                    <a:pt x="34282" y="182"/>
                    <a:pt x="31990" y="530"/>
                  </a:cubicBezTo>
                  <a:cubicBezTo>
                    <a:pt x="27653" y="2865"/>
                    <a:pt x="23450" y="5501"/>
                    <a:pt x="19614" y="8836"/>
                  </a:cubicBezTo>
                  <a:cubicBezTo>
                    <a:pt x="18347" y="9870"/>
                    <a:pt x="17513" y="11738"/>
                    <a:pt x="18547" y="13206"/>
                  </a:cubicBezTo>
                  <a:cubicBezTo>
                    <a:pt x="21282" y="16542"/>
                    <a:pt x="25652" y="18010"/>
                    <a:pt x="27520" y="21946"/>
                  </a:cubicBezTo>
                  <a:cubicBezTo>
                    <a:pt x="28554" y="24681"/>
                    <a:pt x="25852" y="26749"/>
                    <a:pt x="23784" y="28017"/>
                  </a:cubicBezTo>
                  <a:cubicBezTo>
                    <a:pt x="15845" y="33020"/>
                    <a:pt x="4170" y="33621"/>
                    <a:pt x="434" y="42794"/>
                  </a:cubicBezTo>
                  <a:cubicBezTo>
                    <a:pt x="0" y="44062"/>
                    <a:pt x="2502" y="44896"/>
                    <a:pt x="3970" y="45529"/>
                  </a:cubicBezTo>
                  <a:cubicBezTo>
                    <a:pt x="11275" y="48431"/>
                    <a:pt x="19614" y="48865"/>
                    <a:pt x="25652" y="54703"/>
                  </a:cubicBezTo>
                  <a:cubicBezTo>
                    <a:pt x="27720" y="56771"/>
                    <a:pt x="27320" y="60307"/>
                    <a:pt x="24818" y="61974"/>
                  </a:cubicBezTo>
                  <a:cubicBezTo>
                    <a:pt x="23050" y="63142"/>
                    <a:pt x="21149" y="64309"/>
                    <a:pt x="19147" y="65444"/>
                  </a:cubicBezTo>
                  <a:lnTo>
                    <a:pt x="123922" y="65444"/>
                  </a:lnTo>
                  <a:lnTo>
                    <a:pt x="123922" y="30752"/>
                  </a:lnTo>
                  <a:cubicBezTo>
                    <a:pt x="121287" y="29084"/>
                    <a:pt x="118352" y="27917"/>
                    <a:pt x="115416" y="26716"/>
                  </a:cubicBezTo>
                  <a:cubicBezTo>
                    <a:pt x="99038" y="20178"/>
                    <a:pt x="82693" y="13606"/>
                    <a:pt x="66348" y="7068"/>
                  </a:cubicBezTo>
                  <a:cubicBezTo>
                    <a:pt x="58309" y="3866"/>
                    <a:pt x="50036" y="564"/>
                    <a:pt x="41363" y="63"/>
                  </a:cubicBezTo>
                  <a:cubicBezTo>
                    <a:pt x="40561" y="21"/>
                    <a:pt x="39761" y="0"/>
                    <a:pt x="38963" y="0"/>
                  </a:cubicBezTo>
                  <a:close/>
                </a:path>
              </a:pathLst>
            </a:custGeom>
            <a:solidFill>
              <a:srgbClr val="262A20"/>
            </a:solidFill>
            <a:ln w="9525" cap="flat" cmpd="sng">
              <a:solidFill>
                <a:srgbClr val="262A2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">
  <p:cSld name="CUSTOM_2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8"/>
          <p:cNvSpPr txBox="1">
            <a:spLocks noGrp="1"/>
          </p:cNvSpPr>
          <p:nvPr>
            <p:ph type="title"/>
          </p:nvPr>
        </p:nvSpPr>
        <p:spPr>
          <a:xfrm>
            <a:off x="4572000" y="925025"/>
            <a:ext cx="384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18"/>
          <p:cNvSpPr txBox="1">
            <a:spLocks noGrp="1"/>
          </p:cNvSpPr>
          <p:nvPr>
            <p:ph type="subTitle" idx="1"/>
          </p:nvPr>
        </p:nvSpPr>
        <p:spPr>
          <a:xfrm>
            <a:off x="4572000" y="1731100"/>
            <a:ext cx="3847200" cy="26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Nunito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■"/>
              <a:defRPr/>
            </a:lvl9pPr>
          </a:lstStyle>
          <a:p>
            <a:endParaRPr/>
          </a:p>
        </p:txBody>
      </p:sp>
      <p:sp>
        <p:nvSpPr>
          <p:cNvPr id="296" name="Google Shape;296;p18"/>
          <p:cNvSpPr/>
          <p:nvPr/>
        </p:nvSpPr>
        <p:spPr>
          <a:xfrm>
            <a:off x="0" y="3153400"/>
            <a:ext cx="4487751" cy="1990156"/>
          </a:xfrm>
          <a:custGeom>
            <a:avLst/>
            <a:gdLst/>
            <a:ahLst/>
            <a:cxnLst/>
            <a:rect l="l" t="t" r="r" b="b"/>
            <a:pathLst>
              <a:path w="205931" h="91323" extrusionOk="0">
                <a:moveTo>
                  <a:pt x="41090" y="1"/>
                </a:moveTo>
                <a:cubicBezTo>
                  <a:pt x="27926" y="1"/>
                  <a:pt x="14196" y="1939"/>
                  <a:pt x="0" y="6671"/>
                </a:cubicBezTo>
                <a:lnTo>
                  <a:pt x="0" y="91322"/>
                </a:lnTo>
                <a:lnTo>
                  <a:pt x="175535" y="91322"/>
                </a:lnTo>
                <a:cubicBezTo>
                  <a:pt x="165383" y="74422"/>
                  <a:pt x="137024" y="78982"/>
                  <a:pt x="142495" y="70319"/>
                </a:cubicBezTo>
                <a:cubicBezTo>
                  <a:pt x="148939" y="65061"/>
                  <a:pt x="205931" y="63906"/>
                  <a:pt x="198332" y="52203"/>
                </a:cubicBezTo>
                <a:cubicBezTo>
                  <a:pt x="198332" y="52203"/>
                  <a:pt x="198332" y="45425"/>
                  <a:pt x="162131" y="35698"/>
                </a:cubicBezTo>
                <a:cubicBezTo>
                  <a:pt x="136750" y="28890"/>
                  <a:pt x="101005" y="6245"/>
                  <a:pt x="58329" y="1078"/>
                </a:cubicBezTo>
                <a:cubicBezTo>
                  <a:pt x="52701" y="385"/>
                  <a:pt x="46952" y="1"/>
                  <a:pt x="4109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97;p18"/>
          <p:cNvGrpSpPr/>
          <p:nvPr/>
        </p:nvGrpSpPr>
        <p:grpSpPr>
          <a:xfrm>
            <a:off x="339254" y="254987"/>
            <a:ext cx="1453821" cy="3554423"/>
            <a:chOff x="513475" y="670700"/>
            <a:chExt cx="1718465" cy="4201446"/>
          </a:xfrm>
        </p:grpSpPr>
        <p:sp>
          <p:nvSpPr>
            <p:cNvPr id="298" name="Google Shape;298;p18"/>
            <p:cNvSpPr/>
            <p:nvPr/>
          </p:nvSpPr>
          <p:spPr>
            <a:xfrm>
              <a:off x="1361170" y="3559501"/>
              <a:ext cx="116567" cy="1312644"/>
            </a:xfrm>
            <a:custGeom>
              <a:avLst/>
              <a:gdLst/>
              <a:ahLst/>
              <a:cxnLst/>
              <a:rect l="l" t="t" r="r" b="b"/>
              <a:pathLst>
                <a:path w="2767" h="31157" extrusionOk="0">
                  <a:moveTo>
                    <a:pt x="2766" y="1"/>
                  </a:moveTo>
                  <a:lnTo>
                    <a:pt x="0" y="7600"/>
                  </a:lnTo>
                  <a:lnTo>
                    <a:pt x="0" y="31156"/>
                  </a:lnTo>
                  <a:lnTo>
                    <a:pt x="2766" y="31156"/>
                  </a:lnTo>
                  <a:lnTo>
                    <a:pt x="27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8"/>
            <p:cNvSpPr/>
            <p:nvPr/>
          </p:nvSpPr>
          <p:spPr>
            <a:xfrm>
              <a:off x="513475" y="2743819"/>
              <a:ext cx="1718465" cy="1461405"/>
            </a:xfrm>
            <a:custGeom>
              <a:avLst/>
              <a:gdLst/>
              <a:ahLst/>
              <a:cxnLst/>
              <a:rect l="l" t="t" r="r" b="b"/>
              <a:pathLst>
                <a:path w="40792" h="34688" extrusionOk="0">
                  <a:moveTo>
                    <a:pt x="1706" y="30458"/>
                  </a:moveTo>
                  <a:lnTo>
                    <a:pt x="1706" y="30458"/>
                  </a:lnTo>
                  <a:cubicBezTo>
                    <a:pt x="1490" y="30765"/>
                    <a:pt x="1368" y="31005"/>
                    <a:pt x="1368" y="31156"/>
                  </a:cubicBezTo>
                  <a:cubicBezTo>
                    <a:pt x="1368" y="31235"/>
                    <a:pt x="1377" y="31272"/>
                    <a:pt x="1393" y="31272"/>
                  </a:cubicBezTo>
                  <a:cubicBezTo>
                    <a:pt x="1441" y="31272"/>
                    <a:pt x="1553" y="30965"/>
                    <a:pt x="1706" y="30458"/>
                  </a:cubicBezTo>
                  <a:close/>
                  <a:moveTo>
                    <a:pt x="29666" y="1"/>
                  </a:moveTo>
                  <a:lnTo>
                    <a:pt x="11794" y="4135"/>
                  </a:lnTo>
                  <a:cubicBezTo>
                    <a:pt x="11794" y="4135"/>
                    <a:pt x="9028" y="15898"/>
                    <a:pt x="0" y="22129"/>
                  </a:cubicBezTo>
                  <a:lnTo>
                    <a:pt x="4164" y="20761"/>
                  </a:lnTo>
                  <a:lnTo>
                    <a:pt x="4164" y="20761"/>
                  </a:lnTo>
                  <a:cubicBezTo>
                    <a:pt x="4164" y="20761"/>
                    <a:pt x="2450" y="27990"/>
                    <a:pt x="1706" y="30458"/>
                  </a:cubicBezTo>
                  <a:lnTo>
                    <a:pt x="1706" y="30458"/>
                  </a:lnTo>
                  <a:cubicBezTo>
                    <a:pt x="3494" y="27918"/>
                    <a:pt x="11763" y="20762"/>
                    <a:pt x="11763" y="20761"/>
                  </a:cubicBezTo>
                  <a:lnTo>
                    <a:pt x="11763" y="20761"/>
                  </a:lnTo>
                  <a:cubicBezTo>
                    <a:pt x="11763" y="20762"/>
                    <a:pt x="9868" y="32654"/>
                    <a:pt x="10281" y="32654"/>
                  </a:cubicBezTo>
                  <a:cubicBezTo>
                    <a:pt x="10303" y="32654"/>
                    <a:pt x="10331" y="32622"/>
                    <a:pt x="10365" y="32555"/>
                  </a:cubicBezTo>
                  <a:cubicBezTo>
                    <a:pt x="11064" y="31187"/>
                    <a:pt x="14529" y="24956"/>
                    <a:pt x="14529" y="24956"/>
                  </a:cubicBezTo>
                  <a:cubicBezTo>
                    <a:pt x="14529" y="24956"/>
                    <a:pt x="19094" y="34683"/>
                    <a:pt x="19379" y="34683"/>
                  </a:cubicBezTo>
                  <a:cubicBezTo>
                    <a:pt x="19388" y="34683"/>
                    <a:pt x="19393" y="34673"/>
                    <a:pt x="19393" y="34652"/>
                  </a:cubicBezTo>
                  <a:cubicBezTo>
                    <a:pt x="19393" y="33953"/>
                    <a:pt x="21460" y="29090"/>
                    <a:pt x="22827" y="26324"/>
                  </a:cubicBezTo>
                  <a:cubicBezTo>
                    <a:pt x="22827" y="26324"/>
                    <a:pt x="26699" y="34687"/>
                    <a:pt x="26976" y="34687"/>
                  </a:cubicBezTo>
                  <a:cubicBezTo>
                    <a:pt x="26986" y="34687"/>
                    <a:pt x="26992" y="34676"/>
                    <a:pt x="26992" y="34652"/>
                  </a:cubicBezTo>
                  <a:cubicBezTo>
                    <a:pt x="26992" y="33973"/>
                    <a:pt x="27622" y="22829"/>
                    <a:pt x="28299" y="22829"/>
                  </a:cubicBezTo>
                  <a:cubicBezTo>
                    <a:pt x="28319" y="22829"/>
                    <a:pt x="28339" y="22838"/>
                    <a:pt x="28359" y="22858"/>
                  </a:cubicBezTo>
                  <a:cubicBezTo>
                    <a:pt x="29006" y="23534"/>
                    <a:pt x="35496" y="33260"/>
                    <a:pt x="35935" y="33260"/>
                  </a:cubicBezTo>
                  <a:cubicBezTo>
                    <a:pt x="35950" y="33260"/>
                    <a:pt x="35958" y="33248"/>
                    <a:pt x="35958" y="33223"/>
                  </a:cubicBezTo>
                  <a:cubicBezTo>
                    <a:pt x="35958" y="32555"/>
                    <a:pt x="33861" y="24227"/>
                    <a:pt x="33861" y="24226"/>
                  </a:cubicBezTo>
                  <a:lnTo>
                    <a:pt x="33861" y="24226"/>
                  </a:lnTo>
                  <a:lnTo>
                    <a:pt x="40791" y="30457"/>
                  </a:lnTo>
                  <a:cubicBezTo>
                    <a:pt x="40791" y="30457"/>
                    <a:pt x="31764" y="15229"/>
                    <a:pt x="29666" y="1"/>
                  </a:cubicBezTo>
                  <a:close/>
                </a:path>
              </a:pathLst>
            </a:custGeom>
            <a:solidFill>
              <a:srgbClr val="387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8"/>
            <p:cNvSpPr/>
            <p:nvPr/>
          </p:nvSpPr>
          <p:spPr>
            <a:xfrm>
              <a:off x="806684" y="1809083"/>
              <a:ext cx="1342014" cy="1370236"/>
            </a:xfrm>
            <a:custGeom>
              <a:avLst/>
              <a:gdLst/>
              <a:ahLst/>
              <a:cxnLst/>
              <a:rect l="l" t="t" r="r" b="b"/>
              <a:pathLst>
                <a:path w="31856" h="32524" extrusionOk="0">
                  <a:moveTo>
                    <a:pt x="9697" y="0"/>
                  </a:moveTo>
                  <a:cubicBezTo>
                    <a:pt x="9697" y="0"/>
                    <a:pt x="8998" y="16596"/>
                    <a:pt x="1" y="31156"/>
                  </a:cubicBezTo>
                  <a:lnTo>
                    <a:pt x="4135" y="28359"/>
                  </a:lnTo>
                  <a:lnTo>
                    <a:pt x="5502" y="32523"/>
                  </a:lnTo>
                  <a:lnTo>
                    <a:pt x="10366" y="27630"/>
                  </a:lnTo>
                  <a:lnTo>
                    <a:pt x="13831" y="30426"/>
                  </a:lnTo>
                  <a:lnTo>
                    <a:pt x="17296" y="27630"/>
                  </a:lnTo>
                  <a:lnTo>
                    <a:pt x="22828" y="29727"/>
                  </a:lnTo>
                  <a:lnTo>
                    <a:pt x="26293" y="26292"/>
                  </a:lnTo>
                  <a:lnTo>
                    <a:pt x="31856" y="29058"/>
                  </a:lnTo>
                  <a:cubicBezTo>
                    <a:pt x="31856" y="29058"/>
                    <a:pt x="22828" y="14499"/>
                    <a:pt x="21460" y="0"/>
                  </a:cubicBezTo>
                  <a:close/>
                </a:path>
              </a:pathLst>
            </a:custGeom>
            <a:solidFill>
              <a:srgbClr val="387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18"/>
            <p:cNvSpPr/>
            <p:nvPr/>
          </p:nvSpPr>
          <p:spPr>
            <a:xfrm>
              <a:off x="516045" y="2624765"/>
              <a:ext cx="902792" cy="1489338"/>
            </a:xfrm>
            <a:custGeom>
              <a:avLst/>
              <a:gdLst/>
              <a:ahLst/>
              <a:cxnLst/>
              <a:rect l="l" t="t" r="r" b="b"/>
              <a:pathLst>
                <a:path w="21430" h="35351" extrusionOk="0">
                  <a:moveTo>
                    <a:pt x="21429" y="0"/>
                  </a:moveTo>
                  <a:lnTo>
                    <a:pt x="11733" y="6930"/>
                  </a:lnTo>
                  <a:cubicBezTo>
                    <a:pt x="11733" y="6930"/>
                    <a:pt x="10365" y="13830"/>
                    <a:pt x="7599" y="17295"/>
                  </a:cubicBezTo>
                  <a:cubicBezTo>
                    <a:pt x="4803" y="20760"/>
                    <a:pt x="0" y="24894"/>
                    <a:pt x="0" y="24894"/>
                  </a:cubicBezTo>
                  <a:lnTo>
                    <a:pt x="4134" y="23526"/>
                  </a:lnTo>
                  <a:lnTo>
                    <a:pt x="1368" y="33891"/>
                  </a:lnTo>
                  <a:lnTo>
                    <a:pt x="11277" y="24317"/>
                  </a:lnTo>
                  <a:lnTo>
                    <a:pt x="11277" y="24317"/>
                  </a:lnTo>
                  <a:lnTo>
                    <a:pt x="10304" y="35350"/>
                  </a:lnTo>
                  <a:lnTo>
                    <a:pt x="21429" y="14560"/>
                  </a:lnTo>
                  <a:lnTo>
                    <a:pt x="214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18"/>
            <p:cNvSpPr/>
            <p:nvPr/>
          </p:nvSpPr>
          <p:spPr>
            <a:xfrm>
              <a:off x="807990" y="1810347"/>
              <a:ext cx="669743" cy="1370236"/>
            </a:xfrm>
            <a:custGeom>
              <a:avLst/>
              <a:gdLst/>
              <a:ahLst/>
              <a:cxnLst/>
              <a:rect l="l" t="t" r="r" b="b"/>
              <a:pathLst>
                <a:path w="15898" h="32524" extrusionOk="0">
                  <a:moveTo>
                    <a:pt x="9028" y="1"/>
                  </a:moveTo>
                  <a:cubicBezTo>
                    <a:pt x="9028" y="1"/>
                    <a:pt x="9696" y="2098"/>
                    <a:pt x="8906" y="6688"/>
                  </a:cubicBezTo>
                  <a:cubicBezTo>
                    <a:pt x="8116" y="11277"/>
                    <a:pt x="6231" y="16627"/>
                    <a:pt x="5593" y="19423"/>
                  </a:cubicBezTo>
                  <a:cubicBezTo>
                    <a:pt x="4955" y="22189"/>
                    <a:pt x="0" y="31156"/>
                    <a:pt x="0" y="31156"/>
                  </a:cubicBezTo>
                  <a:lnTo>
                    <a:pt x="4134" y="28390"/>
                  </a:lnTo>
                  <a:lnTo>
                    <a:pt x="5532" y="32524"/>
                  </a:lnTo>
                  <a:lnTo>
                    <a:pt x="14529" y="15198"/>
                  </a:lnTo>
                  <a:lnTo>
                    <a:pt x="15897" y="1368"/>
                  </a:lnTo>
                  <a:lnTo>
                    <a:pt x="902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18"/>
            <p:cNvSpPr/>
            <p:nvPr/>
          </p:nvSpPr>
          <p:spPr>
            <a:xfrm>
              <a:off x="1011594" y="670700"/>
              <a:ext cx="874146" cy="1370236"/>
            </a:xfrm>
            <a:custGeom>
              <a:avLst/>
              <a:gdLst/>
              <a:ahLst/>
              <a:cxnLst/>
              <a:rect l="l" t="t" r="r" b="b"/>
              <a:pathLst>
                <a:path w="20750" h="32524" extrusionOk="0">
                  <a:moveTo>
                    <a:pt x="11733" y="1"/>
                  </a:moveTo>
                  <a:lnTo>
                    <a:pt x="10639" y="4286"/>
                  </a:lnTo>
                  <a:cubicBezTo>
                    <a:pt x="8177" y="13861"/>
                    <a:pt x="4590" y="23101"/>
                    <a:pt x="0" y="31825"/>
                  </a:cubicBezTo>
                  <a:lnTo>
                    <a:pt x="4134" y="29059"/>
                  </a:lnTo>
                  <a:lnTo>
                    <a:pt x="6900" y="31156"/>
                  </a:lnTo>
                  <a:lnTo>
                    <a:pt x="8997" y="29059"/>
                  </a:lnTo>
                  <a:lnTo>
                    <a:pt x="11763" y="31156"/>
                  </a:lnTo>
                  <a:lnTo>
                    <a:pt x="12462" y="28390"/>
                  </a:lnTo>
                  <a:lnTo>
                    <a:pt x="15928" y="31156"/>
                  </a:lnTo>
                  <a:lnTo>
                    <a:pt x="16596" y="29059"/>
                  </a:lnTo>
                  <a:lnTo>
                    <a:pt x="20730" y="32524"/>
                  </a:lnTo>
                  <a:cubicBezTo>
                    <a:pt x="20730" y="32524"/>
                    <a:pt x="20730" y="32524"/>
                    <a:pt x="20730" y="32524"/>
                  </a:cubicBezTo>
                  <a:cubicBezTo>
                    <a:pt x="20750" y="32524"/>
                    <a:pt x="13798" y="12453"/>
                    <a:pt x="11733" y="1"/>
                  </a:cubicBezTo>
                  <a:close/>
                </a:path>
              </a:pathLst>
            </a:custGeom>
            <a:solidFill>
              <a:srgbClr val="387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18"/>
            <p:cNvSpPr/>
            <p:nvPr/>
          </p:nvSpPr>
          <p:spPr>
            <a:xfrm>
              <a:off x="1010288" y="670700"/>
              <a:ext cx="495588" cy="1343357"/>
            </a:xfrm>
            <a:custGeom>
              <a:avLst/>
              <a:gdLst/>
              <a:ahLst/>
              <a:cxnLst/>
              <a:rect l="l" t="t" r="r" b="b"/>
              <a:pathLst>
                <a:path w="11764" h="31886" extrusionOk="0">
                  <a:moveTo>
                    <a:pt x="11764" y="1"/>
                  </a:moveTo>
                  <a:cubicBezTo>
                    <a:pt x="10639" y="4013"/>
                    <a:pt x="9120" y="10153"/>
                    <a:pt x="6901" y="15958"/>
                  </a:cubicBezTo>
                  <a:cubicBezTo>
                    <a:pt x="3800" y="24226"/>
                    <a:pt x="1" y="31885"/>
                    <a:pt x="1" y="31885"/>
                  </a:cubicBezTo>
                  <a:lnTo>
                    <a:pt x="4135" y="29089"/>
                  </a:lnTo>
                  <a:lnTo>
                    <a:pt x="6901" y="31186"/>
                  </a:lnTo>
                  <a:lnTo>
                    <a:pt x="11764" y="26323"/>
                  </a:lnTo>
                  <a:lnTo>
                    <a:pt x="1176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18"/>
            <p:cNvSpPr/>
            <p:nvPr/>
          </p:nvSpPr>
          <p:spPr>
            <a:xfrm>
              <a:off x="1450775" y="4398270"/>
              <a:ext cx="6446" cy="443081"/>
            </a:xfrm>
            <a:custGeom>
              <a:avLst/>
              <a:gdLst/>
              <a:ahLst/>
              <a:cxnLst/>
              <a:rect l="l" t="t" r="r" b="b"/>
              <a:pathLst>
                <a:path w="153" h="10517" fill="none" extrusionOk="0">
                  <a:moveTo>
                    <a:pt x="1" y="0"/>
                  </a:moveTo>
                  <a:cubicBezTo>
                    <a:pt x="153" y="3496"/>
                    <a:pt x="153" y="6991"/>
                    <a:pt x="62" y="10517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18"/>
            <p:cNvSpPr/>
            <p:nvPr/>
          </p:nvSpPr>
          <p:spPr>
            <a:xfrm>
              <a:off x="1382908" y="4521200"/>
              <a:ext cx="5182" cy="320146"/>
            </a:xfrm>
            <a:custGeom>
              <a:avLst/>
              <a:gdLst/>
              <a:ahLst/>
              <a:cxnLst/>
              <a:rect l="l" t="t" r="r" b="b"/>
              <a:pathLst>
                <a:path w="123" h="7599" fill="none" extrusionOk="0">
                  <a:moveTo>
                    <a:pt x="1" y="0"/>
                  </a:moveTo>
                  <a:cubicBezTo>
                    <a:pt x="123" y="2523"/>
                    <a:pt x="123" y="5076"/>
                    <a:pt x="31" y="7599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18"/>
            <p:cNvSpPr/>
            <p:nvPr/>
          </p:nvSpPr>
          <p:spPr>
            <a:xfrm>
              <a:off x="1414925" y="4335499"/>
              <a:ext cx="6446" cy="444387"/>
            </a:xfrm>
            <a:custGeom>
              <a:avLst/>
              <a:gdLst/>
              <a:ahLst/>
              <a:cxnLst/>
              <a:rect l="l" t="t" r="r" b="b"/>
              <a:pathLst>
                <a:path w="153" h="10548" fill="none" extrusionOk="0">
                  <a:moveTo>
                    <a:pt x="153" y="10548"/>
                  </a:moveTo>
                  <a:cubicBezTo>
                    <a:pt x="1" y="7052"/>
                    <a:pt x="1" y="3557"/>
                    <a:pt x="92" y="1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18"/>
            <p:cNvSpPr/>
            <p:nvPr/>
          </p:nvSpPr>
          <p:spPr>
            <a:xfrm>
              <a:off x="1450775" y="4083237"/>
              <a:ext cx="6446" cy="221604"/>
            </a:xfrm>
            <a:custGeom>
              <a:avLst/>
              <a:gdLst/>
              <a:ahLst/>
              <a:cxnLst/>
              <a:rect l="l" t="t" r="r" b="b"/>
              <a:pathLst>
                <a:path w="153" h="5260" fill="none" extrusionOk="0">
                  <a:moveTo>
                    <a:pt x="1" y="1"/>
                  </a:moveTo>
                  <a:cubicBezTo>
                    <a:pt x="153" y="1733"/>
                    <a:pt x="153" y="3527"/>
                    <a:pt x="62" y="5259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18"/>
            <p:cNvSpPr/>
            <p:nvPr/>
          </p:nvSpPr>
          <p:spPr>
            <a:xfrm>
              <a:off x="1382908" y="4143438"/>
              <a:ext cx="5182" cy="160094"/>
            </a:xfrm>
            <a:custGeom>
              <a:avLst/>
              <a:gdLst/>
              <a:ahLst/>
              <a:cxnLst/>
              <a:rect l="l" t="t" r="r" b="b"/>
              <a:pathLst>
                <a:path w="123" h="3800" fill="none" extrusionOk="0">
                  <a:moveTo>
                    <a:pt x="1" y="0"/>
                  </a:moveTo>
                  <a:cubicBezTo>
                    <a:pt x="123" y="1277"/>
                    <a:pt x="123" y="2554"/>
                    <a:pt x="31" y="3800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18"/>
            <p:cNvSpPr/>
            <p:nvPr/>
          </p:nvSpPr>
          <p:spPr>
            <a:xfrm>
              <a:off x="1414925" y="4051220"/>
              <a:ext cx="6446" cy="222868"/>
            </a:xfrm>
            <a:custGeom>
              <a:avLst/>
              <a:gdLst/>
              <a:ahLst/>
              <a:cxnLst/>
              <a:rect l="l" t="t" r="r" b="b"/>
              <a:pathLst>
                <a:path w="153" h="5290" fill="none" extrusionOk="0">
                  <a:moveTo>
                    <a:pt x="153" y="5290"/>
                  </a:moveTo>
                  <a:cubicBezTo>
                    <a:pt x="1" y="3527"/>
                    <a:pt x="1" y="1733"/>
                    <a:pt x="92" y="1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18"/>
            <p:cNvSpPr/>
            <p:nvPr/>
          </p:nvSpPr>
          <p:spPr>
            <a:xfrm>
              <a:off x="1409827" y="1323768"/>
              <a:ext cx="19252" cy="71747"/>
            </a:xfrm>
            <a:custGeom>
              <a:avLst/>
              <a:gdLst/>
              <a:ahLst/>
              <a:cxnLst/>
              <a:rect l="l" t="t" r="r" b="b"/>
              <a:pathLst>
                <a:path w="457" h="1703" fill="none" extrusionOk="0">
                  <a:moveTo>
                    <a:pt x="456" y="0"/>
                  </a:moveTo>
                  <a:lnTo>
                    <a:pt x="0" y="1702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18"/>
            <p:cNvSpPr/>
            <p:nvPr/>
          </p:nvSpPr>
          <p:spPr>
            <a:xfrm>
              <a:off x="1313776" y="1683584"/>
              <a:ext cx="19252" cy="73011"/>
            </a:xfrm>
            <a:custGeom>
              <a:avLst/>
              <a:gdLst/>
              <a:ahLst/>
              <a:cxnLst/>
              <a:rect l="l" t="t" r="r" b="b"/>
              <a:pathLst>
                <a:path w="457" h="1733" fill="none" extrusionOk="0">
                  <a:moveTo>
                    <a:pt x="457" y="0"/>
                  </a:moveTo>
                  <a:lnTo>
                    <a:pt x="1" y="1733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18"/>
            <p:cNvSpPr/>
            <p:nvPr/>
          </p:nvSpPr>
          <p:spPr>
            <a:xfrm>
              <a:off x="1514810" y="1273805"/>
              <a:ext cx="2612" cy="74317"/>
            </a:xfrm>
            <a:custGeom>
              <a:avLst/>
              <a:gdLst/>
              <a:ahLst/>
              <a:cxnLst/>
              <a:rect l="l" t="t" r="r" b="b"/>
              <a:pathLst>
                <a:path w="62" h="1764" fill="none" extrusionOk="0">
                  <a:moveTo>
                    <a:pt x="1" y="1"/>
                  </a:moveTo>
                  <a:lnTo>
                    <a:pt x="61" y="1764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18"/>
            <p:cNvSpPr/>
            <p:nvPr/>
          </p:nvSpPr>
          <p:spPr>
            <a:xfrm>
              <a:off x="1461055" y="1491522"/>
              <a:ext cx="12849" cy="71747"/>
            </a:xfrm>
            <a:custGeom>
              <a:avLst/>
              <a:gdLst/>
              <a:ahLst/>
              <a:cxnLst/>
              <a:rect l="l" t="t" r="r" b="b"/>
              <a:pathLst>
                <a:path w="305" h="1703" fill="none" extrusionOk="0">
                  <a:moveTo>
                    <a:pt x="304" y="0"/>
                  </a:moveTo>
                  <a:lnTo>
                    <a:pt x="0" y="1702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18"/>
            <p:cNvSpPr/>
            <p:nvPr/>
          </p:nvSpPr>
          <p:spPr>
            <a:xfrm>
              <a:off x="1464888" y="1828293"/>
              <a:ext cx="7709" cy="74317"/>
            </a:xfrm>
            <a:custGeom>
              <a:avLst/>
              <a:gdLst/>
              <a:ahLst/>
              <a:cxnLst/>
              <a:rect l="l" t="t" r="r" b="b"/>
              <a:pathLst>
                <a:path w="183" h="1764" fill="none" extrusionOk="0">
                  <a:moveTo>
                    <a:pt x="0" y="0"/>
                  </a:moveTo>
                  <a:lnTo>
                    <a:pt x="183" y="1763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18"/>
            <p:cNvSpPr/>
            <p:nvPr/>
          </p:nvSpPr>
          <p:spPr>
            <a:xfrm>
              <a:off x="1587817" y="1659234"/>
              <a:ext cx="1306" cy="74317"/>
            </a:xfrm>
            <a:custGeom>
              <a:avLst/>
              <a:gdLst/>
              <a:ahLst/>
              <a:cxnLst/>
              <a:rect l="l" t="t" r="r" b="b"/>
              <a:pathLst>
                <a:path w="31" h="1764" fill="none" extrusionOk="0">
                  <a:moveTo>
                    <a:pt x="0" y="1"/>
                  </a:moveTo>
                  <a:lnTo>
                    <a:pt x="31" y="1764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18"/>
            <p:cNvSpPr/>
            <p:nvPr/>
          </p:nvSpPr>
          <p:spPr>
            <a:xfrm>
              <a:off x="1663352" y="1882049"/>
              <a:ext cx="9015" cy="42299"/>
            </a:xfrm>
            <a:custGeom>
              <a:avLst/>
              <a:gdLst/>
              <a:ahLst/>
              <a:cxnLst/>
              <a:rect l="l" t="t" r="r" b="b"/>
              <a:pathLst>
                <a:path w="214" h="1004" fill="none" extrusionOk="0">
                  <a:moveTo>
                    <a:pt x="1" y="1"/>
                  </a:moveTo>
                  <a:lnTo>
                    <a:pt x="213" y="1004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18"/>
            <p:cNvSpPr/>
            <p:nvPr/>
          </p:nvSpPr>
          <p:spPr>
            <a:xfrm>
              <a:off x="1363739" y="2214986"/>
              <a:ext cx="32017" cy="88389"/>
            </a:xfrm>
            <a:custGeom>
              <a:avLst/>
              <a:gdLst/>
              <a:ahLst/>
              <a:cxnLst/>
              <a:rect l="l" t="t" r="r" b="b"/>
              <a:pathLst>
                <a:path w="760" h="2098" fill="none" extrusionOk="0">
                  <a:moveTo>
                    <a:pt x="760" y="1"/>
                  </a:moveTo>
                  <a:lnTo>
                    <a:pt x="0" y="2098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18"/>
            <p:cNvSpPr/>
            <p:nvPr/>
          </p:nvSpPr>
          <p:spPr>
            <a:xfrm>
              <a:off x="1194681" y="2649073"/>
              <a:ext cx="32059" cy="85861"/>
            </a:xfrm>
            <a:custGeom>
              <a:avLst/>
              <a:gdLst/>
              <a:ahLst/>
              <a:cxnLst/>
              <a:rect l="l" t="t" r="r" b="b"/>
              <a:pathLst>
                <a:path w="761" h="2038" fill="none" extrusionOk="0">
                  <a:moveTo>
                    <a:pt x="761" y="1"/>
                  </a:moveTo>
                  <a:lnTo>
                    <a:pt x="1" y="2037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18"/>
            <p:cNvSpPr/>
            <p:nvPr/>
          </p:nvSpPr>
          <p:spPr>
            <a:xfrm>
              <a:off x="1546827" y="2157355"/>
              <a:ext cx="3876" cy="88431"/>
            </a:xfrm>
            <a:custGeom>
              <a:avLst/>
              <a:gdLst/>
              <a:ahLst/>
              <a:cxnLst/>
              <a:rect l="l" t="t" r="r" b="b"/>
              <a:pathLst>
                <a:path w="92" h="2099" fill="none" extrusionOk="0">
                  <a:moveTo>
                    <a:pt x="1" y="1"/>
                  </a:moveTo>
                  <a:lnTo>
                    <a:pt x="92" y="2098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18"/>
            <p:cNvSpPr/>
            <p:nvPr/>
          </p:nvSpPr>
          <p:spPr>
            <a:xfrm>
              <a:off x="1452081" y="2417327"/>
              <a:ext cx="23086" cy="87083"/>
            </a:xfrm>
            <a:custGeom>
              <a:avLst/>
              <a:gdLst/>
              <a:ahLst/>
              <a:cxnLst/>
              <a:rect l="l" t="t" r="r" b="b"/>
              <a:pathLst>
                <a:path w="548" h="2067" fill="none" extrusionOk="0">
                  <a:moveTo>
                    <a:pt x="547" y="0"/>
                  </a:moveTo>
                  <a:lnTo>
                    <a:pt x="0" y="2067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18"/>
            <p:cNvSpPr/>
            <p:nvPr/>
          </p:nvSpPr>
          <p:spPr>
            <a:xfrm>
              <a:off x="1458485" y="2821967"/>
              <a:ext cx="12849" cy="87083"/>
            </a:xfrm>
            <a:custGeom>
              <a:avLst/>
              <a:gdLst/>
              <a:ahLst/>
              <a:cxnLst/>
              <a:rect l="l" t="t" r="r" b="b"/>
              <a:pathLst>
                <a:path w="305" h="2067" fill="none" extrusionOk="0">
                  <a:moveTo>
                    <a:pt x="0" y="0"/>
                  </a:moveTo>
                  <a:lnTo>
                    <a:pt x="304" y="2067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18"/>
            <p:cNvSpPr/>
            <p:nvPr/>
          </p:nvSpPr>
          <p:spPr>
            <a:xfrm>
              <a:off x="1672325" y="2618362"/>
              <a:ext cx="6446" cy="89653"/>
            </a:xfrm>
            <a:custGeom>
              <a:avLst/>
              <a:gdLst/>
              <a:ahLst/>
              <a:cxnLst/>
              <a:rect l="l" t="t" r="r" b="b"/>
              <a:pathLst>
                <a:path w="153" h="2128" fill="none" extrusionOk="0">
                  <a:moveTo>
                    <a:pt x="0" y="0"/>
                  </a:moveTo>
                  <a:lnTo>
                    <a:pt x="152" y="2128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18"/>
            <p:cNvSpPr/>
            <p:nvPr/>
          </p:nvSpPr>
          <p:spPr>
            <a:xfrm>
              <a:off x="1806755" y="2885959"/>
              <a:ext cx="16725" cy="51272"/>
            </a:xfrm>
            <a:custGeom>
              <a:avLst/>
              <a:gdLst/>
              <a:ahLst/>
              <a:cxnLst/>
              <a:rect l="l" t="t" r="r" b="b"/>
              <a:pathLst>
                <a:path w="397" h="1217" fill="none" extrusionOk="0">
                  <a:moveTo>
                    <a:pt x="1" y="1"/>
                  </a:moveTo>
                  <a:lnTo>
                    <a:pt x="396" y="1217"/>
                  </a:lnTo>
                </a:path>
              </a:pathLst>
            </a:custGeom>
            <a:noFill/>
            <a:ln w="9875" cap="rnd" cmpd="sng">
              <a:solidFill>
                <a:srgbClr val="177F6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8"/>
            <p:cNvSpPr/>
            <p:nvPr/>
          </p:nvSpPr>
          <p:spPr>
            <a:xfrm>
              <a:off x="1508406" y="1047156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5" y="1"/>
                  </a:moveTo>
                  <a:cubicBezTo>
                    <a:pt x="122" y="1"/>
                    <a:pt x="1" y="122"/>
                    <a:pt x="1" y="305"/>
                  </a:cubicBezTo>
                  <a:cubicBezTo>
                    <a:pt x="1" y="457"/>
                    <a:pt x="122" y="609"/>
                    <a:pt x="305" y="609"/>
                  </a:cubicBezTo>
                  <a:cubicBezTo>
                    <a:pt x="457" y="609"/>
                    <a:pt x="609" y="457"/>
                    <a:pt x="609" y="305"/>
                  </a:cubicBezTo>
                  <a:cubicBezTo>
                    <a:pt x="609" y="122"/>
                    <a:pt x="457" y="1"/>
                    <a:pt x="3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8"/>
            <p:cNvSpPr/>
            <p:nvPr/>
          </p:nvSpPr>
          <p:spPr>
            <a:xfrm>
              <a:off x="1274092" y="1549111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4" y="1"/>
                  </a:moveTo>
                  <a:cubicBezTo>
                    <a:pt x="122" y="1"/>
                    <a:pt x="0" y="122"/>
                    <a:pt x="0" y="305"/>
                  </a:cubicBezTo>
                  <a:cubicBezTo>
                    <a:pt x="0" y="487"/>
                    <a:pt x="122" y="609"/>
                    <a:pt x="304" y="609"/>
                  </a:cubicBezTo>
                  <a:cubicBezTo>
                    <a:pt x="487" y="609"/>
                    <a:pt x="608" y="487"/>
                    <a:pt x="608" y="305"/>
                  </a:cubicBezTo>
                  <a:cubicBezTo>
                    <a:pt x="608" y="122"/>
                    <a:pt x="487" y="1"/>
                    <a:pt x="3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18"/>
            <p:cNvSpPr/>
            <p:nvPr/>
          </p:nvSpPr>
          <p:spPr>
            <a:xfrm>
              <a:off x="1742763" y="2487723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4" y="1"/>
                  </a:moveTo>
                  <a:cubicBezTo>
                    <a:pt x="152" y="1"/>
                    <a:pt x="0" y="122"/>
                    <a:pt x="0" y="305"/>
                  </a:cubicBezTo>
                  <a:cubicBezTo>
                    <a:pt x="0" y="457"/>
                    <a:pt x="152" y="609"/>
                    <a:pt x="304" y="609"/>
                  </a:cubicBezTo>
                  <a:cubicBezTo>
                    <a:pt x="486" y="609"/>
                    <a:pt x="608" y="457"/>
                    <a:pt x="608" y="305"/>
                  </a:cubicBezTo>
                  <a:cubicBezTo>
                    <a:pt x="608" y="122"/>
                    <a:pt x="486" y="1"/>
                    <a:pt x="3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18"/>
            <p:cNvSpPr/>
            <p:nvPr/>
          </p:nvSpPr>
          <p:spPr>
            <a:xfrm>
              <a:off x="1307373" y="3842517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5" y="0"/>
                  </a:moveTo>
                  <a:cubicBezTo>
                    <a:pt x="153" y="0"/>
                    <a:pt x="1" y="152"/>
                    <a:pt x="1" y="304"/>
                  </a:cubicBezTo>
                  <a:cubicBezTo>
                    <a:pt x="1" y="487"/>
                    <a:pt x="153" y="608"/>
                    <a:pt x="305" y="608"/>
                  </a:cubicBezTo>
                  <a:cubicBezTo>
                    <a:pt x="487" y="608"/>
                    <a:pt x="609" y="487"/>
                    <a:pt x="609" y="304"/>
                  </a:cubicBezTo>
                  <a:cubicBezTo>
                    <a:pt x="609" y="152"/>
                    <a:pt x="487" y="0"/>
                    <a:pt x="3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8"/>
            <p:cNvSpPr/>
            <p:nvPr/>
          </p:nvSpPr>
          <p:spPr>
            <a:xfrm>
              <a:off x="1742763" y="1842364"/>
              <a:ext cx="16682" cy="1542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95" y="274"/>
                    <a:pt x="395" y="183"/>
                  </a:cubicBezTo>
                  <a:cubicBezTo>
                    <a:pt x="39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8"/>
            <p:cNvSpPr/>
            <p:nvPr/>
          </p:nvSpPr>
          <p:spPr>
            <a:xfrm>
              <a:off x="1315040" y="2897502"/>
              <a:ext cx="16725" cy="15420"/>
            </a:xfrm>
            <a:custGeom>
              <a:avLst/>
              <a:gdLst/>
              <a:ahLst/>
              <a:cxnLst/>
              <a:rect l="l" t="t" r="r" b="b"/>
              <a:pathLst>
                <a:path w="397" h="366" extrusionOk="0">
                  <a:moveTo>
                    <a:pt x="214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4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8"/>
            <p:cNvSpPr/>
            <p:nvPr/>
          </p:nvSpPr>
          <p:spPr>
            <a:xfrm>
              <a:off x="1450775" y="3381511"/>
              <a:ext cx="15419" cy="16726"/>
            </a:xfrm>
            <a:custGeom>
              <a:avLst/>
              <a:gdLst/>
              <a:ahLst/>
              <a:cxnLst/>
              <a:rect l="l" t="t" r="r" b="b"/>
              <a:pathLst>
                <a:path w="366" h="397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305"/>
                    <a:pt x="62" y="396"/>
                    <a:pt x="183" y="396"/>
                  </a:cubicBezTo>
                  <a:cubicBezTo>
                    <a:pt x="274" y="39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18"/>
            <p:cNvSpPr/>
            <p:nvPr/>
          </p:nvSpPr>
          <p:spPr>
            <a:xfrm>
              <a:off x="1768377" y="3163835"/>
              <a:ext cx="16682" cy="16683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213" y="1"/>
                  </a:moveTo>
                  <a:cubicBezTo>
                    <a:pt x="91" y="1"/>
                    <a:pt x="0" y="92"/>
                    <a:pt x="0" y="213"/>
                  </a:cubicBezTo>
                  <a:cubicBezTo>
                    <a:pt x="0" y="305"/>
                    <a:pt x="91" y="396"/>
                    <a:pt x="213" y="396"/>
                  </a:cubicBezTo>
                  <a:cubicBezTo>
                    <a:pt x="304" y="396"/>
                    <a:pt x="395" y="305"/>
                    <a:pt x="395" y="213"/>
                  </a:cubicBezTo>
                  <a:cubicBezTo>
                    <a:pt x="395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18"/>
            <p:cNvSpPr/>
            <p:nvPr/>
          </p:nvSpPr>
          <p:spPr>
            <a:xfrm>
              <a:off x="1233101" y="2244434"/>
              <a:ext cx="15419" cy="1542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1"/>
                    <a:pt x="1" y="183"/>
                  </a:cubicBezTo>
                  <a:cubicBezTo>
                    <a:pt x="1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4" name="Google Shape;334;p18"/>
          <p:cNvGrpSpPr/>
          <p:nvPr/>
        </p:nvGrpSpPr>
        <p:grpSpPr>
          <a:xfrm>
            <a:off x="1731591" y="1070239"/>
            <a:ext cx="1301394" cy="3181755"/>
            <a:chOff x="513475" y="670700"/>
            <a:chExt cx="1718465" cy="4201446"/>
          </a:xfrm>
        </p:grpSpPr>
        <p:sp>
          <p:nvSpPr>
            <p:cNvPr id="335" name="Google Shape;335;p18"/>
            <p:cNvSpPr/>
            <p:nvPr/>
          </p:nvSpPr>
          <p:spPr>
            <a:xfrm>
              <a:off x="1361170" y="3559501"/>
              <a:ext cx="116567" cy="1312644"/>
            </a:xfrm>
            <a:custGeom>
              <a:avLst/>
              <a:gdLst/>
              <a:ahLst/>
              <a:cxnLst/>
              <a:rect l="l" t="t" r="r" b="b"/>
              <a:pathLst>
                <a:path w="2767" h="31157" extrusionOk="0">
                  <a:moveTo>
                    <a:pt x="2766" y="1"/>
                  </a:moveTo>
                  <a:lnTo>
                    <a:pt x="0" y="7600"/>
                  </a:lnTo>
                  <a:lnTo>
                    <a:pt x="0" y="31156"/>
                  </a:lnTo>
                  <a:lnTo>
                    <a:pt x="2766" y="31156"/>
                  </a:lnTo>
                  <a:lnTo>
                    <a:pt x="27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18"/>
            <p:cNvSpPr/>
            <p:nvPr/>
          </p:nvSpPr>
          <p:spPr>
            <a:xfrm>
              <a:off x="513475" y="2743819"/>
              <a:ext cx="1718465" cy="1461405"/>
            </a:xfrm>
            <a:custGeom>
              <a:avLst/>
              <a:gdLst/>
              <a:ahLst/>
              <a:cxnLst/>
              <a:rect l="l" t="t" r="r" b="b"/>
              <a:pathLst>
                <a:path w="40792" h="34688" extrusionOk="0">
                  <a:moveTo>
                    <a:pt x="1706" y="30458"/>
                  </a:moveTo>
                  <a:lnTo>
                    <a:pt x="1706" y="30458"/>
                  </a:lnTo>
                  <a:cubicBezTo>
                    <a:pt x="1490" y="30765"/>
                    <a:pt x="1368" y="31005"/>
                    <a:pt x="1368" y="31156"/>
                  </a:cubicBezTo>
                  <a:cubicBezTo>
                    <a:pt x="1368" y="31235"/>
                    <a:pt x="1377" y="31272"/>
                    <a:pt x="1393" y="31272"/>
                  </a:cubicBezTo>
                  <a:cubicBezTo>
                    <a:pt x="1441" y="31272"/>
                    <a:pt x="1553" y="30965"/>
                    <a:pt x="1706" y="30458"/>
                  </a:cubicBezTo>
                  <a:close/>
                  <a:moveTo>
                    <a:pt x="29666" y="1"/>
                  </a:moveTo>
                  <a:lnTo>
                    <a:pt x="11794" y="4135"/>
                  </a:lnTo>
                  <a:cubicBezTo>
                    <a:pt x="11794" y="4135"/>
                    <a:pt x="9028" y="15898"/>
                    <a:pt x="0" y="22129"/>
                  </a:cubicBezTo>
                  <a:lnTo>
                    <a:pt x="4164" y="20761"/>
                  </a:lnTo>
                  <a:lnTo>
                    <a:pt x="4164" y="20761"/>
                  </a:lnTo>
                  <a:cubicBezTo>
                    <a:pt x="4164" y="20761"/>
                    <a:pt x="2450" y="27990"/>
                    <a:pt x="1706" y="30458"/>
                  </a:cubicBezTo>
                  <a:lnTo>
                    <a:pt x="1706" y="30458"/>
                  </a:lnTo>
                  <a:cubicBezTo>
                    <a:pt x="3494" y="27918"/>
                    <a:pt x="11763" y="20762"/>
                    <a:pt x="11763" y="20761"/>
                  </a:cubicBezTo>
                  <a:lnTo>
                    <a:pt x="11763" y="20761"/>
                  </a:lnTo>
                  <a:cubicBezTo>
                    <a:pt x="11763" y="20762"/>
                    <a:pt x="9868" y="32654"/>
                    <a:pt x="10281" y="32654"/>
                  </a:cubicBezTo>
                  <a:cubicBezTo>
                    <a:pt x="10303" y="32654"/>
                    <a:pt x="10331" y="32622"/>
                    <a:pt x="10365" y="32555"/>
                  </a:cubicBezTo>
                  <a:cubicBezTo>
                    <a:pt x="11064" y="31187"/>
                    <a:pt x="14529" y="24956"/>
                    <a:pt x="14529" y="24956"/>
                  </a:cubicBezTo>
                  <a:cubicBezTo>
                    <a:pt x="14529" y="24956"/>
                    <a:pt x="19094" y="34683"/>
                    <a:pt x="19379" y="34683"/>
                  </a:cubicBezTo>
                  <a:cubicBezTo>
                    <a:pt x="19388" y="34683"/>
                    <a:pt x="19393" y="34673"/>
                    <a:pt x="19393" y="34652"/>
                  </a:cubicBezTo>
                  <a:cubicBezTo>
                    <a:pt x="19393" y="33953"/>
                    <a:pt x="21460" y="29090"/>
                    <a:pt x="22827" y="26324"/>
                  </a:cubicBezTo>
                  <a:cubicBezTo>
                    <a:pt x="22827" y="26324"/>
                    <a:pt x="26699" y="34687"/>
                    <a:pt x="26976" y="34687"/>
                  </a:cubicBezTo>
                  <a:cubicBezTo>
                    <a:pt x="26986" y="34687"/>
                    <a:pt x="26992" y="34676"/>
                    <a:pt x="26992" y="34652"/>
                  </a:cubicBezTo>
                  <a:cubicBezTo>
                    <a:pt x="26992" y="33973"/>
                    <a:pt x="27622" y="22829"/>
                    <a:pt x="28299" y="22829"/>
                  </a:cubicBezTo>
                  <a:cubicBezTo>
                    <a:pt x="28319" y="22829"/>
                    <a:pt x="28339" y="22838"/>
                    <a:pt x="28359" y="22858"/>
                  </a:cubicBezTo>
                  <a:cubicBezTo>
                    <a:pt x="29006" y="23534"/>
                    <a:pt x="35496" y="33260"/>
                    <a:pt x="35935" y="33260"/>
                  </a:cubicBezTo>
                  <a:cubicBezTo>
                    <a:pt x="35950" y="33260"/>
                    <a:pt x="35958" y="33248"/>
                    <a:pt x="35958" y="33223"/>
                  </a:cubicBezTo>
                  <a:cubicBezTo>
                    <a:pt x="35958" y="32555"/>
                    <a:pt x="33861" y="24227"/>
                    <a:pt x="33861" y="24226"/>
                  </a:cubicBezTo>
                  <a:lnTo>
                    <a:pt x="33861" y="24226"/>
                  </a:lnTo>
                  <a:lnTo>
                    <a:pt x="40791" y="30457"/>
                  </a:lnTo>
                  <a:cubicBezTo>
                    <a:pt x="40791" y="30457"/>
                    <a:pt x="31764" y="15229"/>
                    <a:pt x="29666" y="1"/>
                  </a:cubicBezTo>
                  <a:close/>
                </a:path>
              </a:pathLst>
            </a:custGeom>
            <a:solidFill>
              <a:srgbClr val="387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18"/>
            <p:cNvSpPr/>
            <p:nvPr/>
          </p:nvSpPr>
          <p:spPr>
            <a:xfrm>
              <a:off x="806684" y="1809083"/>
              <a:ext cx="1342014" cy="1370236"/>
            </a:xfrm>
            <a:custGeom>
              <a:avLst/>
              <a:gdLst/>
              <a:ahLst/>
              <a:cxnLst/>
              <a:rect l="l" t="t" r="r" b="b"/>
              <a:pathLst>
                <a:path w="31856" h="32524" extrusionOk="0">
                  <a:moveTo>
                    <a:pt x="9697" y="0"/>
                  </a:moveTo>
                  <a:cubicBezTo>
                    <a:pt x="9697" y="0"/>
                    <a:pt x="8998" y="16596"/>
                    <a:pt x="1" y="31156"/>
                  </a:cubicBezTo>
                  <a:lnTo>
                    <a:pt x="4135" y="28359"/>
                  </a:lnTo>
                  <a:lnTo>
                    <a:pt x="5502" y="32523"/>
                  </a:lnTo>
                  <a:lnTo>
                    <a:pt x="10366" y="27630"/>
                  </a:lnTo>
                  <a:lnTo>
                    <a:pt x="13831" y="30426"/>
                  </a:lnTo>
                  <a:lnTo>
                    <a:pt x="17296" y="27630"/>
                  </a:lnTo>
                  <a:lnTo>
                    <a:pt x="22828" y="29727"/>
                  </a:lnTo>
                  <a:lnTo>
                    <a:pt x="26293" y="26292"/>
                  </a:lnTo>
                  <a:lnTo>
                    <a:pt x="31856" y="29058"/>
                  </a:lnTo>
                  <a:cubicBezTo>
                    <a:pt x="31856" y="29058"/>
                    <a:pt x="22828" y="14499"/>
                    <a:pt x="21460" y="0"/>
                  </a:cubicBezTo>
                  <a:close/>
                </a:path>
              </a:pathLst>
            </a:custGeom>
            <a:solidFill>
              <a:srgbClr val="387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18"/>
            <p:cNvSpPr/>
            <p:nvPr/>
          </p:nvSpPr>
          <p:spPr>
            <a:xfrm>
              <a:off x="516045" y="2624765"/>
              <a:ext cx="902792" cy="1489338"/>
            </a:xfrm>
            <a:custGeom>
              <a:avLst/>
              <a:gdLst/>
              <a:ahLst/>
              <a:cxnLst/>
              <a:rect l="l" t="t" r="r" b="b"/>
              <a:pathLst>
                <a:path w="21430" h="35351" extrusionOk="0">
                  <a:moveTo>
                    <a:pt x="21429" y="0"/>
                  </a:moveTo>
                  <a:lnTo>
                    <a:pt x="11733" y="6930"/>
                  </a:lnTo>
                  <a:cubicBezTo>
                    <a:pt x="11733" y="6930"/>
                    <a:pt x="10365" y="13830"/>
                    <a:pt x="7599" y="17295"/>
                  </a:cubicBezTo>
                  <a:cubicBezTo>
                    <a:pt x="4803" y="20760"/>
                    <a:pt x="0" y="24894"/>
                    <a:pt x="0" y="24894"/>
                  </a:cubicBezTo>
                  <a:lnTo>
                    <a:pt x="4134" y="23526"/>
                  </a:lnTo>
                  <a:lnTo>
                    <a:pt x="1368" y="33891"/>
                  </a:lnTo>
                  <a:lnTo>
                    <a:pt x="11277" y="24317"/>
                  </a:lnTo>
                  <a:lnTo>
                    <a:pt x="11277" y="24317"/>
                  </a:lnTo>
                  <a:lnTo>
                    <a:pt x="10304" y="35350"/>
                  </a:lnTo>
                  <a:lnTo>
                    <a:pt x="21429" y="14560"/>
                  </a:lnTo>
                  <a:lnTo>
                    <a:pt x="214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18"/>
            <p:cNvSpPr/>
            <p:nvPr/>
          </p:nvSpPr>
          <p:spPr>
            <a:xfrm>
              <a:off x="807990" y="1810347"/>
              <a:ext cx="669743" cy="1370236"/>
            </a:xfrm>
            <a:custGeom>
              <a:avLst/>
              <a:gdLst/>
              <a:ahLst/>
              <a:cxnLst/>
              <a:rect l="l" t="t" r="r" b="b"/>
              <a:pathLst>
                <a:path w="15898" h="32524" extrusionOk="0">
                  <a:moveTo>
                    <a:pt x="9028" y="1"/>
                  </a:moveTo>
                  <a:cubicBezTo>
                    <a:pt x="9028" y="1"/>
                    <a:pt x="9696" y="2098"/>
                    <a:pt x="8906" y="6688"/>
                  </a:cubicBezTo>
                  <a:cubicBezTo>
                    <a:pt x="8116" y="11277"/>
                    <a:pt x="6231" y="16627"/>
                    <a:pt x="5593" y="19423"/>
                  </a:cubicBezTo>
                  <a:cubicBezTo>
                    <a:pt x="4955" y="22189"/>
                    <a:pt x="0" y="31156"/>
                    <a:pt x="0" y="31156"/>
                  </a:cubicBezTo>
                  <a:lnTo>
                    <a:pt x="4134" y="28390"/>
                  </a:lnTo>
                  <a:lnTo>
                    <a:pt x="5532" y="32524"/>
                  </a:lnTo>
                  <a:lnTo>
                    <a:pt x="14529" y="15198"/>
                  </a:lnTo>
                  <a:lnTo>
                    <a:pt x="15897" y="1368"/>
                  </a:lnTo>
                  <a:lnTo>
                    <a:pt x="902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18"/>
            <p:cNvSpPr/>
            <p:nvPr/>
          </p:nvSpPr>
          <p:spPr>
            <a:xfrm>
              <a:off x="1011594" y="670700"/>
              <a:ext cx="874146" cy="1370236"/>
            </a:xfrm>
            <a:custGeom>
              <a:avLst/>
              <a:gdLst/>
              <a:ahLst/>
              <a:cxnLst/>
              <a:rect l="l" t="t" r="r" b="b"/>
              <a:pathLst>
                <a:path w="20750" h="32524" extrusionOk="0">
                  <a:moveTo>
                    <a:pt x="11733" y="1"/>
                  </a:moveTo>
                  <a:lnTo>
                    <a:pt x="10639" y="4286"/>
                  </a:lnTo>
                  <a:cubicBezTo>
                    <a:pt x="8177" y="13861"/>
                    <a:pt x="4590" y="23101"/>
                    <a:pt x="0" y="31825"/>
                  </a:cubicBezTo>
                  <a:lnTo>
                    <a:pt x="4134" y="29059"/>
                  </a:lnTo>
                  <a:lnTo>
                    <a:pt x="6900" y="31156"/>
                  </a:lnTo>
                  <a:lnTo>
                    <a:pt x="8997" y="29059"/>
                  </a:lnTo>
                  <a:lnTo>
                    <a:pt x="11763" y="31156"/>
                  </a:lnTo>
                  <a:lnTo>
                    <a:pt x="12462" y="28390"/>
                  </a:lnTo>
                  <a:lnTo>
                    <a:pt x="15928" y="31156"/>
                  </a:lnTo>
                  <a:lnTo>
                    <a:pt x="16596" y="29059"/>
                  </a:lnTo>
                  <a:lnTo>
                    <a:pt x="20730" y="32524"/>
                  </a:lnTo>
                  <a:cubicBezTo>
                    <a:pt x="20730" y="32524"/>
                    <a:pt x="20730" y="32524"/>
                    <a:pt x="20730" y="32524"/>
                  </a:cubicBezTo>
                  <a:cubicBezTo>
                    <a:pt x="20750" y="32524"/>
                    <a:pt x="13798" y="12453"/>
                    <a:pt x="11733" y="1"/>
                  </a:cubicBezTo>
                  <a:close/>
                </a:path>
              </a:pathLst>
            </a:custGeom>
            <a:solidFill>
              <a:srgbClr val="387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18"/>
            <p:cNvSpPr/>
            <p:nvPr/>
          </p:nvSpPr>
          <p:spPr>
            <a:xfrm>
              <a:off x="1010288" y="670700"/>
              <a:ext cx="495588" cy="1343357"/>
            </a:xfrm>
            <a:custGeom>
              <a:avLst/>
              <a:gdLst/>
              <a:ahLst/>
              <a:cxnLst/>
              <a:rect l="l" t="t" r="r" b="b"/>
              <a:pathLst>
                <a:path w="11764" h="31886" extrusionOk="0">
                  <a:moveTo>
                    <a:pt x="11764" y="1"/>
                  </a:moveTo>
                  <a:cubicBezTo>
                    <a:pt x="10639" y="4013"/>
                    <a:pt x="9120" y="10153"/>
                    <a:pt x="6901" y="15958"/>
                  </a:cubicBezTo>
                  <a:cubicBezTo>
                    <a:pt x="3800" y="24226"/>
                    <a:pt x="1" y="31885"/>
                    <a:pt x="1" y="31885"/>
                  </a:cubicBezTo>
                  <a:lnTo>
                    <a:pt x="4135" y="29089"/>
                  </a:lnTo>
                  <a:lnTo>
                    <a:pt x="6901" y="31186"/>
                  </a:lnTo>
                  <a:lnTo>
                    <a:pt x="11764" y="26323"/>
                  </a:lnTo>
                  <a:lnTo>
                    <a:pt x="1176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18"/>
            <p:cNvSpPr/>
            <p:nvPr/>
          </p:nvSpPr>
          <p:spPr>
            <a:xfrm>
              <a:off x="1450775" y="4398270"/>
              <a:ext cx="6446" cy="443081"/>
            </a:xfrm>
            <a:custGeom>
              <a:avLst/>
              <a:gdLst/>
              <a:ahLst/>
              <a:cxnLst/>
              <a:rect l="l" t="t" r="r" b="b"/>
              <a:pathLst>
                <a:path w="153" h="10517" fill="none" extrusionOk="0">
                  <a:moveTo>
                    <a:pt x="1" y="0"/>
                  </a:moveTo>
                  <a:cubicBezTo>
                    <a:pt x="153" y="3496"/>
                    <a:pt x="153" y="6991"/>
                    <a:pt x="62" y="10517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18"/>
            <p:cNvSpPr/>
            <p:nvPr/>
          </p:nvSpPr>
          <p:spPr>
            <a:xfrm>
              <a:off x="1382908" y="4521200"/>
              <a:ext cx="5182" cy="320146"/>
            </a:xfrm>
            <a:custGeom>
              <a:avLst/>
              <a:gdLst/>
              <a:ahLst/>
              <a:cxnLst/>
              <a:rect l="l" t="t" r="r" b="b"/>
              <a:pathLst>
                <a:path w="123" h="7599" fill="none" extrusionOk="0">
                  <a:moveTo>
                    <a:pt x="1" y="0"/>
                  </a:moveTo>
                  <a:cubicBezTo>
                    <a:pt x="123" y="2523"/>
                    <a:pt x="123" y="5076"/>
                    <a:pt x="31" y="7599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18"/>
            <p:cNvSpPr/>
            <p:nvPr/>
          </p:nvSpPr>
          <p:spPr>
            <a:xfrm>
              <a:off x="1414925" y="4335499"/>
              <a:ext cx="6446" cy="444387"/>
            </a:xfrm>
            <a:custGeom>
              <a:avLst/>
              <a:gdLst/>
              <a:ahLst/>
              <a:cxnLst/>
              <a:rect l="l" t="t" r="r" b="b"/>
              <a:pathLst>
                <a:path w="153" h="10548" fill="none" extrusionOk="0">
                  <a:moveTo>
                    <a:pt x="153" y="10548"/>
                  </a:moveTo>
                  <a:cubicBezTo>
                    <a:pt x="1" y="7052"/>
                    <a:pt x="1" y="3557"/>
                    <a:pt x="92" y="1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8"/>
            <p:cNvSpPr/>
            <p:nvPr/>
          </p:nvSpPr>
          <p:spPr>
            <a:xfrm>
              <a:off x="1450775" y="4083237"/>
              <a:ext cx="6446" cy="221604"/>
            </a:xfrm>
            <a:custGeom>
              <a:avLst/>
              <a:gdLst/>
              <a:ahLst/>
              <a:cxnLst/>
              <a:rect l="l" t="t" r="r" b="b"/>
              <a:pathLst>
                <a:path w="153" h="5260" fill="none" extrusionOk="0">
                  <a:moveTo>
                    <a:pt x="1" y="1"/>
                  </a:moveTo>
                  <a:cubicBezTo>
                    <a:pt x="153" y="1733"/>
                    <a:pt x="153" y="3527"/>
                    <a:pt x="62" y="5259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8"/>
            <p:cNvSpPr/>
            <p:nvPr/>
          </p:nvSpPr>
          <p:spPr>
            <a:xfrm>
              <a:off x="1382908" y="4143438"/>
              <a:ext cx="5182" cy="160094"/>
            </a:xfrm>
            <a:custGeom>
              <a:avLst/>
              <a:gdLst/>
              <a:ahLst/>
              <a:cxnLst/>
              <a:rect l="l" t="t" r="r" b="b"/>
              <a:pathLst>
                <a:path w="123" h="3800" fill="none" extrusionOk="0">
                  <a:moveTo>
                    <a:pt x="1" y="0"/>
                  </a:moveTo>
                  <a:cubicBezTo>
                    <a:pt x="123" y="1277"/>
                    <a:pt x="123" y="2554"/>
                    <a:pt x="31" y="3800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8"/>
            <p:cNvSpPr/>
            <p:nvPr/>
          </p:nvSpPr>
          <p:spPr>
            <a:xfrm>
              <a:off x="1414925" y="4051220"/>
              <a:ext cx="6446" cy="222868"/>
            </a:xfrm>
            <a:custGeom>
              <a:avLst/>
              <a:gdLst/>
              <a:ahLst/>
              <a:cxnLst/>
              <a:rect l="l" t="t" r="r" b="b"/>
              <a:pathLst>
                <a:path w="153" h="5290" fill="none" extrusionOk="0">
                  <a:moveTo>
                    <a:pt x="153" y="5290"/>
                  </a:moveTo>
                  <a:cubicBezTo>
                    <a:pt x="1" y="3527"/>
                    <a:pt x="1" y="1733"/>
                    <a:pt x="92" y="1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18"/>
            <p:cNvSpPr/>
            <p:nvPr/>
          </p:nvSpPr>
          <p:spPr>
            <a:xfrm>
              <a:off x="1409827" y="1323768"/>
              <a:ext cx="19252" cy="71747"/>
            </a:xfrm>
            <a:custGeom>
              <a:avLst/>
              <a:gdLst/>
              <a:ahLst/>
              <a:cxnLst/>
              <a:rect l="l" t="t" r="r" b="b"/>
              <a:pathLst>
                <a:path w="457" h="1703" fill="none" extrusionOk="0">
                  <a:moveTo>
                    <a:pt x="456" y="0"/>
                  </a:moveTo>
                  <a:lnTo>
                    <a:pt x="0" y="1702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18"/>
            <p:cNvSpPr/>
            <p:nvPr/>
          </p:nvSpPr>
          <p:spPr>
            <a:xfrm>
              <a:off x="1313776" y="1683584"/>
              <a:ext cx="19252" cy="73011"/>
            </a:xfrm>
            <a:custGeom>
              <a:avLst/>
              <a:gdLst/>
              <a:ahLst/>
              <a:cxnLst/>
              <a:rect l="l" t="t" r="r" b="b"/>
              <a:pathLst>
                <a:path w="457" h="1733" fill="none" extrusionOk="0">
                  <a:moveTo>
                    <a:pt x="457" y="0"/>
                  </a:moveTo>
                  <a:lnTo>
                    <a:pt x="1" y="1733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8"/>
            <p:cNvSpPr/>
            <p:nvPr/>
          </p:nvSpPr>
          <p:spPr>
            <a:xfrm>
              <a:off x="1514810" y="1273805"/>
              <a:ext cx="2612" cy="74317"/>
            </a:xfrm>
            <a:custGeom>
              <a:avLst/>
              <a:gdLst/>
              <a:ahLst/>
              <a:cxnLst/>
              <a:rect l="l" t="t" r="r" b="b"/>
              <a:pathLst>
                <a:path w="62" h="1764" fill="none" extrusionOk="0">
                  <a:moveTo>
                    <a:pt x="1" y="1"/>
                  </a:moveTo>
                  <a:lnTo>
                    <a:pt x="61" y="1764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8"/>
            <p:cNvSpPr/>
            <p:nvPr/>
          </p:nvSpPr>
          <p:spPr>
            <a:xfrm>
              <a:off x="1461055" y="1491522"/>
              <a:ext cx="12849" cy="71747"/>
            </a:xfrm>
            <a:custGeom>
              <a:avLst/>
              <a:gdLst/>
              <a:ahLst/>
              <a:cxnLst/>
              <a:rect l="l" t="t" r="r" b="b"/>
              <a:pathLst>
                <a:path w="305" h="1703" fill="none" extrusionOk="0">
                  <a:moveTo>
                    <a:pt x="304" y="0"/>
                  </a:moveTo>
                  <a:lnTo>
                    <a:pt x="0" y="1702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8"/>
            <p:cNvSpPr/>
            <p:nvPr/>
          </p:nvSpPr>
          <p:spPr>
            <a:xfrm>
              <a:off x="1464888" y="1828293"/>
              <a:ext cx="7709" cy="74317"/>
            </a:xfrm>
            <a:custGeom>
              <a:avLst/>
              <a:gdLst/>
              <a:ahLst/>
              <a:cxnLst/>
              <a:rect l="l" t="t" r="r" b="b"/>
              <a:pathLst>
                <a:path w="183" h="1764" fill="none" extrusionOk="0">
                  <a:moveTo>
                    <a:pt x="0" y="0"/>
                  </a:moveTo>
                  <a:lnTo>
                    <a:pt x="183" y="1763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18"/>
            <p:cNvSpPr/>
            <p:nvPr/>
          </p:nvSpPr>
          <p:spPr>
            <a:xfrm>
              <a:off x="1587817" y="1659234"/>
              <a:ext cx="1306" cy="74317"/>
            </a:xfrm>
            <a:custGeom>
              <a:avLst/>
              <a:gdLst/>
              <a:ahLst/>
              <a:cxnLst/>
              <a:rect l="l" t="t" r="r" b="b"/>
              <a:pathLst>
                <a:path w="31" h="1764" fill="none" extrusionOk="0">
                  <a:moveTo>
                    <a:pt x="0" y="1"/>
                  </a:moveTo>
                  <a:lnTo>
                    <a:pt x="31" y="1764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18"/>
            <p:cNvSpPr/>
            <p:nvPr/>
          </p:nvSpPr>
          <p:spPr>
            <a:xfrm>
              <a:off x="1663352" y="1882049"/>
              <a:ext cx="9015" cy="42299"/>
            </a:xfrm>
            <a:custGeom>
              <a:avLst/>
              <a:gdLst/>
              <a:ahLst/>
              <a:cxnLst/>
              <a:rect l="l" t="t" r="r" b="b"/>
              <a:pathLst>
                <a:path w="214" h="1004" fill="none" extrusionOk="0">
                  <a:moveTo>
                    <a:pt x="1" y="1"/>
                  </a:moveTo>
                  <a:lnTo>
                    <a:pt x="213" y="1004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18"/>
            <p:cNvSpPr/>
            <p:nvPr/>
          </p:nvSpPr>
          <p:spPr>
            <a:xfrm>
              <a:off x="1363739" y="2214986"/>
              <a:ext cx="32017" cy="88389"/>
            </a:xfrm>
            <a:custGeom>
              <a:avLst/>
              <a:gdLst/>
              <a:ahLst/>
              <a:cxnLst/>
              <a:rect l="l" t="t" r="r" b="b"/>
              <a:pathLst>
                <a:path w="760" h="2098" fill="none" extrusionOk="0">
                  <a:moveTo>
                    <a:pt x="760" y="1"/>
                  </a:moveTo>
                  <a:lnTo>
                    <a:pt x="0" y="2098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18"/>
            <p:cNvSpPr/>
            <p:nvPr/>
          </p:nvSpPr>
          <p:spPr>
            <a:xfrm>
              <a:off x="1194681" y="2649073"/>
              <a:ext cx="32059" cy="85861"/>
            </a:xfrm>
            <a:custGeom>
              <a:avLst/>
              <a:gdLst/>
              <a:ahLst/>
              <a:cxnLst/>
              <a:rect l="l" t="t" r="r" b="b"/>
              <a:pathLst>
                <a:path w="761" h="2038" fill="none" extrusionOk="0">
                  <a:moveTo>
                    <a:pt x="761" y="1"/>
                  </a:moveTo>
                  <a:lnTo>
                    <a:pt x="1" y="2037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18"/>
            <p:cNvSpPr/>
            <p:nvPr/>
          </p:nvSpPr>
          <p:spPr>
            <a:xfrm>
              <a:off x="1546827" y="2157355"/>
              <a:ext cx="3876" cy="88431"/>
            </a:xfrm>
            <a:custGeom>
              <a:avLst/>
              <a:gdLst/>
              <a:ahLst/>
              <a:cxnLst/>
              <a:rect l="l" t="t" r="r" b="b"/>
              <a:pathLst>
                <a:path w="92" h="2099" fill="none" extrusionOk="0">
                  <a:moveTo>
                    <a:pt x="1" y="1"/>
                  </a:moveTo>
                  <a:lnTo>
                    <a:pt x="92" y="2098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18"/>
            <p:cNvSpPr/>
            <p:nvPr/>
          </p:nvSpPr>
          <p:spPr>
            <a:xfrm>
              <a:off x="1452081" y="2417327"/>
              <a:ext cx="23086" cy="87083"/>
            </a:xfrm>
            <a:custGeom>
              <a:avLst/>
              <a:gdLst/>
              <a:ahLst/>
              <a:cxnLst/>
              <a:rect l="l" t="t" r="r" b="b"/>
              <a:pathLst>
                <a:path w="548" h="2067" fill="none" extrusionOk="0">
                  <a:moveTo>
                    <a:pt x="547" y="0"/>
                  </a:moveTo>
                  <a:lnTo>
                    <a:pt x="0" y="2067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18"/>
            <p:cNvSpPr/>
            <p:nvPr/>
          </p:nvSpPr>
          <p:spPr>
            <a:xfrm>
              <a:off x="1458485" y="2821967"/>
              <a:ext cx="12849" cy="87083"/>
            </a:xfrm>
            <a:custGeom>
              <a:avLst/>
              <a:gdLst/>
              <a:ahLst/>
              <a:cxnLst/>
              <a:rect l="l" t="t" r="r" b="b"/>
              <a:pathLst>
                <a:path w="305" h="2067" fill="none" extrusionOk="0">
                  <a:moveTo>
                    <a:pt x="0" y="0"/>
                  </a:moveTo>
                  <a:lnTo>
                    <a:pt x="304" y="2067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18"/>
            <p:cNvSpPr/>
            <p:nvPr/>
          </p:nvSpPr>
          <p:spPr>
            <a:xfrm>
              <a:off x="1672325" y="2618362"/>
              <a:ext cx="6446" cy="89653"/>
            </a:xfrm>
            <a:custGeom>
              <a:avLst/>
              <a:gdLst/>
              <a:ahLst/>
              <a:cxnLst/>
              <a:rect l="l" t="t" r="r" b="b"/>
              <a:pathLst>
                <a:path w="153" h="2128" fill="none" extrusionOk="0">
                  <a:moveTo>
                    <a:pt x="0" y="0"/>
                  </a:moveTo>
                  <a:lnTo>
                    <a:pt x="152" y="2128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18"/>
            <p:cNvSpPr/>
            <p:nvPr/>
          </p:nvSpPr>
          <p:spPr>
            <a:xfrm>
              <a:off x="1806755" y="2885959"/>
              <a:ext cx="16725" cy="51272"/>
            </a:xfrm>
            <a:custGeom>
              <a:avLst/>
              <a:gdLst/>
              <a:ahLst/>
              <a:cxnLst/>
              <a:rect l="l" t="t" r="r" b="b"/>
              <a:pathLst>
                <a:path w="397" h="1217" fill="none" extrusionOk="0">
                  <a:moveTo>
                    <a:pt x="1" y="1"/>
                  </a:moveTo>
                  <a:lnTo>
                    <a:pt x="396" y="1217"/>
                  </a:lnTo>
                </a:path>
              </a:pathLst>
            </a:custGeom>
            <a:noFill/>
            <a:ln w="9875" cap="rnd" cmpd="sng">
              <a:solidFill>
                <a:srgbClr val="177F6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18"/>
            <p:cNvSpPr/>
            <p:nvPr/>
          </p:nvSpPr>
          <p:spPr>
            <a:xfrm>
              <a:off x="1508406" y="1047156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5" y="1"/>
                  </a:moveTo>
                  <a:cubicBezTo>
                    <a:pt x="122" y="1"/>
                    <a:pt x="1" y="122"/>
                    <a:pt x="1" y="305"/>
                  </a:cubicBezTo>
                  <a:cubicBezTo>
                    <a:pt x="1" y="457"/>
                    <a:pt x="122" y="609"/>
                    <a:pt x="305" y="609"/>
                  </a:cubicBezTo>
                  <a:cubicBezTo>
                    <a:pt x="457" y="609"/>
                    <a:pt x="609" y="457"/>
                    <a:pt x="609" y="305"/>
                  </a:cubicBezTo>
                  <a:cubicBezTo>
                    <a:pt x="609" y="122"/>
                    <a:pt x="457" y="1"/>
                    <a:pt x="3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18"/>
            <p:cNvSpPr/>
            <p:nvPr/>
          </p:nvSpPr>
          <p:spPr>
            <a:xfrm>
              <a:off x="1274092" y="1549111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4" y="1"/>
                  </a:moveTo>
                  <a:cubicBezTo>
                    <a:pt x="122" y="1"/>
                    <a:pt x="0" y="122"/>
                    <a:pt x="0" y="305"/>
                  </a:cubicBezTo>
                  <a:cubicBezTo>
                    <a:pt x="0" y="487"/>
                    <a:pt x="122" y="609"/>
                    <a:pt x="304" y="609"/>
                  </a:cubicBezTo>
                  <a:cubicBezTo>
                    <a:pt x="487" y="609"/>
                    <a:pt x="608" y="487"/>
                    <a:pt x="608" y="305"/>
                  </a:cubicBezTo>
                  <a:cubicBezTo>
                    <a:pt x="608" y="122"/>
                    <a:pt x="487" y="1"/>
                    <a:pt x="3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18"/>
            <p:cNvSpPr/>
            <p:nvPr/>
          </p:nvSpPr>
          <p:spPr>
            <a:xfrm>
              <a:off x="1742763" y="2487723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4" y="1"/>
                  </a:moveTo>
                  <a:cubicBezTo>
                    <a:pt x="152" y="1"/>
                    <a:pt x="0" y="122"/>
                    <a:pt x="0" y="305"/>
                  </a:cubicBezTo>
                  <a:cubicBezTo>
                    <a:pt x="0" y="457"/>
                    <a:pt x="152" y="609"/>
                    <a:pt x="304" y="609"/>
                  </a:cubicBezTo>
                  <a:cubicBezTo>
                    <a:pt x="486" y="609"/>
                    <a:pt x="608" y="457"/>
                    <a:pt x="608" y="305"/>
                  </a:cubicBezTo>
                  <a:cubicBezTo>
                    <a:pt x="608" y="122"/>
                    <a:pt x="486" y="1"/>
                    <a:pt x="3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18"/>
            <p:cNvSpPr/>
            <p:nvPr/>
          </p:nvSpPr>
          <p:spPr>
            <a:xfrm>
              <a:off x="1307373" y="3842517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5" y="0"/>
                  </a:moveTo>
                  <a:cubicBezTo>
                    <a:pt x="153" y="0"/>
                    <a:pt x="1" y="152"/>
                    <a:pt x="1" y="304"/>
                  </a:cubicBezTo>
                  <a:cubicBezTo>
                    <a:pt x="1" y="487"/>
                    <a:pt x="153" y="608"/>
                    <a:pt x="305" y="608"/>
                  </a:cubicBezTo>
                  <a:cubicBezTo>
                    <a:pt x="487" y="608"/>
                    <a:pt x="609" y="487"/>
                    <a:pt x="609" y="304"/>
                  </a:cubicBezTo>
                  <a:cubicBezTo>
                    <a:pt x="609" y="152"/>
                    <a:pt x="487" y="0"/>
                    <a:pt x="3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18"/>
            <p:cNvSpPr/>
            <p:nvPr/>
          </p:nvSpPr>
          <p:spPr>
            <a:xfrm>
              <a:off x="1742763" y="1842364"/>
              <a:ext cx="16682" cy="1542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95" y="274"/>
                    <a:pt x="395" y="183"/>
                  </a:cubicBezTo>
                  <a:cubicBezTo>
                    <a:pt x="39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18"/>
            <p:cNvSpPr/>
            <p:nvPr/>
          </p:nvSpPr>
          <p:spPr>
            <a:xfrm>
              <a:off x="1315040" y="2897502"/>
              <a:ext cx="16725" cy="15420"/>
            </a:xfrm>
            <a:custGeom>
              <a:avLst/>
              <a:gdLst/>
              <a:ahLst/>
              <a:cxnLst/>
              <a:rect l="l" t="t" r="r" b="b"/>
              <a:pathLst>
                <a:path w="397" h="366" extrusionOk="0">
                  <a:moveTo>
                    <a:pt x="214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4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18"/>
            <p:cNvSpPr/>
            <p:nvPr/>
          </p:nvSpPr>
          <p:spPr>
            <a:xfrm>
              <a:off x="1450775" y="3381511"/>
              <a:ext cx="15419" cy="16726"/>
            </a:xfrm>
            <a:custGeom>
              <a:avLst/>
              <a:gdLst/>
              <a:ahLst/>
              <a:cxnLst/>
              <a:rect l="l" t="t" r="r" b="b"/>
              <a:pathLst>
                <a:path w="366" h="397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305"/>
                    <a:pt x="62" y="396"/>
                    <a:pt x="183" y="396"/>
                  </a:cubicBezTo>
                  <a:cubicBezTo>
                    <a:pt x="274" y="39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18"/>
            <p:cNvSpPr/>
            <p:nvPr/>
          </p:nvSpPr>
          <p:spPr>
            <a:xfrm>
              <a:off x="1768377" y="3163835"/>
              <a:ext cx="16682" cy="16683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213" y="1"/>
                  </a:moveTo>
                  <a:cubicBezTo>
                    <a:pt x="91" y="1"/>
                    <a:pt x="0" y="92"/>
                    <a:pt x="0" y="213"/>
                  </a:cubicBezTo>
                  <a:cubicBezTo>
                    <a:pt x="0" y="305"/>
                    <a:pt x="91" y="396"/>
                    <a:pt x="213" y="396"/>
                  </a:cubicBezTo>
                  <a:cubicBezTo>
                    <a:pt x="304" y="396"/>
                    <a:pt x="395" y="305"/>
                    <a:pt x="395" y="213"/>
                  </a:cubicBezTo>
                  <a:cubicBezTo>
                    <a:pt x="395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18"/>
            <p:cNvSpPr/>
            <p:nvPr/>
          </p:nvSpPr>
          <p:spPr>
            <a:xfrm>
              <a:off x="1233101" y="2244434"/>
              <a:ext cx="15419" cy="1542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1"/>
                    <a:pt x="1" y="183"/>
                  </a:cubicBezTo>
                  <a:cubicBezTo>
                    <a:pt x="1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1" name="Google Shape;371;p18"/>
          <p:cNvSpPr/>
          <p:nvPr/>
        </p:nvSpPr>
        <p:spPr>
          <a:xfrm>
            <a:off x="7080825" y="0"/>
            <a:ext cx="2063175" cy="925025"/>
          </a:xfrm>
          <a:custGeom>
            <a:avLst/>
            <a:gdLst/>
            <a:ahLst/>
            <a:cxnLst/>
            <a:rect l="l" t="t" r="r" b="b"/>
            <a:pathLst>
              <a:path w="82527" h="37001" extrusionOk="0">
                <a:moveTo>
                  <a:pt x="41030" y="0"/>
                </a:moveTo>
                <a:cubicBezTo>
                  <a:pt x="39062" y="2102"/>
                  <a:pt x="37694" y="4737"/>
                  <a:pt x="37194" y="7506"/>
                </a:cubicBezTo>
                <a:cubicBezTo>
                  <a:pt x="36794" y="9741"/>
                  <a:pt x="36493" y="12576"/>
                  <a:pt x="34325" y="13243"/>
                </a:cubicBezTo>
                <a:cubicBezTo>
                  <a:pt x="34039" y="13331"/>
                  <a:pt x="33756" y="13369"/>
                  <a:pt x="33473" y="13369"/>
                </a:cubicBezTo>
                <a:cubicBezTo>
                  <a:pt x="32039" y="13369"/>
                  <a:pt x="30637" y="12388"/>
                  <a:pt x="29188" y="11942"/>
                </a:cubicBezTo>
                <a:cubicBezTo>
                  <a:pt x="28556" y="11752"/>
                  <a:pt x="27929" y="11668"/>
                  <a:pt x="27306" y="11668"/>
                </a:cubicBezTo>
                <a:cubicBezTo>
                  <a:pt x="23557" y="11668"/>
                  <a:pt x="19945" y="14701"/>
                  <a:pt x="16112" y="15845"/>
                </a:cubicBezTo>
                <a:cubicBezTo>
                  <a:pt x="11642" y="17246"/>
                  <a:pt x="6238" y="16112"/>
                  <a:pt x="2636" y="19114"/>
                </a:cubicBezTo>
                <a:cubicBezTo>
                  <a:pt x="901" y="20515"/>
                  <a:pt x="1" y="23417"/>
                  <a:pt x="1635" y="24985"/>
                </a:cubicBezTo>
                <a:cubicBezTo>
                  <a:pt x="2602" y="25919"/>
                  <a:pt x="3970" y="26019"/>
                  <a:pt x="5271" y="26152"/>
                </a:cubicBezTo>
                <a:cubicBezTo>
                  <a:pt x="9874" y="26519"/>
                  <a:pt x="14478" y="26886"/>
                  <a:pt x="19114" y="27287"/>
                </a:cubicBezTo>
                <a:cubicBezTo>
                  <a:pt x="20031" y="27359"/>
                  <a:pt x="20991" y="27411"/>
                  <a:pt x="21953" y="27411"/>
                </a:cubicBezTo>
                <a:cubicBezTo>
                  <a:pt x="25404" y="27411"/>
                  <a:pt x="28894" y="26742"/>
                  <a:pt x="30589" y="23951"/>
                </a:cubicBezTo>
                <a:cubicBezTo>
                  <a:pt x="31822" y="28334"/>
                  <a:pt x="36339" y="31412"/>
                  <a:pt x="40815" y="31412"/>
                </a:cubicBezTo>
                <a:cubicBezTo>
                  <a:pt x="41790" y="31412"/>
                  <a:pt x="42762" y="31266"/>
                  <a:pt x="43698" y="30956"/>
                </a:cubicBezTo>
                <a:cubicBezTo>
                  <a:pt x="45321" y="30432"/>
                  <a:pt x="47074" y="29478"/>
                  <a:pt x="48706" y="29478"/>
                </a:cubicBezTo>
                <a:cubicBezTo>
                  <a:pt x="49255" y="29478"/>
                  <a:pt x="49791" y="29586"/>
                  <a:pt x="50303" y="29855"/>
                </a:cubicBezTo>
                <a:cubicBezTo>
                  <a:pt x="51337" y="30422"/>
                  <a:pt x="51938" y="31490"/>
                  <a:pt x="52638" y="32424"/>
                </a:cubicBezTo>
                <a:cubicBezTo>
                  <a:pt x="54794" y="35255"/>
                  <a:pt x="58378" y="37001"/>
                  <a:pt x="61953" y="37001"/>
                </a:cubicBezTo>
                <a:cubicBezTo>
                  <a:pt x="62083" y="37001"/>
                  <a:pt x="62214" y="36998"/>
                  <a:pt x="62345" y="36994"/>
                </a:cubicBezTo>
                <a:cubicBezTo>
                  <a:pt x="66048" y="36860"/>
                  <a:pt x="69684" y="34825"/>
                  <a:pt x="71685" y="31690"/>
                </a:cubicBezTo>
                <a:cubicBezTo>
                  <a:pt x="72686" y="30122"/>
                  <a:pt x="73453" y="28187"/>
                  <a:pt x="75121" y="27320"/>
                </a:cubicBezTo>
                <a:cubicBezTo>
                  <a:pt x="76222" y="26719"/>
                  <a:pt x="77556" y="26786"/>
                  <a:pt x="78857" y="26686"/>
                </a:cubicBezTo>
                <a:cubicBezTo>
                  <a:pt x="80125" y="26619"/>
                  <a:pt x="81359" y="26353"/>
                  <a:pt x="82526" y="25986"/>
                </a:cubicBezTo>
                <a:lnTo>
                  <a:pt x="8252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8"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22"/>
          <p:cNvSpPr/>
          <p:nvPr/>
        </p:nvSpPr>
        <p:spPr>
          <a:xfrm>
            <a:off x="5143500" y="5925"/>
            <a:ext cx="4000496" cy="1844407"/>
          </a:xfrm>
          <a:custGeom>
            <a:avLst/>
            <a:gdLst/>
            <a:ahLst/>
            <a:cxnLst/>
            <a:rect l="l" t="t" r="r" b="b"/>
            <a:pathLst>
              <a:path w="82527" h="37001" extrusionOk="0">
                <a:moveTo>
                  <a:pt x="41030" y="0"/>
                </a:moveTo>
                <a:cubicBezTo>
                  <a:pt x="39062" y="2102"/>
                  <a:pt x="37694" y="4737"/>
                  <a:pt x="37194" y="7506"/>
                </a:cubicBezTo>
                <a:cubicBezTo>
                  <a:pt x="36794" y="9741"/>
                  <a:pt x="36493" y="12576"/>
                  <a:pt x="34325" y="13243"/>
                </a:cubicBezTo>
                <a:cubicBezTo>
                  <a:pt x="34039" y="13331"/>
                  <a:pt x="33756" y="13369"/>
                  <a:pt x="33473" y="13369"/>
                </a:cubicBezTo>
                <a:cubicBezTo>
                  <a:pt x="32039" y="13369"/>
                  <a:pt x="30637" y="12388"/>
                  <a:pt x="29188" y="11942"/>
                </a:cubicBezTo>
                <a:cubicBezTo>
                  <a:pt x="28556" y="11752"/>
                  <a:pt x="27929" y="11668"/>
                  <a:pt x="27306" y="11668"/>
                </a:cubicBezTo>
                <a:cubicBezTo>
                  <a:pt x="23557" y="11668"/>
                  <a:pt x="19945" y="14701"/>
                  <a:pt x="16112" y="15845"/>
                </a:cubicBezTo>
                <a:cubicBezTo>
                  <a:pt x="11642" y="17246"/>
                  <a:pt x="6238" y="16112"/>
                  <a:pt x="2636" y="19114"/>
                </a:cubicBezTo>
                <a:cubicBezTo>
                  <a:pt x="901" y="20515"/>
                  <a:pt x="1" y="23417"/>
                  <a:pt x="1635" y="24985"/>
                </a:cubicBezTo>
                <a:cubicBezTo>
                  <a:pt x="2602" y="25919"/>
                  <a:pt x="3970" y="26019"/>
                  <a:pt x="5271" y="26152"/>
                </a:cubicBezTo>
                <a:cubicBezTo>
                  <a:pt x="9874" y="26519"/>
                  <a:pt x="14478" y="26886"/>
                  <a:pt x="19114" y="27287"/>
                </a:cubicBezTo>
                <a:cubicBezTo>
                  <a:pt x="20031" y="27359"/>
                  <a:pt x="20991" y="27411"/>
                  <a:pt x="21953" y="27411"/>
                </a:cubicBezTo>
                <a:cubicBezTo>
                  <a:pt x="25404" y="27411"/>
                  <a:pt x="28894" y="26742"/>
                  <a:pt x="30589" y="23951"/>
                </a:cubicBezTo>
                <a:cubicBezTo>
                  <a:pt x="31822" y="28334"/>
                  <a:pt x="36339" y="31412"/>
                  <a:pt x="40815" y="31412"/>
                </a:cubicBezTo>
                <a:cubicBezTo>
                  <a:pt x="41790" y="31412"/>
                  <a:pt x="42762" y="31266"/>
                  <a:pt x="43698" y="30956"/>
                </a:cubicBezTo>
                <a:cubicBezTo>
                  <a:pt x="45321" y="30432"/>
                  <a:pt x="47074" y="29478"/>
                  <a:pt x="48706" y="29478"/>
                </a:cubicBezTo>
                <a:cubicBezTo>
                  <a:pt x="49255" y="29478"/>
                  <a:pt x="49791" y="29586"/>
                  <a:pt x="50303" y="29855"/>
                </a:cubicBezTo>
                <a:cubicBezTo>
                  <a:pt x="51337" y="30422"/>
                  <a:pt x="51938" y="31490"/>
                  <a:pt x="52638" y="32424"/>
                </a:cubicBezTo>
                <a:cubicBezTo>
                  <a:pt x="54794" y="35255"/>
                  <a:pt x="58378" y="37001"/>
                  <a:pt x="61953" y="37001"/>
                </a:cubicBezTo>
                <a:cubicBezTo>
                  <a:pt x="62083" y="37001"/>
                  <a:pt x="62214" y="36998"/>
                  <a:pt x="62345" y="36994"/>
                </a:cubicBezTo>
                <a:cubicBezTo>
                  <a:pt x="66048" y="36860"/>
                  <a:pt x="69684" y="34825"/>
                  <a:pt x="71685" y="31690"/>
                </a:cubicBezTo>
                <a:cubicBezTo>
                  <a:pt x="72686" y="30122"/>
                  <a:pt x="73453" y="28187"/>
                  <a:pt x="75121" y="27320"/>
                </a:cubicBezTo>
                <a:cubicBezTo>
                  <a:pt x="76222" y="26719"/>
                  <a:pt x="77556" y="26786"/>
                  <a:pt x="78857" y="26686"/>
                </a:cubicBezTo>
                <a:cubicBezTo>
                  <a:pt x="80125" y="26619"/>
                  <a:pt x="81359" y="26353"/>
                  <a:pt x="82526" y="25986"/>
                </a:cubicBezTo>
                <a:lnTo>
                  <a:pt x="8252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22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433" name="Google Shape;433;p22"/>
          <p:cNvGrpSpPr/>
          <p:nvPr/>
        </p:nvGrpSpPr>
        <p:grpSpPr>
          <a:xfrm flipH="1">
            <a:off x="2209601" y="3735959"/>
            <a:ext cx="4000572" cy="1407532"/>
            <a:chOff x="1205200" y="3593850"/>
            <a:chExt cx="1645175" cy="578850"/>
          </a:xfrm>
        </p:grpSpPr>
        <p:sp>
          <p:nvSpPr>
            <p:cNvPr id="434" name="Google Shape;434;p22"/>
            <p:cNvSpPr/>
            <p:nvPr/>
          </p:nvSpPr>
          <p:spPr>
            <a:xfrm>
              <a:off x="1205200" y="3593850"/>
              <a:ext cx="1544850" cy="578850"/>
            </a:xfrm>
            <a:custGeom>
              <a:avLst/>
              <a:gdLst/>
              <a:ahLst/>
              <a:cxnLst/>
              <a:rect l="l" t="t" r="r" b="b"/>
              <a:pathLst>
                <a:path w="61794" h="23154" extrusionOk="0">
                  <a:moveTo>
                    <a:pt x="26837" y="0"/>
                  </a:moveTo>
                  <a:cubicBezTo>
                    <a:pt x="25120" y="0"/>
                    <a:pt x="23396" y="573"/>
                    <a:pt x="21967" y="1531"/>
                  </a:cubicBezTo>
                  <a:cubicBezTo>
                    <a:pt x="20146" y="2734"/>
                    <a:pt x="18741" y="4532"/>
                    <a:pt x="17848" y="6508"/>
                  </a:cubicBezTo>
                  <a:cubicBezTo>
                    <a:pt x="17574" y="7092"/>
                    <a:pt x="15526" y="13092"/>
                    <a:pt x="15836" y="13259"/>
                  </a:cubicBezTo>
                  <a:cubicBezTo>
                    <a:pt x="14336" y="12449"/>
                    <a:pt x="13347" y="11187"/>
                    <a:pt x="11478" y="10783"/>
                  </a:cubicBezTo>
                  <a:cubicBezTo>
                    <a:pt x="10879" y="10661"/>
                    <a:pt x="10265" y="10597"/>
                    <a:pt x="9651" y="10597"/>
                  </a:cubicBezTo>
                  <a:cubicBezTo>
                    <a:pt x="8641" y="10597"/>
                    <a:pt x="7632" y="10770"/>
                    <a:pt x="6692" y="11140"/>
                  </a:cubicBezTo>
                  <a:cubicBezTo>
                    <a:pt x="4644" y="11949"/>
                    <a:pt x="2977" y="13569"/>
                    <a:pt x="1929" y="15497"/>
                  </a:cubicBezTo>
                  <a:cubicBezTo>
                    <a:pt x="1644" y="16045"/>
                    <a:pt x="134" y="22576"/>
                    <a:pt x="9" y="23117"/>
                  </a:cubicBezTo>
                  <a:lnTo>
                    <a:pt x="61008" y="23117"/>
                  </a:lnTo>
                  <a:cubicBezTo>
                    <a:pt x="61794" y="20796"/>
                    <a:pt x="60544" y="18760"/>
                    <a:pt x="58365" y="17641"/>
                  </a:cubicBezTo>
                  <a:cubicBezTo>
                    <a:pt x="57672" y="17287"/>
                    <a:pt x="56899" y="17119"/>
                    <a:pt x="56122" y="17119"/>
                  </a:cubicBezTo>
                  <a:cubicBezTo>
                    <a:pt x="54466" y="17119"/>
                    <a:pt x="52789" y="17879"/>
                    <a:pt x="51816" y="19224"/>
                  </a:cubicBezTo>
                  <a:cubicBezTo>
                    <a:pt x="51162" y="16069"/>
                    <a:pt x="49316" y="12997"/>
                    <a:pt x="46411" y="11604"/>
                  </a:cubicBezTo>
                  <a:cubicBezTo>
                    <a:pt x="45449" y="11142"/>
                    <a:pt x="44400" y="10916"/>
                    <a:pt x="43359" y="10916"/>
                  </a:cubicBezTo>
                  <a:cubicBezTo>
                    <a:pt x="41232" y="10916"/>
                    <a:pt x="39137" y="11861"/>
                    <a:pt x="37874" y="13676"/>
                  </a:cubicBezTo>
                  <a:cubicBezTo>
                    <a:pt x="37946" y="13569"/>
                    <a:pt x="36541" y="9866"/>
                    <a:pt x="36445" y="9544"/>
                  </a:cubicBezTo>
                  <a:cubicBezTo>
                    <a:pt x="35922" y="7866"/>
                    <a:pt x="35279" y="6199"/>
                    <a:pt x="34338" y="4699"/>
                  </a:cubicBezTo>
                  <a:cubicBezTo>
                    <a:pt x="32933" y="2484"/>
                    <a:pt x="30778" y="615"/>
                    <a:pt x="28206" y="127"/>
                  </a:cubicBezTo>
                  <a:cubicBezTo>
                    <a:pt x="27754" y="41"/>
                    <a:pt x="27296" y="0"/>
                    <a:pt x="26837" y="0"/>
                  </a:cubicBezTo>
                  <a:close/>
                  <a:moveTo>
                    <a:pt x="0" y="23117"/>
                  </a:moveTo>
                  <a:lnTo>
                    <a:pt x="0" y="23153"/>
                  </a:lnTo>
                  <a:cubicBezTo>
                    <a:pt x="0" y="23153"/>
                    <a:pt x="3" y="23141"/>
                    <a:pt x="9" y="231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2"/>
            <p:cNvSpPr/>
            <p:nvPr/>
          </p:nvSpPr>
          <p:spPr>
            <a:xfrm>
              <a:off x="2076150" y="3809400"/>
              <a:ext cx="774225" cy="363300"/>
            </a:xfrm>
            <a:custGeom>
              <a:avLst/>
              <a:gdLst/>
              <a:ahLst/>
              <a:cxnLst/>
              <a:rect l="l" t="t" r="r" b="b"/>
              <a:pathLst>
                <a:path w="30969" h="14532" extrusionOk="0">
                  <a:moveTo>
                    <a:pt x="24468" y="0"/>
                  </a:moveTo>
                  <a:cubicBezTo>
                    <a:pt x="23429" y="0"/>
                    <a:pt x="22385" y="202"/>
                    <a:pt x="21408" y="541"/>
                  </a:cubicBezTo>
                  <a:cubicBezTo>
                    <a:pt x="19395" y="1232"/>
                    <a:pt x="17621" y="2518"/>
                    <a:pt x="16264" y="4161"/>
                  </a:cubicBezTo>
                  <a:cubicBezTo>
                    <a:pt x="14883" y="5816"/>
                    <a:pt x="14561" y="7816"/>
                    <a:pt x="13668" y="9709"/>
                  </a:cubicBezTo>
                  <a:cubicBezTo>
                    <a:pt x="12859" y="9566"/>
                    <a:pt x="12073" y="8923"/>
                    <a:pt x="11180" y="8769"/>
                  </a:cubicBezTo>
                  <a:cubicBezTo>
                    <a:pt x="10869" y="8718"/>
                    <a:pt x="10555" y="8693"/>
                    <a:pt x="10242" y="8693"/>
                  </a:cubicBezTo>
                  <a:cubicBezTo>
                    <a:pt x="9668" y="8693"/>
                    <a:pt x="9096" y="8778"/>
                    <a:pt x="8549" y="8947"/>
                  </a:cubicBezTo>
                  <a:cubicBezTo>
                    <a:pt x="6239" y="9673"/>
                    <a:pt x="250" y="12174"/>
                    <a:pt x="0" y="14531"/>
                  </a:cubicBezTo>
                  <a:lnTo>
                    <a:pt x="30540" y="14531"/>
                  </a:lnTo>
                  <a:cubicBezTo>
                    <a:pt x="30813" y="14531"/>
                    <a:pt x="30956" y="8697"/>
                    <a:pt x="30956" y="8173"/>
                  </a:cubicBezTo>
                  <a:cubicBezTo>
                    <a:pt x="30968" y="5078"/>
                    <a:pt x="30111" y="1577"/>
                    <a:pt x="26884" y="410"/>
                  </a:cubicBezTo>
                  <a:cubicBezTo>
                    <a:pt x="26106" y="127"/>
                    <a:pt x="25289" y="0"/>
                    <a:pt x="244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3"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28"/>
          <p:cNvSpPr/>
          <p:nvPr/>
        </p:nvSpPr>
        <p:spPr>
          <a:xfrm>
            <a:off x="5651024" y="0"/>
            <a:ext cx="3492955" cy="1610376"/>
          </a:xfrm>
          <a:custGeom>
            <a:avLst/>
            <a:gdLst/>
            <a:ahLst/>
            <a:cxnLst/>
            <a:rect l="l" t="t" r="r" b="b"/>
            <a:pathLst>
              <a:path w="82527" h="37001" extrusionOk="0">
                <a:moveTo>
                  <a:pt x="41030" y="0"/>
                </a:moveTo>
                <a:cubicBezTo>
                  <a:pt x="39062" y="2102"/>
                  <a:pt x="37694" y="4737"/>
                  <a:pt x="37194" y="7506"/>
                </a:cubicBezTo>
                <a:cubicBezTo>
                  <a:pt x="36794" y="9741"/>
                  <a:pt x="36493" y="12576"/>
                  <a:pt x="34325" y="13243"/>
                </a:cubicBezTo>
                <a:cubicBezTo>
                  <a:pt x="34039" y="13331"/>
                  <a:pt x="33756" y="13369"/>
                  <a:pt x="33473" y="13369"/>
                </a:cubicBezTo>
                <a:cubicBezTo>
                  <a:pt x="32039" y="13369"/>
                  <a:pt x="30637" y="12388"/>
                  <a:pt x="29188" y="11942"/>
                </a:cubicBezTo>
                <a:cubicBezTo>
                  <a:pt x="28556" y="11752"/>
                  <a:pt x="27929" y="11668"/>
                  <a:pt x="27306" y="11668"/>
                </a:cubicBezTo>
                <a:cubicBezTo>
                  <a:pt x="23557" y="11668"/>
                  <a:pt x="19945" y="14701"/>
                  <a:pt x="16112" y="15845"/>
                </a:cubicBezTo>
                <a:cubicBezTo>
                  <a:pt x="11642" y="17246"/>
                  <a:pt x="6238" y="16112"/>
                  <a:pt x="2636" y="19114"/>
                </a:cubicBezTo>
                <a:cubicBezTo>
                  <a:pt x="901" y="20515"/>
                  <a:pt x="1" y="23417"/>
                  <a:pt x="1635" y="24985"/>
                </a:cubicBezTo>
                <a:cubicBezTo>
                  <a:pt x="2602" y="25919"/>
                  <a:pt x="3970" y="26019"/>
                  <a:pt x="5271" y="26152"/>
                </a:cubicBezTo>
                <a:cubicBezTo>
                  <a:pt x="9874" y="26519"/>
                  <a:pt x="14478" y="26886"/>
                  <a:pt x="19114" y="27287"/>
                </a:cubicBezTo>
                <a:cubicBezTo>
                  <a:pt x="20031" y="27359"/>
                  <a:pt x="20991" y="27411"/>
                  <a:pt x="21953" y="27411"/>
                </a:cubicBezTo>
                <a:cubicBezTo>
                  <a:pt x="25404" y="27411"/>
                  <a:pt x="28894" y="26742"/>
                  <a:pt x="30589" y="23951"/>
                </a:cubicBezTo>
                <a:cubicBezTo>
                  <a:pt x="31822" y="28334"/>
                  <a:pt x="36339" y="31412"/>
                  <a:pt x="40815" y="31412"/>
                </a:cubicBezTo>
                <a:cubicBezTo>
                  <a:pt x="41790" y="31412"/>
                  <a:pt x="42762" y="31266"/>
                  <a:pt x="43698" y="30956"/>
                </a:cubicBezTo>
                <a:cubicBezTo>
                  <a:pt x="45321" y="30432"/>
                  <a:pt x="47074" y="29478"/>
                  <a:pt x="48706" y="29478"/>
                </a:cubicBezTo>
                <a:cubicBezTo>
                  <a:pt x="49255" y="29478"/>
                  <a:pt x="49791" y="29586"/>
                  <a:pt x="50303" y="29855"/>
                </a:cubicBezTo>
                <a:cubicBezTo>
                  <a:pt x="51337" y="30422"/>
                  <a:pt x="51938" y="31490"/>
                  <a:pt x="52638" y="32424"/>
                </a:cubicBezTo>
                <a:cubicBezTo>
                  <a:pt x="54794" y="35255"/>
                  <a:pt x="58378" y="37001"/>
                  <a:pt x="61953" y="37001"/>
                </a:cubicBezTo>
                <a:cubicBezTo>
                  <a:pt x="62083" y="37001"/>
                  <a:pt x="62214" y="36998"/>
                  <a:pt x="62345" y="36994"/>
                </a:cubicBezTo>
                <a:cubicBezTo>
                  <a:pt x="66048" y="36860"/>
                  <a:pt x="69684" y="34825"/>
                  <a:pt x="71685" y="31690"/>
                </a:cubicBezTo>
                <a:cubicBezTo>
                  <a:pt x="72686" y="30122"/>
                  <a:pt x="73453" y="28187"/>
                  <a:pt x="75121" y="27320"/>
                </a:cubicBezTo>
                <a:cubicBezTo>
                  <a:pt x="76222" y="26719"/>
                  <a:pt x="77556" y="26786"/>
                  <a:pt x="78857" y="26686"/>
                </a:cubicBezTo>
                <a:cubicBezTo>
                  <a:pt x="80125" y="26619"/>
                  <a:pt x="81359" y="26353"/>
                  <a:pt x="82526" y="25986"/>
                </a:cubicBezTo>
                <a:lnTo>
                  <a:pt x="8252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5" name="Google Shape;465;p28"/>
          <p:cNvGrpSpPr/>
          <p:nvPr/>
        </p:nvGrpSpPr>
        <p:grpSpPr>
          <a:xfrm>
            <a:off x="7171604" y="1101862"/>
            <a:ext cx="1453821" cy="3554423"/>
            <a:chOff x="513475" y="670700"/>
            <a:chExt cx="1718465" cy="4201446"/>
          </a:xfrm>
        </p:grpSpPr>
        <p:sp>
          <p:nvSpPr>
            <p:cNvPr id="466" name="Google Shape;466;p28"/>
            <p:cNvSpPr/>
            <p:nvPr/>
          </p:nvSpPr>
          <p:spPr>
            <a:xfrm>
              <a:off x="1361170" y="3559501"/>
              <a:ext cx="116567" cy="1312644"/>
            </a:xfrm>
            <a:custGeom>
              <a:avLst/>
              <a:gdLst/>
              <a:ahLst/>
              <a:cxnLst/>
              <a:rect l="l" t="t" r="r" b="b"/>
              <a:pathLst>
                <a:path w="2767" h="31157" extrusionOk="0">
                  <a:moveTo>
                    <a:pt x="2766" y="1"/>
                  </a:moveTo>
                  <a:lnTo>
                    <a:pt x="0" y="7600"/>
                  </a:lnTo>
                  <a:lnTo>
                    <a:pt x="0" y="31156"/>
                  </a:lnTo>
                  <a:lnTo>
                    <a:pt x="2766" y="31156"/>
                  </a:lnTo>
                  <a:lnTo>
                    <a:pt x="27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8"/>
            <p:cNvSpPr/>
            <p:nvPr/>
          </p:nvSpPr>
          <p:spPr>
            <a:xfrm>
              <a:off x="513475" y="2743819"/>
              <a:ext cx="1718465" cy="1461405"/>
            </a:xfrm>
            <a:custGeom>
              <a:avLst/>
              <a:gdLst/>
              <a:ahLst/>
              <a:cxnLst/>
              <a:rect l="l" t="t" r="r" b="b"/>
              <a:pathLst>
                <a:path w="40792" h="34688" extrusionOk="0">
                  <a:moveTo>
                    <a:pt x="1706" y="30458"/>
                  </a:moveTo>
                  <a:lnTo>
                    <a:pt x="1706" y="30458"/>
                  </a:lnTo>
                  <a:cubicBezTo>
                    <a:pt x="1490" y="30765"/>
                    <a:pt x="1368" y="31005"/>
                    <a:pt x="1368" y="31156"/>
                  </a:cubicBezTo>
                  <a:cubicBezTo>
                    <a:pt x="1368" y="31235"/>
                    <a:pt x="1377" y="31272"/>
                    <a:pt x="1393" y="31272"/>
                  </a:cubicBezTo>
                  <a:cubicBezTo>
                    <a:pt x="1441" y="31272"/>
                    <a:pt x="1553" y="30965"/>
                    <a:pt x="1706" y="30458"/>
                  </a:cubicBezTo>
                  <a:close/>
                  <a:moveTo>
                    <a:pt x="29666" y="1"/>
                  </a:moveTo>
                  <a:lnTo>
                    <a:pt x="11794" y="4135"/>
                  </a:lnTo>
                  <a:cubicBezTo>
                    <a:pt x="11794" y="4135"/>
                    <a:pt x="9028" y="15898"/>
                    <a:pt x="0" y="22129"/>
                  </a:cubicBezTo>
                  <a:lnTo>
                    <a:pt x="4164" y="20761"/>
                  </a:lnTo>
                  <a:lnTo>
                    <a:pt x="4164" y="20761"/>
                  </a:lnTo>
                  <a:cubicBezTo>
                    <a:pt x="4164" y="20761"/>
                    <a:pt x="2450" y="27990"/>
                    <a:pt x="1706" y="30458"/>
                  </a:cubicBezTo>
                  <a:lnTo>
                    <a:pt x="1706" y="30458"/>
                  </a:lnTo>
                  <a:cubicBezTo>
                    <a:pt x="3494" y="27918"/>
                    <a:pt x="11763" y="20762"/>
                    <a:pt x="11763" y="20761"/>
                  </a:cubicBezTo>
                  <a:lnTo>
                    <a:pt x="11763" y="20761"/>
                  </a:lnTo>
                  <a:cubicBezTo>
                    <a:pt x="11763" y="20762"/>
                    <a:pt x="9868" y="32654"/>
                    <a:pt x="10281" y="32654"/>
                  </a:cubicBezTo>
                  <a:cubicBezTo>
                    <a:pt x="10303" y="32654"/>
                    <a:pt x="10331" y="32622"/>
                    <a:pt x="10365" y="32555"/>
                  </a:cubicBezTo>
                  <a:cubicBezTo>
                    <a:pt x="11064" y="31187"/>
                    <a:pt x="14529" y="24956"/>
                    <a:pt x="14529" y="24956"/>
                  </a:cubicBezTo>
                  <a:cubicBezTo>
                    <a:pt x="14529" y="24956"/>
                    <a:pt x="19094" y="34683"/>
                    <a:pt x="19379" y="34683"/>
                  </a:cubicBezTo>
                  <a:cubicBezTo>
                    <a:pt x="19388" y="34683"/>
                    <a:pt x="19393" y="34673"/>
                    <a:pt x="19393" y="34652"/>
                  </a:cubicBezTo>
                  <a:cubicBezTo>
                    <a:pt x="19393" y="33953"/>
                    <a:pt x="21460" y="29090"/>
                    <a:pt x="22827" y="26324"/>
                  </a:cubicBezTo>
                  <a:cubicBezTo>
                    <a:pt x="22827" y="26324"/>
                    <a:pt x="26699" y="34687"/>
                    <a:pt x="26976" y="34687"/>
                  </a:cubicBezTo>
                  <a:cubicBezTo>
                    <a:pt x="26986" y="34687"/>
                    <a:pt x="26992" y="34676"/>
                    <a:pt x="26992" y="34652"/>
                  </a:cubicBezTo>
                  <a:cubicBezTo>
                    <a:pt x="26992" y="33973"/>
                    <a:pt x="27622" y="22829"/>
                    <a:pt x="28299" y="22829"/>
                  </a:cubicBezTo>
                  <a:cubicBezTo>
                    <a:pt x="28319" y="22829"/>
                    <a:pt x="28339" y="22838"/>
                    <a:pt x="28359" y="22858"/>
                  </a:cubicBezTo>
                  <a:cubicBezTo>
                    <a:pt x="29006" y="23534"/>
                    <a:pt x="35496" y="33260"/>
                    <a:pt x="35935" y="33260"/>
                  </a:cubicBezTo>
                  <a:cubicBezTo>
                    <a:pt x="35950" y="33260"/>
                    <a:pt x="35958" y="33248"/>
                    <a:pt x="35958" y="33223"/>
                  </a:cubicBezTo>
                  <a:cubicBezTo>
                    <a:pt x="35958" y="32555"/>
                    <a:pt x="33861" y="24227"/>
                    <a:pt x="33861" y="24226"/>
                  </a:cubicBezTo>
                  <a:lnTo>
                    <a:pt x="33861" y="24226"/>
                  </a:lnTo>
                  <a:lnTo>
                    <a:pt x="40791" y="30457"/>
                  </a:lnTo>
                  <a:cubicBezTo>
                    <a:pt x="40791" y="30457"/>
                    <a:pt x="31764" y="15229"/>
                    <a:pt x="29666" y="1"/>
                  </a:cubicBezTo>
                  <a:close/>
                </a:path>
              </a:pathLst>
            </a:custGeom>
            <a:solidFill>
              <a:srgbClr val="387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8"/>
            <p:cNvSpPr/>
            <p:nvPr/>
          </p:nvSpPr>
          <p:spPr>
            <a:xfrm>
              <a:off x="806684" y="1809083"/>
              <a:ext cx="1342014" cy="1370236"/>
            </a:xfrm>
            <a:custGeom>
              <a:avLst/>
              <a:gdLst/>
              <a:ahLst/>
              <a:cxnLst/>
              <a:rect l="l" t="t" r="r" b="b"/>
              <a:pathLst>
                <a:path w="31856" h="32524" extrusionOk="0">
                  <a:moveTo>
                    <a:pt x="9697" y="0"/>
                  </a:moveTo>
                  <a:cubicBezTo>
                    <a:pt x="9697" y="0"/>
                    <a:pt x="8998" y="16596"/>
                    <a:pt x="1" y="31156"/>
                  </a:cubicBezTo>
                  <a:lnTo>
                    <a:pt x="4135" y="28359"/>
                  </a:lnTo>
                  <a:lnTo>
                    <a:pt x="5502" y="32523"/>
                  </a:lnTo>
                  <a:lnTo>
                    <a:pt x="10366" y="27630"/>
                  </a:lnTo>
                  <a:lnTo>
                    <a:pt x="13831" y="30426"/>
                  </a:lnTo>
                  <a:lnTo>
                    <a:pt x="17296" y="27630"/>
                  </a:lnTo>
                  <a:lnTo>
                    <a:pt x="22828" y="29727"/>
                  </a:lnTo>
                  <a:lnTo>
                    <a:pt x="26293" y="26292"/>
                  </a:lnTo>
                  <a:lnTo>
                    <a:pt x="31856" y="29058"/>
                  </a:lnTo>
                  <a:cubicBezTo>
                    <a:pt x="31856" y="29058"/>
                    <a:pt x="22828" y="14499"/>
                    <a:pt x="21460" y="0"/>
                  </a:cubicBezTo>
                  <a:close/>
                </a:path>
              </a:pathLst>
            </a:custGeom>
            <a:solidFill>
              <a:srgbClr val="387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8"/>
            <p:cNvSpPr/>
            <p:nvPr/>
          </p:nvSpPr>
          <p:spPr>
            <a:xfrm>
              <a:off x="516045" y="2624765"/>
              <a:ext cx="902792" cy="1489338"/>
            </a:xfrm>
            <a:custGeom>
              <a:avLst/>
              <a:gdLst/>
              <a:ahLst/>
              <a:cxnLst/>
              <a:rect l="l" t="t" r="r" b="b"/>
              <a:pathLst>
                <a:path w="21430" h="35351" extrusionOk="0">
                  <a:moveTo>
                    <a:pt x="21429" y="0"/>
                  </a:moveTo>
                  <a:lnTo>
                    <a:pt x="11733" y="6930"/>
                  </a:lnTo>
                  <a:cubicBezTo>
                    <a:pt x="11733" y="6930"/>
                    <a:pt x="10365" y="13830"/>
                    <a:pt x="7599" y="17295"/>
                  </a:cubicBezTo>
                  <a:cubicBezTo>
                    <a:pt x="4803" y="20760"/>
                    <a:pt x="0" y="24894"/>
                    <a:pt x="0" y="24894"/>
                  </a:cubicBezTo>
                  <a:lnTo>
                    <a:pt x="4134" y="23526"/>
                  </a:lnTo>
                  <a:lnTo>
                    <a:pt x="1368" y="33891"/>
                  </a:lnTo>
                  <a:lnTo>
                    <a:pt x="11277" y="24317"/>
                  </a:lnTo>
                  <a:lnTo>
                    <a:pt x="11277" y="24317"/>
                  </a:lnTo>
                  <a:lnTo>
                    <a:pt x="10304" y="35350"/>
                  </a:lnTo>
                  <a:lnTo>
                    <a:pt x="21429" y="14560"/>
                  </a:lnTo>
                  <a:lnTo>
                    <a:pt x="214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8"/>
            <p:cNvSpPr/>
            <p:nvPr/>
          </p:nvSpPr>
          <p:spPr>
            <a:xfrm>
              <a:off x="807990" y="1810347"/>
              <a:ext cx="669743" cy="1370236"/>
            </a:xfrm>
            <a:custGeom>
              <a:avLst/>
              <a:gdLst/>
              <a:ahLst/>
              <a:cxnLst/>
              <a:rect l="l" t="t" r="r" b="b"/>
              <a:pathLst>
                <a:path w="15898" h="32524" extrusionOk="0">
                  <a:moveTo>
                    <a:pt x="9028" y="1"/>
                  </a:moveTo>
                  <a:cubicBezTo>
                    <a:pt x="9028" y="1"/>
                    <a:pt x="9696" y="2098"/>
                    <a:pt x="8906" y="6688"/>
                  </a:cubicBezTo>
                  <a:cubicBezTo>
                    <a:pt x="8116" y="11277"/>
                    <a:pt x="6231" y="16627"/>
                    <a:pt x="5593" y="19423"/>
                  </a:cubicBezTo>
                  <a:cubicBezTo>
                    <a:pt x="4955" y="22189"/>
                    <a:pt x="0" y="31156"/>
                    <a:pt x="0" y="31156"/>
                  </a:cubicBezTo>
                  <a:lnTo>
                    <a:pt x="4134" y="28390"/>
                  </a:lnTo>
                  <a:lnTo>
                    <a:pt x="5532" y="32524"/>
                  </a:lnTo>
                  <a:lnTo>
                    <a:pt x="14529" y="15198"/>
                  </a:lnTo>
                  <a:lnTo>
                    <a:pt x="15897" y="1368"/>
                  </a:lnTo>
                  <a:lnTo>
                    <a:pt x="902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8"/>
            <p:cNvSpPr/>
            <p:nvPr/>
          </p:nvSpPr>
          <p:spPr>
            <a:xfrm>
              <a:off x="1011594" y="670700"/>
              <a:ext cx="874146" cy="1370236"/>
            </a:xfrm>
            <a:custGeom>
              <a:avLst/>
              <a:gdLst/>
              <a:ahLst/>
              <a:cxnLst/>
              <a:rect l="l" t="t" r="r" b="b"/>
              <a:pathLst>
                <a:path w="20750" h="32524" extrusionOk="0">
                  <a:moveTo>
                    <a:pt x="11733" y="1"/>
                  </a:moveTo>
                  <a:lnTo>
                    <a:pt x="10639" y="4286"/>
                  </a:lnTo>
                  <a:cubicBezTo>
                    <a:pt x="8177" y="13861"/>
                    <a:pt x="4590" y="23101"/>
                    <a:pt x="0" y="31825"/>
                  </a:cubicBezTo>
                  <a:lnTo>
                    <a:pt x="4134" y="29059"/>
                  </a:lnTo>
                  <a:lnTo>
                    <a:pt x="6900" y="31156"/>
                  </a:lnTo>
                  <a:lnTo>
                    <a:pt x="8997" y="29059"/>
                  </a:lnTo>
                  <a:lnTo>
                    <a:pt x="11763" y="31156"/>
                  </a:lnTo>
                  <a:lnTo>
                    <a:pt x="12462" y="28390"/>
                  </a:lnTo>
                  <a:lnTo>
                    <a:pt x="15928" y="31156"/>
                  </a:lnTo>
                  <a:lnTo>
                    <a:pt x="16596" y="29059"/>
                  </a:lnTo>
                  <a:lnTo>
                    <a:pt x="20730" y="32524"/>
                  </a:lnTo>
                  <a:cubicBezTo>
                    <a:pt x="20730" y="32524"/>
                    <a:pt x="20730" y="32524"/>
                    <a:pt x="20730" y="32524"/>
                  </a:cubicBezTo>
                  <a:cubicBezTo>
                    <a:pt x="20750" y="32524"/>
                    <a:pt x="13798" y="12453"/>
                    <a:pt x="11733" y="1"/>
                  </a:cubicBezTo>
                  <a:close/>
                </a:path>
              </a:pathLst>
            </a:custGeom>
            <a:solidFill>
              <a:srgbClr val="387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8"/>
            <p:cNvSpPr/>
            <p:nvPr/>
          </p:nvSpPr>
          <p:spPr>
            <a:xfrm>
              <a:off x="1010288" y="670700"/>
              <a:ext cx="495588" cy="1343357"/>
            </a:xfrm>
            <a:custGeom>
              <a:avLst/>
              <a:gdLst/>
              <a:ahLst/>
              <a:cxnLst/>
              <a:rect l="l" t="t" r="r" b="b"/>
              <a:pathLst>
                <a:path w="11764" h="31886" extrusionOk="0">
                  <a:moveTo>
                    <a:pt x="11764" y="1"/>
                  </a:moveTo>
                  <a:cubicBezTo>
                    <a:pt x="10639" y="4013"/>
                    <a:pt x="9120" y="10153"/>
                    <a:pt x="6901" y="15958"/>
                  </a:cubicBezTo>
                  <a:cubicBezTo>
                    <a:pt x="3800" y="24226"/>
                    <a:pt x="1" y="31885"/>
                    <a:pt x="1" y="31885"/>
                  </a:cubicBezTo>
                  <a:lnTo>
                    <a:pt x="4135" y="29089"/>
                  </a:lnTo>
                  <a:lnTo>
                    <a:pt x="6901" y="31186"/>
                  </a:lnTo>
                  <a:lnTo>
                    <a:pt x="11764" y="26323"/>
                  </a:lnTo>
                  <a:lnTo>
                    <a:pt x="1176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8"/>
            <p:cNvSpPr/>
            <p:nvPr/>
          </p:nvSpPr>
          <p:spPr>
            <a:xfrm>
              <a:off x="1450775" y="4398270"/>
              <a:ext cx="6446" cy="443081"/>
            </a:xfrm>
            <a:custGeom>
              <a:avLst/>
              <a:gdLst/>
              <a:ahLst/>
              <a:cxnLst/>
              <a:rect l="l" t="t" r="r" b="b"/>
              <a:pathLst>
                <a:path w="153" h="10517" fill="none" extrusionOk="0">
                  <a:moveTo>
                    <a:pt x="1" y="0"/>
                  </a:moveTo>
                  <a:cubicBezTo>
                    <a:pt x="153" y="3496"/>
                    <a:pt x="153" y="6991"/>
                    <a:pt x="62" y="10517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8"/>
            <p:cNvSpPr/>
            <p:nvPr/>
          </p:nvSpPr>
          <p:spPr>
            <a:xfrm>
              <a:off x="1382908" y="4521200"/>
              <a:ext cx="5182" cy="320146"/>
            </a:xfrm>
            <a:custGeom>
              <a:avLst/>
              <a:gdLst/>
              <a:ahLst/>
              <a:cxnLst/>
              <a:rect l="l" t="t" r="r" b="b"/>
              <a:pathLst>
                <a:path w="123" h="7599" fill="none" extrusionOk="0">
                  <a:moveTo>
                    <a:pt x="1" y="0"/>
                  </a:moveTo>
                  <a:cubicBezTo>
                    <a:pt x="123" y="2523"/>
                    <a:pt x="123" y="5076"/>
                    <a:pt x="31" y="7599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8"/>
            <p:cNvSpPr/>
            <p:nvPr/>
          </p:nvSpPr>
          <p:spPr>
            <a:xfrm>
              <a:off x="1414925" y="4335499"/>
              <a:ext cx="6446" cy="444387"/>
            </a:xfrm>
            <a:custGeom>
              <a:avLst/>
              <a:gdLst/>
              <a:ahLst/>
              <a:cxnLst/>
              <a:rect l="l" t="t" r="r" b="b"/>
              <a:pathLst>
                <a:path w="153" h="10548" fill="none" extrusionOk="0">
                  <a:moveTo>
                    <a:pt x="153" y="10548"/>
                  </a:moveTo>
                  <a:cubicBezTo>
                    <a:pt x="1" y="7052"/>
                    <a:pt x="1" y="3557"/>
                    <a:pt x="92" y="1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8"/>
            <p:cNvSpPr/>
            <p:nvPr/>
          </p:nvSpPr>
          <p:spPr>
            <a:xfrm>
              <a:off x="1450775" y="4083237"/>
              <a:ext cx="6446" cy="221604"/>
            </a:xfrm>
            <a:custGeom>
              <a:avLst/>
              <a:gdLst/>
              <a:ahLst/>
              <a:cxnLst/>
              <a:rect l="l" t="t" r="r" b="b"/>
              <a:pathLst>
                <a:path w="153" h="5260" fill="none" extrusionOk="0">
                  <a:moveTo>
                    <a:pt x="1" y="1"/>
                  </a:moveTo>
                  <a:cubicBezTo>
                    <a:pt x="153" y="1733"/>
                    <a:pt x="153" y="3527"/>
                    <a:pt x="62" y="5259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8"/>
            <p:cNvSpPr/>
            <p:nvPr/>
          </p:nvSpPr>
          <p:spPr>
            <a:xfrm>
              <a:off x="1382908" y="4143438"/>
              <a:ext cx="5182" cy="160094"/>
            </a:xfrm>
            <a:custGeom>
              <a:avLst/>
              <a:gdLst/>
              <a:ahLst/>
              <a:cxnLst/>
              <a:rect l="l" t="t" r="r" b="b"/>
              <a:pathLst>
                <a:path w="123" h="3800" fill="none" extrusionOk="0">
                  <a:moveTo>
                    <a:pt x="1" y="0"/>
                  </a:moveTo>
                  <a:cubicBezTo>
                    <a:pt x="123" y="1277"/>
                    <a:pt x="123" y="2554"/>
                    <a:pt x="31" y="3800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8"/>
            <p:cNvSpPr/>
            <p:nvPr/>
          </p:nvSpPr>
          <p:spPr>
            <a:xfrm>
              <a:off x="1414925" y="4051220"/>
              <a:ext cx="6446" cy="222868"/>
            </a:xfrm>
            <a:custGeom>
              <a:avLst/>
              <a:gdLst/>
              <a:ahLst/>
              <a:cxnLst/>
              <a:rect l="l" t="t" r="r" b="b"/>
              <a:pathLst>
                <a:path w="153" h="5290" fill="none" extrusionOk="0">
                  <a:moveTo>
                    <a:pt x="153" y="5290"/>
                  </a:moveTo>
                  <a:cubicBezTo>
                    <a:pt x="1" y="3527"/>
                    <a:pt x="1" y="1733"/>
                    <a:pt x="92" y="1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8"/>
            <p:cNvSpPr/>
            <p:nvPr/>
          </p:nvSpPr>
          <p:spPr>
            <a:xfrm>
              <a:off x="1409827" y="1323768"/>
              <a:ext cx="19252" cy="71747"/>
            </a:xfrm>
            <a:custGeom>
              <a:avLst/>
              <a:gdLst/>
              <a:ahLst/>
              <a:cxnLst/>
              <a:rect l="l" t="t" r="r" b="b"/>
              <a:pathLst>
                <a:path w="457" h="1703" fill="none" extrusionOk="0">
                  <a:moveTo>
                    <a:pt x="456" y="0"/>
                  </a:moveTo>
                  <a:lnTo>
                    <a:pt x="0" y="1702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8"/>
            <p:cNvSpPr/>
            <p:nvPr/>
          </p:nvSpPr>
          <p:spPr>
            <a:xfrm>
              <a:off x="1313776" y="1683584"/>
              <a:ext cx="19252" cy="73011"/>
            </a:xfrm>
            <a:custGeom>
              <a:avLst/>
              <a:gdLst/>
              <a:ahLst/>
              <a:cxnLst/>
              <a:rect l="l" t="t" r="r" b="b"/>
              <a:pathLst>
                <a:path w="457" h="1733" fill="none" extrusionOk="0">
                  <a:moveTo>
                    <a:pt x="457" y="0"/>
                  </a:moveTo>
                  <a:lnTo>
                    <a:pt x="1" y="1733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8"/>
            <p:cNvSpPr/>
            <p:nvPr/>
          </p:nvSpPr>
          <p:spPr>
            <a:xfrm>
              <a:off x="1514810" y="1273805"/>
              <a:ext cx="2612" cy="74317"/>
            </a:xfrm>
            <a:custGeom>
              <a:avLst/>
              <a:gdLst/>
              <a:ahLst/>
              <a:cxnLst/>
              <a:rect l="l" t="t" r="r" b="b"/>
              <a:pathLst>
                <a:path w="62" h="1764" fill="none" extrusionOk="0">
                  <a:moveTo>
                    <a:pt x="1" y="1"/>
                  </a:moveTo>
                  <a:lnTo>
                    <a:pt x="61" y="1764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8"/>
            <p:cNvSpPr/>
            <p:nvPr/>
          </p:nvSpPr>
          <p:spPr>
            <a:xfrm>
              <a:off x="1461055" y="1491522"/>
              <a:ext cx="12849" cy="71747"/>
            </a:xfrm>
            <a:custGeom>
              <a:avLst/>
              <a:gdLst/>
              <a:ahLst/>
              <a:cxnLst/>
              <a:rect l="l" t="t" r="r" b="b"/>
              <a:pathLst>
                <a:path w="305" h="1703" fill="none" extrusionOk="0">
                  <a:moveTo>
                    <a:pt x="304" y="0"/>
                  </a:moveTo>
                  <a:lnTo>
                    <a:pt x="0" y="1702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8"/>
            <p:cNvSpPr/>
            <p:nvPr/>
          </p:nvSpPr>
          <p:spPr>
            <a:xfrm>
              <a:off x="1464888" y="1828293"/>
              <a:ext cx="7709" cy="74317"/>
            </a:xfrm>
            <a:custGeom>
              <a:avLst/>
              <a:gdLst/>
              <a:ahLst/>
              <a:cxnLst/>
              <a:rect l="l" t="t" r="r" b="b"/>
              <a:pathLst>
                <a:path w="183" h="1764" fill="none" extrusionOk="0">
                  <a:moveTo>
                    <a:pt x="0" y="0"/>
                  </a:moveTo>
                  <a:lnTo>
                    <a:pt x="183" y="1763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8"/>
            <p:cNvSpPr/>
            <p:nvPr/>
          </p:nvSpPr>
          <p:spPr>
            <a:xfrm>
              <a:off x="1587817" y="1659234"/>
              <a:ext cx="1306" cy="74317"/>
            </a:xfrm>
            <a:custGeom>
              <a:avLst/>
              <a:gdLst/>
              <a:ahLst/>
              <a:cxnLst/>
              <a:rect l="l" t="t" r="r" b="b"/>
              <a:pathLst>
                <a:path w="31" h="1764" fill="none" extrusionOk="0">
                  <a:moveTo>
                    <a:pt x="0" y="1"/>
                  </a:moveTo>
                  <a:lnTo>
                    <a:pt x="31" y="1764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8"/>
            <p:cNvSpPr/>
            <p:nvPr/>
          </p:nvSpPr>
          <p:spPr>
            <a:xfrm>
              <a:off x="1663352" y="1882049"/>
              <a:ext cx="9015" cy="42299"/>
            </a:xfrm>
            <a:custGeom>
              <a:avLst/>
              <a:gdLst/>
              <a:ahLst/>
              <a:cxnLst/>
              <a:rect l="l" t="t" r="r" b="b"/>
              <a:pathLst>
                <a:path w="214" h="1004" fill="none" extrusionOk="0">
                  <a:moveTo>
                    <a:pt x="1" y="1"/>
                  </a:moveTo>
                  <a:lnTo>
                    <a:pt x="213" y="1004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8"/>
            <p:cNvSpPr/>
            <p:nvPr/>
          </p:nvSpPr>
          <p:spPr>
            <a:xfrm>
              <a:off x="1363739" y="2214986"/>
              <a:ext cx="32017" cy="88389"/>
            </a:xfrm>
            <a:custGeom>
              <a:avLst/>
              <a:gdLst/>
              <a:ahLst/>
              <a:cxnLst/>
              <a:rect l="l" t="t" r="r" b="b"/>
              <a:pathLst>
                <a:path w="760" h="2098" fill="none" extrusionOk="0">
                  <a:moveTo>
                    <a:pt x="760" y="1"/>
                  </a:moveTo>
                  <a:lnTo>
                    <a:pt x="0" y="2098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8"/>
            <p:cNvSpPr/>
            <p:nvPr/>
          </p:nvSpPr>
          <p:spPr>
            <a:xfrm>
              <a:off x="1194681" y="2649073"/>
              <a:ext cx="32059" cy="85861"/>
            </a:xfrm>
            <a:custGeom>
              <a:avLst/>
              <a:gdLst/>
              <a:ahLst/>
              <a:cxnLst/>
              <a:rect l="l" t="t" r="r" b="b"/>
              <a:pathLst>
                <a:path w="761" h="2038" fill="none" extrusionOk="0">
                  <a:moveTo>
                    <a:pt x="761" y="1"/>
                  </a:moveTo>
                  <a:lnTo>
                    <a:pt x="1" y="2037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8"/>
            <p:cNvSpPr/>
            <p:nvPr/>
          </p:nvSpPr>
          <p:spPr>
            <a:xfrm>
              <a:off x="1546827" y="2157355"/>
              <a:ext cx="3876" cy="88431"/>
            </a:xfrm>
            <a:custGeom>
              <a:avLst/>
              <a:gdLst/>
              <a:ahLst/>
              <a:cxnLst/>
              <a:rect l="l" t="t" r="r" b="b"/>
              <a:pathLst>
                <a:path w="92" h="2099" fill="none" extrusionOk="0">
                  <a:moveTo>
                    <a:pt x="1" y="1"/>
                  </a:moveTo>
                  <a:lnTo>
                    <a:pt x="92" y="2098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8"/>
            <p:cNvSpPr/>
            <p:nvPr/>
          </p:nvSpPr>
          <p:spPr>
            <a:xfrm>
              <a:off x="1452081" y="2417327"/>
              <a:ext cx="23086" cy="87083"/>
            </a:xfrm>
            <a:custGeom>
              <a:avLst/>
              <a:gdLst/>
              <a:ahLst/>
              <a:cxnLst/>
              <a:rect l="l" t="t" r="r" b="b"/>
              <a:pathLst>
                <a:path w="548" h="2067" fill="none" extrusionOk="0">
                  <a:moveTo>
                    <a:pt x="547" y="0"/>
                  </a:moveTo>
                  <a:lnTo>
                    <a:pt x="0" y="2067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8"/>
            <p:cNvSpPr/>
            <p:nvPr/>
          </p:nvSpPr>
          <p:spPr>
            <a:xfrm>
              <a:off x="1458485" y="2821967"/>
              <a:ext cx="12849" cy="87083"/>
            </a:xfrm>
            <a:custGeom>
              <a:avLst/>
              <a:gdLst/>
              <a:ahLst/>
              <a:cxnLst/>
              <a:rect l="l" t="t" r="r" b="b"/>
              <a:pathLst>
                <a:path w="305" h="2067" fill="none" extrusionOk="0">
                  <a:moveTo>
                    <a:pt x="0" y="0"/>
                  </a:moveTo>
                  <a:lnTo>
                    <a:pt x="304" y="2067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8"/>
            <p:cNvSpPr/>
            <p:nvPr/>
          </p:nvSpPr>
          <p:spPr>
            <a:xfrm>
              <a:off x="1672325" y="2618362"/>
              <a:ext cx="6446" cy="89653"/>
            </a:xfrm>
            <a:custGeom>
              <a:avLst/>
              <a:gdLst/>
              <a:ahLst/>
              <a:cxnLst/>
              <a:rect l="l" t="t" r="r" b="b"/>
              <a:pathLst>
                <a:path w="153" h="2128" fill="none" extrusionOk="0">
                  <a:moveTo>
                    <a:pt x="0" y="0"/>
                  </a:moveTo>
                  <a:lnTo>
                    <a:pt x="152" y="2128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8"/>
            <p:cNvSpPr/>
            <p:nvPr/>
          </p:nvSpPr>
          <p:spPr>
            <a:xfrm>
              <a:off x="1806755" y="2885959"/>
              <a:ext cx="16725" cy="51272"/>
            </a:xfrm>
            <a:custGeom>
              <a:avLst/>
              <a:gdLst/>
              <a:ahLst/>
              <a:cxnLst/>
              <a:rect l="l" t="t" r="r" b="b"/>
              <a:pathLst>
                <a:path w="397" h="1217" fill="none" extrusionOk="0">
                  <a:moveTo>
                    <a:pt x="1" y="1"/>
                  </a:moveTo>
                  <a:lnTo>
                    <a:pt x="396" y="1217"/>
                  </a:lnTo>
                </a:path>
              </a:pathLst>
            </a:custGeom>
            <a:noFill/>
            <a:ln w="9875" cap="rnd" cmpd="sng">
              <a:solidFill>
                <a:srgbClr val="177F6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8"/>
            <p:cNvSpPr/>
            <p:nvPr/>
          </p:nvSpPr>
          <p:spPr>
            <a:xfrm>
              <a:off x="1508406" y="1047156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5" y="1"/>
                  </a:moveTo>
                  <a:cubicBezTo>
                    <a:pt x="122" y="1"/>
                    <a:pt x="1" y="122"/>
                    <a:pt x="1" y="305"/>
                  </a:cubicBezTo>
                  <a:cubicBezTo>
                    <a:pt x="1" y="457"/>
                    <a:pt x="122" y="609"/>
                    <a:pt x="305" y="609"/>
                  </a:cubicBezTo>
                  <a:cubicBezTo>
                    <a:pt x="457" y="609"/>
                    <a:pt x="609" y="457"/>
                    <a:pt x="609" y="305"/>
                  </a:cubicBezTo>
                  <a:cubicBezTo>
                    <a:pt x="609" y="122"/>
                    <a:pt x="457" y="1"/>
                    <a:pt x="3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8"/>
            <p:cNvSpPr/>
            <p:nvPr/>
          </p:nvSpPr>
          <p:spPr>
            <a:xfrm>
              <a:off x="1274092" y="1549111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4" y="1"/>
                  </a:moveTo>
                  <a:cubicBezTo>
                    <a:pt x="122" y="1"/>
                    <a:pt x="0" y="122"/>
                    <a:pt x="0" y="305"/>
                  </a:cubicBezTo>
                  <a:cubicBezTo>
                    <a:pt x="0" y="487"/>
                    <a:pt x="122" y="609"/>
                    <a:pt x="304" y="609"/>
                  </a:cubicBezTo>
                  <a:cubicBezTo>
                    <a:pt x="487" y="609"/>
                    <a:pt x="608" y="487"/>
                    <a:pt x="608" y="305"/>
                  </a:cubicBezTo>
                  <a:cubicBezTo>
                    <a:pt x="608" y="122"/>
                    <a:pt x="487" y="1"/>
                    <a:pt x="3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8"/>
            <p:cNvSpPr/>
            <p:nvPr/>
          </p:nvSpPr>
          <p:spPr>
            <a:xfrm>
              <a:off x="1742763" y="2487723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4" y="1"/>
                  </a:moveTo>
                  <a:cubicBezTo>
                    <a:pt x="152" y="1"/>
                    <a:pt x="0" y="122"/>
                    <a:pt x="0" y="305"/>
                  </a:cubicBezTo>
                  <a:cubicBezTo>
                    <a:pt x="0" y="457"/>
                    <a:pt x="152" y="609"/>
                    <a:pt x="304" y="609"/>
                  </a:cubicBezTo>
                  <a:cubicBezTo>
                    <a:pt x="486" y="609"/>
                    <a:pt x="608" y="457"/>
                    <a:pt x="608" y="305"/>
                  </a:cubicBezTo>
                  <a:cubicBezTo>
                    <a:pt x="608" y="122"/>
                    <a:pt x="486" y="1"/>
                    <a:pt x="3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8"/>
            <p:cNvSpPr/>
            <p:nvPr/>
          </p:nvSpPr>
          <p:spPr>
            <a:xfrm>
              <a:off x="1307373" y="3842517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5" y="0"/>
                  </a:moveTo>
                  <a:cubicBezTo>
                    <a:pt x="153" y="0"/>
                    <a:pt x="1" y="152"/>
                    <a:pt x="1" y="304"/>
                  </a:cubicBezTo>
                  <a:cubicBezTo>
                    <a:pt x="1" y="487"/>
                    <a:pt x="153" y="608"/>
                    <a:pt x="305" y="608"/>
                  </a:cubicBezTo>
                  <a:cubicBezTo>
                    <a:pt x="487" y="608"/>
                    <a:pt x="609" y="487"/>
                    <a:pt x="609" y="304"/>
                  </a:cubicBezTo>
                  <a:cubicBezTo>
                    <a:pt x="609" y="152"/>
                    <a:pt x="487" y="0"/>
                    <a:pt x="3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8"/>
            <p:cNvSpPr/>
            <p:nvPr/>
          </p:nvSpPr>
          <p:spPr>
            <a:xfrm>
              <a:off x="1742763" y="1842364"/>
              <a:ext cx="16682" cy="1542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95" y="274"/>
                    <a:pt x="395" y="183"/>
                  </a:cubicBezTo>
                  <a:cubicBezTo>
                    <a:pt x="39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8"/>
            <p:cNvSpPr/>
            <p:nvPr/>
          </p:nvSpPr>
          <p:spPr>
            <a:xfrm>
              <a:off x="1315040" y="2897502"/>
              <a:ext cx="16725" cy="15420"/>
            </a:xfrm>
            <a:custGeom>
              <a:avLst/>
              <a:gdLst/>
              <a:ahLst/>
              <a:cxnLst/>
              <a:rect l="l" t="t" r="r" b="b"/>
              <a:pathLst>
                <a:path w="397" h="366" extrusionOk="0">
                  <a:moveTo>
                    <a:pt x="214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4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8"/>
            <p:cNvSpPr/>
            <p:nvPr/>
          </p:nvSpPr>
          <p:spPr>
            <a:xfrm>
              <a:off x="1450775" y="3381511"/>
              <a:ext cx="15419" cy="16726"/>
            </a:xfrm>
            <a:custGeom>
              <a:avLst/>
              <a:gdLst/>
              <a:ahLst/>
              <a:cxnLst/>
              <a:rect l="l" t="t" r="r" b="b"/>
              <a:pathLst>
                <a:path w="366" h="397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305"/>
                    <a:pt x="62" y="396"/>
                    <a:pt x="183" y="396"/>
                  </a:cubicBezTo>
                  <a:cubicBezTo>
                    <a:pt x="274" y="39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8"/>
            <p:cNvSpPr/>
            <p:nvPr/>
          </p:nvSpPr>
          <p:spPr>
            <a:xfrm>
              <a:off x="1768377" y="3163835"/>
              <a:ext cx="16682" cy="16683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213" y="1"/>
                  </a:moveTo>
                  <a:cubicBezTo>
                    <a:pt x="91" y="1"/>
                    <a:pt x="0" y="92"/>
                    <a:pt x="0" y="213"/>
                  </a:cubicBezTo>
                  <a:cubicBezTo>
                    <a:pt x="0" y="305"/>
                    <a:pt x="91" y="396"/>
                    <a:pt x="213" y="396"/>
                  </a:cubicBezTo>
                  <a:cubicBezTo>
                    <a:pt x="304" y="396"/>
                    <a:pt x="395" y="305"/>
                    <a:pt x="395" y="213"/>
                  </a:cubicBezTo>
                  <a:cubicBezTo>
                    <a:pt x="395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8"/>
            <p:cNvSpPr/>
            <p:nvPr/>
          </p:nvSpPr>
          <p:spPr>
            <a:xfrm>
              <a:off x="1233101" y="2244434"/>
              <a:ext cx="15419" cy="1542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1"/>
                    <a:pt x="1" y="183"/>
                  </a:cubicBezTo>
                  <a:cubicBezTo>
                    <a:pt x="1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2" name="Google Shape;502;p28"/>
          <p:cNvGrpSpPr/>
          <p:nvPr/>
        </p:nvGrpSpPr>
        <p:grpSpPr>
          <a:xfrm>
            <a:off x="5260739" y="3777195"/>
            <a:ext cx="3883271" cy="1366318"/>
            <a:chOff x="-799693" y="3652722"/>
            <a:chExt cx="1645175" cy="578850"/>
          </a:xfrm>
        </p:grpSpPr>
        <p:sp>
          <p:nvSpPr>
            <p:cNvPr id="503" name="Google Shape;503;p28"/>
            <p:cNvSpPr/>
            <p:nvPr/>
          </p:nvSpPr>
          <p:spPr>
            <a:xfrm>
              <a:off x="-799693" y="3652722"/>
              <a:ext cx="1544850" cy="578850"/>
            </a:xfrm>
            <a:custGeom>
              <a:avLst/>
              <a:gdLst/>
              <a:ahLst/>
              <a:cxnLst/>
              <a:rect l="l" t="t" r="r" b="b"/>
              <a:pathLst>
                <a:path w="61794" h="23154" extrusionOk="0">
                  <a:moveTo>
                    <a:pt x="26837" y="0"/>
                  </a:moveTo>
                  <a:cubicBezTo>
                    <a:pt x="25120" y="0"/>
                    <a:pt x="23396" y="573"/>
                    <a:pt x="21967" y="1531"/>
                  </a:cubicBezTo>
                  <a:cubicBezTo>
                    <a:pt x="20146" y="2734"/>
                    <a:pt x="18741" y="4532"/>
                    <a:pt x="17848" y="6508"/>
                  </a:cubicBezTo>
                  <a:cubicBezTo>
                    <a:pt x="17574" y="7092"/>
                    <a:pt x="15526" y="13092"/>
                    <a:pt x="15836" y="13259"/>
                  </a:cubicBezTo>
                  <a:cubicBezTo>
                    <a:pt x="14336" y="12449"/>
                    <a:pt x="13347" y="11187"/>
                    <a:pt x="11478" y="10783"/>
                  </a:cubicBezTo>
                  <a:cubicBezTo>
                    <a:pt x="10879" y="10661"/>
                    <a:pt x="10265" y="10597"/>
                    <a:pt x="9651" y="10597"/>
                  </a:cubicBezTo>
                  <a:cubicBezTo>
                    <a:pt x="8641" y="10597"/>
                    <a:pt x="7632" y="10770"/>
                    <a:pt x="6692" y="11140"/>
                  </a:cubicBezTo>
                  <a:cubicBezTo>
                    <a:pt x="4644" y="11949"/>
                    <a:pt x="2977" y="13569"/>
                    <a:pt x="1929" y="15497"/>
                  </a:cubicBezTo>
                  <a:cubicBezTo>
                    <a:pt x="1644" y="16045"/>
                    <a:pt x="134" y="22576"/>
                    <a:pt x="9" y="23117"/>
                  </a:cubicBezTo>
                  <a:lnTo>
                    <a:pt x="61008" y="23117"/>
                  </a:lnTo>
                  <a:cubicBezTo>
                    <a:pt x="61794" y="20796"/>
                    <a:pt x="60544" y="18760"/>
                    <a:pt x="58365" y="17641"/>
                  </a:cubicBezTo>
                  <a:cubicBezTo>
                    <a:pt x="57672" y="17287"/>
                    <a:pt x="56899" y="17119"/>
                    <a:pt x="56122" y="17119"/>
                  </a:cubicBezTo>
                  <a:cubicBezTo>
                    <a:pt x="54466" y="17119"/>
                    <a:pt x="52789" y="17879"/>
                    <a:pt x="51816" y="19224"/>
                  </a:cubicBezTo>
                  <a:cubicBezTo>
                    <a:pt x="51162" y="16069"/>
                    <a:pt x="49316" y="12997"/>
                    <a:pt x="46411" y="11604"/>
                  </a:cubicBezTo>
                  <a:cubicBezTo>
                    <a:pt x="45449" y="11142"/>
                    <a:pt x="44400" y="10916"/>
                    <a:pt x="43359" y="10916"/>
                  </a:cubicBezTo>
                  <a:cubicBezTo>
                    <a:pt x="41232" y="10916"/>
                    <a:pt x="39137" y="11861"/>
                    <a:pt x="37874" y="13676"/>
                  </a:cubicBezTo>
                  <a:cubicBezTo>
                    <a:pt x="37946" y="13569"/>
                    <a:pt x="36541" y="9866"/>
                    <a:pt x="36445" y="9544"/>
                  </a:cubicBezTo>
                  <a:cubicBezTo>
                    <a:pt x="35922" y="7866"/>
                    <a:pt x="35279" y="6199"/>
                    <a:pt x="34338" y="4699"/>
                  </a:cubicBezTo>
                  <a:cubicBezTo>
                    <a:pt x="32933" y="2484"/>
                    <a:pt x="30778" y="615"/>
                    <a:pt x="28206" y="127"/>
                  </a:cubicBezTo>
                  <a:cubicBezTo>
                    <a:pt x="27754" y="41"/>
                    <a:pt x="27296" y="0"/>
                    <a:pt x="26837" y="0"/>
                  </a:cubicBezTo>
                  <a:close/>
                  <a:moveTo>
                    <a:pt x="0" y="23117"/>
                  </a:moveTo>
                  <a:lnTo>
                    <a:pt x="0" y="23153"/>
                  </a:lnTo>
                  <a:cubicBezTo>
                    <a:pt x="0" y="23153"/>
                    <a:pt x="3" y="23141"/>
                    <a:pt x="9" y="231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8"/>
            <p:cNvSpPr/>
            <p:nvPr/>
          </p:nvSpPr>
          <p:spPr>
            <a:xfrm>
              <a:off x="71257" y="3868272"/>
              <a:ext cx="774225" cy="363300"/>
            </a:xfrm>
            <a:custGeom>
              <a:avLst/>
              <a:gdLst/>
              <a:ahLst/>
              <a:cxnLst/>
              <a:rect l="l" t="t" r="r" b="b"/>
              <a:pathLst>
                <a:path w="30969" h="14532" extrusionOk="0">
                  <a:moveTo>
                    <a:pt x="24468" y="0"/>
                  </a:moveTo>
                  <a:cubicBezTo>
                    <a:pt x="23429" y="0"/>
                    <a:pt x="22385" y="202"/>
                    <a:pt x="21408" y="541"/>
                  </a:cubicBezTo>
                  <a:cubicBezTo>
                    <a:pt x="19395" y="1232"/>
                    <a:pt x="17621" y="2518"/>
                    <a:pt x="16264" y="4161"/>
                  </a:cubicBezTo>
                  <a:cubicBezTo>
                    <a:pt x="14883" y="5816"/>
                    <a:pt x="14561" y="7816"/>
                    <a:pt x="13668" y="9709"/>
                  </a:cubicBezTo>
                  <a:cubicBezTo>
                    <a:pt x="12859" y="9566"/>
                    <a:pt x="12073" y="8923"/>
                    <a:pt x="11180" y="8769"/>
                  </a:cubicBezTo>
                  <a:cubicBezTo>
                    <a:pt x="10869" y="8718"/>
                    <a:pt x="10555" y="8693"/>
                    <a:pt x="10242" y="8693"/>
                  </a:cubicBezTo>
                  <a:cubicBezTo>
                    <a:pt x="9668" y="8693"/>
                    <a:pt x="9096" y="8778"/>
                    <a:pt x="8549" y="8947"/>
                  </a:cubicBezTo>
                  <a:cubicBezTo>
                    <a:pt x="6239" y="9673"/>
                    <a:pt x="250" y="12174"/>
                    <a:pt x="0" y="14531"/>
                  </a:cubicBezTo>
                  <a:lnTo>
                    <a:pt x="30540" y="14531"/>
                  </a:lnTo>
                  <a:cubicBezTo>
                    <a:pt x="30813" y="14531"/>
                    <a:pt x="30956" y="8697"/>
                    <a:pt x="30956" y="8173"/>
                  </a:cubicBezTo>
                  <a:cubicBezTo>
                    <a:pt x="30968" y="5078"/>
                    <a:pt x="30111" y="1577"/>
                    <a:pt x="26884" y="410"/>
                  </a:cubicBezTo>
                  <a:cubicBezTo>
                    <a:pt x="26106" y="127"/>
                    <a:pt x="25289" y="0"/>
                    <a:pt x="244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5" name="Google Shape;505;p28"/>
          <p:cNvSpPr/>
          <p:nvPr/>
        </p:nvSpPr>
        <p:spPr>
          <a:xfrm>
            <a:off x="6562800" y="1334708"/>
            <a:ext cx="329265" cy="3808780"/>
          </a:xfrm>
          <a:custGeom>
            <a:avLst/>
            <a:gdLst/>
            <a:ahLst/>
            <a:cxnLst/>
            <a:rect l="l" t="t" r="r" b="b"/>
            <a:pathLst>
              <a:path w="13983" h="161766" extrusionOk="0">
                <a:moveTo>
                  <a:pt x="8846" y="0"/>
                </a:moveTo>
                <a:cubicBezTo>
                  <a:pt x="8846" y="0"/>
                  <a:pt x="8329" y="11064"/>
                  <a:pt x="8056" y="14833"/>
                </a:cubicBezTo>
                <a:cubicBezTo>
                  <a:pt x="7782" y="18602"/>
                  <a:pt x="8056" y="49059"/>
                  <a:pt x="8056" y="49059"/>
                </a:cubicBezTo>
                <a:lnTo>
                  <a:pt x="5107" y="45047"/>
                </a:lnTo>
                <a:lnTo>
                  <a:pt x="1338" y="36414"/>
                </a:lnTo>
                <a:lnTo>
                  <a:pt x="1" y="36414"/>
                </a:lnTo>
                <a:cubicBezTo>
                  <a:pt x="1" y="36414"/>
                  <a:pt x="3770" y="45290"/>
                  <a:pt x="4287" y="46931"/>
                </a:cubicBezTo>
                <a:cubicBezTo>
                  <a:pt x="4834" y="48542"/>
                  <a:pt x="8056" y="53405"/>
                  <a:pt x="8056" y="53405"/>
                </a:cubicBezTo>
                <a:cubicBezTo>
                  <a:pt x="8056" y="53405"/>
                  <a:pt x="7782" y="85503"/>
                  <a:pt x="7265" y="95442"/>
                </a:cubicBezTo>
                <a:cubicBezTo>
                  <a:pt x="6718" y="105412"/>
                  <a:pt x="7265" y="161766"/>
                  <a:pt x="7265" y="161766"/>
                </a:cubicBezTo>
                <a:lnTo>
                  <a:pt x="7265" y="161705"/>
                </a:lnTo>
                <a:lnTo>
                  <a:pt x="13192" y="161705"/>
                </a:lnTo>
                <a:lnTo>
                  <a:pt x="13192" y="142829"/>
                </a:lnTo>
                <a:lnTo>
                  <a:pt x="13983" y="101339"/>
                </a:lnTo>
                <a:lnTo>
                  <a:pt x="12341" y="51764"/>
                </a:lnTo>
                <a:lnTo>
                  <a:pt x="11825" y="22128"/>
                </a:lnTo>
                <a:lnTo>
                  <a:pt x="1127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28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07" name="Google Shape;507;p28"/>
          <p:cNvSpPr txBox="1">
            <a:spLocks noGrp="1"/>
          </p:cNvSpPr>
          <p:nvPr>
            <p:ph type="subTitle" idx="1"/>
          </p:nvPr>
        </p:nvSpPr>
        <p:spPr>
          <a:xfrm>
            <a:off x="713225" y="2322500"/>
            <a:ext cx="2541000" cy="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 b="1">
                <a:solidFill>
                  <a:schemeClr val="accent2"/>
                </a:solidFill>
                <a:latin typeface="Neucha"/>
                <a:ea typeface="Neucha"/>
                <a:cs typeface="Neucha"/>
                <a:sym typeface="Neuch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08" name="Google Shape;508;p28"/>
          <p:cNvSpPr txBox="1">
            <a:spLocks noGrp="1"/>
          </p:cNvSpPr>
          <p:nvPr>
            <p:ph type="subTitle" idx="2"/>
          </p:nvPr>
        </p:nvSpPr>
        <p:spPr>
          <a:xfrm>
            <a:off x="3582400" y="2322500"/>
            <a:ext cx="2541000" cy="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 b="1">
                <a:solidFill>
                  <a:schemeClr val="accent2"/>
                </a:solidFill>
                <a:latin typeface="Neucha"/>
                <a:ea typeface="Neucha"/>
                <a:cs typeface="Neucha"/>
                <a:sym typeface="Neuch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09" name="Google Shape;509;p28"/>
          <p:cNvSpPr txBox="1">
            <a:spLocks noGrp="1"/>
          </p:cNvSpPr>
          <p:nvPr>
            <p:ph type="subTitle" idx="3"/>
          </p:nvPr>
        </p:nvSpPr>
        <p:spPr>
          <a:xfrm>
            <a:off x="713225" y="2789425"/>
            <a:ext cx="2541000" cy="10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10" name="Google Shape;510;p28"/>
          <p:cNvSpPr txBox="1">
            <a:spLocks noGrp="1"/>
          </p:cNvSpPr>
          <p:nvPr>
            <p:ph type="subTitle" idx="4"/>
          </p:nvPr>
        </p:nvSpPr>
        <p:spPr>
          <a:xfrm>
            <a:off x="3582400" y="2789424"/>
            <a:ext cx="2541000" cy="10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4"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30"/>
          <p:cNvSpPr/>
          <p:nvPr/>
        </p:nvSpPr>
        <p:spPr>
          <a:xfrm flipH="1">
            <a:off x="-51" y="0"/>
            <a:ext cx="2901856" cy="1301048"/>
          </a:xfrm>
          <a:custGeom>
            <a:avLst/>
            <a:gdLst/>
            <a:ahLst/>
            <a:cxnLst/>
            <a:rect l="l" t="t" r="r" b="b"/>
            <a:pathLst>
              <a:path w="82527" h="37001" extrusionOk="0">
                <a:moveTo>
                  <a:pt x="41030" y="0"/>
                </a:moveTo>
                <a:cubicBezTo>
                  <a:pt x="39062" y="2102"/>
                  <a:pt x="37694" y="4737"/>
                  <a:pt x="37194" y="7506"/>
                </a:cubicBezTo>
                <a:cubicBezTo>
                  <a:pt x="36794" y="9741"/>
                  <a:pt x="36493" y="12576"/>
                  <a:pt x="34325" y="13243"/>
                </a:cubicBezTo>
                <a:cubicBezTo>
                  <a:pt x="34039" y="13331"/>
                  <a:pt x="33756" y="13369"/>
                  <a:pt x="33473" y="13369"/>
                </a:cubicBezTo>
                <a:cubicBezTo>
                  <a:pt x="32039" y="13369"/>
                  <a:pt x="30637" y="12388"/>
                  <a:pt x="29188" y="11942"/>
                </a:cubicBezTo>
                <a:cubicBezTo>
                  <a:pt x="28556" y="11752"/>
                  <a:pt x="27929" y="11668"/>
                  <a:pt x="27306" y="11668"/>
                </a:cubicBezTo>
                <a:cubicBezTo>
                  <a:pt x="23557" y="11668"/>
                  <a:pt x="19945" y="14701"/>
                  <a:pt x="16112" y="15845"/>
                </a:cubicBezTo>
                <a:cubicBezTo>
                  <a:pt x="11642" y="17246"/>
                  <a:pt x="6238" y="16112"/>
                  <a:pt x="2636" y="19114"/>
                </a:cubicBezTo>
                <a:cubicBezTo>
                  <a:pt x="901" y="20515"/>
                  <a:pt x="1" y="23417"/>
                  <a:pt x="1635" y="24985"/>
                </a:cubicBezTo>
                <a:cubicBezTo>
                  <a:pt x="2602" y="25919"/>
                  <a:pt x="3970" y="26019"/>
                  <a:pt x="5271" y="26152"/>
                </a:cubicBezTo>
                <a:cubicBezTo>
                  <a:pt x="9874" y="26519"/>
                  <a:pt x="14478" y="26886"/>
                  <a:pt x="19114" y="27287"/>
                </a:cubicBezTo>
                <a:cubicBezTo>
                  <a:pt x="20031" y="27359"/>
                  <a:pt x="20991" y="27411"/>
                  <a:pt x="21953" y="27411"/>
                </a:cubicBezTo>
                <a:cubicBezTo>
                  <a:pt x="25404" y="27411"/>
                  <a:pt x="28894" y="26742"/>
                  <a:pt x="30589" y="23951"/>
                </a:cubicBezTo>
                <a:cubicBezTo>
                  <a:pt x="31822" y="28334"/>
                  <a:pt x="36339" y="31412"/>
                  <a:pt x="40815" y="31412"/>
                </a:cubicBezTo>
                <a:cubicBezTo>
                  <a:pt x="41790" y="31412"/>
                  <a:pt x="42762" y="31266"/>
                  <a:pt x="43698" y="30956"/>
                </a:cubicBezTo>
                <a:cubicBezTo>
                  <a:pt x="45321" y="30432"/>
                  <a:pt x="47074" y="29478"/>
                  <a:pt x="48706" y="29478"/>
                </a:cubicBezTo>
                <a:cubicBezTo>
                  <a:pt x="49255" y="29478"/>
                  <a:pt x="49791" y="29586"/>
                  <a:pt x="50303" y="29855"/>
                </a:cubicBezTo>
                <a:cubicBezTo>
                  <a:pt x="51337" y="30422"/>
                  <a:pt x="51938" y="31490"/>
                  <a:pt x="52638" y="32424"/>
                </a:cubicBezTo>
                <a:cubicBezTo>
                  <a:pt x="54794" y="35255"/>
                  <a:pt x="58378" y="37001"/>
                  <a:pt x="61953" y="37001"/>
                </a:cubicBezTo>
                <a:cubicBezTo>
                  <a:pt x="62083" y="37001"/>
                  <a:pt x="62214" y="36998"/>
                  <a:pt x="62345" y="36994"/>
                </a:cubicBezTo>
                <a:cubicBezTo>
                  <a:pt x="66048" y="36860"/>
                  <a:pt x="69684" y="34825"/>
                  <a:pt x="71685" y="31690"/>
                </a:cubicBezTo>
                <a:cubicBezTo>
                  <a:pt x="72686" y="30122"/>
                  <a:pt x="73453" y="28187"/>
                  <a:pt x="75121" y="27320"/>
                </a:cubicBezTo>
                <a:cubicBezTo>
                  <a:pt x="76222" y="26719"/>
                  <a:pt x="77556" y="26786"/>
                  <a:pt x="78857" y="26686"/>
                </a:cubicBezTo>
                <a:cubicBezTo>
                  <a:pt x="80125" y="26619"/>
                  <a:pt x="81359" y="26353"/>
                  <a:pt x="82526" y="25986"/>
                </a:cubicBezTo>
                <a:lnTo>
                  <a:pt x="8252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2" name="Google Shape;522;p30"/>
          <p:cNvGrpSpPr/>
          <p:nvPr/>
        </p:nvGrpSpPr>
        <p:grpSpPr>
          <a:xfrm>
            <a:off x="-37" y="3835679"/>
            <a:ext cx="9144064" cy="1301027"/>
            <a:chOff x="1190200" y="3814100"/>
            <a:chExt cx="5212075" cy="1636100"/>
          </a:xfrm>
        </p:grpSpPr>
        <p:sp>
          <p:nvSpPr>
            <p:cNvPr id="523" name="Google Shape;523;p30"/>
            <p:cNvSpPr/>
            <p:nvPr/>
          </p:nvSpPr>
          <p:spPr>
            <a:xfrm>
              <a:off x="1190200" y="3827350"/>
              <a:ext cx="2912925" cy="1622850"/>
            </a:xfrm>
            <a:custGeom>
              <a:avLst/>
              <a:gdLst/>
              <a:ahLst/>
              <a:cxnLst/>
              <a:rect l="l" t="t" r="r" b="b"/>
              <a:pathLst>
                <a:path w="116517" h="64914" extrusionOk="0">
                  <a:moveTo>
                    <a:pt x="116517" y="0"/>
                  </a:moveTo>
                  <a:lnTo>
                    <a:pt x="116517" y="0"/>
                  </a:lnTo>
                  <a:cubicBezTo>
                    <a:pt x="108578" y="1168"/>
                    <a:pt x="100772" y="4070"/>
                    <a:pt x="93233" y="7072"/>
                  </a:cubicBezTo>
                  <a:cubicBezTo>
                    <a:pt x="82893" y="11175"/>
                    <a:pt x="72685" y="15411"/>
                    <a:pt x="62511" y="19881"/>
                  </a:cubicBezTo>
                  <a:cubicBezTo>
                    <a:pt x="44498" y="27754"/>
                    <a:pt x="26686" y="36226"/>
                    <a:pt x="9173" y="45199"/>
                  </a:cubicBezTo>
                  <a:cubicBezTo>
                    <a:pt x="6138" y="46734"/>
                    <a:pt x="3036" y="48335"/>
                    <a:pt x="0" y="49936"/>
                  </a:cubicBezTo>
                  <a:lnTo>
                    <a:pt x="0" y="64914"/>
                  </a:lnTo>
                  <a:lnTo>
                    <a:pt x="103707" y="64914"/>
                  </a:lnTo>
                  <a:cubicBezTo>
                    <a:pt x="105709" y="63746"/>
                    <a:pt x="107610" y="62612"/>
                    <a:pt x="109378" y="61444"/>
                  </a:cubicBezTo>
                  <a:cubicBezTo>
                    <a:pt x="111880" y="59777"/>
                    <a:pt x="112280" y="56241"/>
                    <a:pt x="110212" y="54173"/>
                  </a:cubicBezTo>
                  <a:cubicBezTo>
                    <a:pt x="104174" y="48335"/>
                    <a:pt x="95835" y="47901"/>
                    <a:pt x="88530" y="44999"/>
                  </a:cubicBezTo>
                  <a:cubicBezTo>
                    <a:pt x="87062" y="44366"/>
                    <a:pt x="84560" y="43532"/>
                    <a:pt x="84994" y="42264"/>
                  </a:cubicBezTo>
                  <a:cubicBezTo>
                    <a:pt x="88730" y="33091"/>
                    <a:pt x="100405" y="32490"/>
                    <a:pt x="108277" y="27487"/>
                  </a:cubicBezTo>
                  <a:cubicBezTo>
                    <a:pt x="110379" y="26219"/>
                    <a:pt x="113081" y="24151"/>
                    <a:pt x="112047" y="21416"/>
                  </a:cubicBezTo>
                  <a:cubicBezTo>
                    <a:pt x="110179" y="17480"/>
                    <a:pt x="105776" y="16012"/>
                    <a:pt x="103074" y="12676"/>
                  </a:cubicBezTo>
                  <a:cubicBezTo>
                    <a:pt x="102040" y="11208"/>
                    <a:pt x="102873" y="9340"/>
                    <a:pt x="104108" y="8306"/>
                  </a:cubicBezTo>
                  <a:cubicBezTo>
                    <a:pt x="107944" y="4971"/>
                    <a:pt x="112180" y="2302"/>
                    <a:pt x="116517" y="0"/>
                  </a:cubicBezTo>
                  <a:close/>
                </a:path>
              </a:pathLst>
            </a:custGeom>
            <a:solidFill>
              <a:srgbClr val="387492"/>
            </a:solidFill>
            <a:ln w="9525" cap="flat" cmpd="sng">
              <a:solidFill>
                <a:srgbClr val="38749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30"/>
            <p:cNvSpPr/>
            <p:nvPr/>
          </p:nvSpPr>
          <p:spPr>
            <a:xfrm>
              <a:off x="3304200" y="3814100"/>
              <a:ext cx="3098075" cy="1636100"/>
            </a:xfrm>
            <a:custGeom>
              <a:avLst/>
              <a:gdLst/>
              <a:ahLst/>
              <a:cxnLst/>
              <a:rect l="l" t="t" r="r" b="b"/>
              <a:pathLst>
                <a:path w="123923" h="65444" extrusionOk="0">
                  <a:moveTo>
                    <a:pt x="38963" y="0"/>
                  </a:moveTo>
                  <a:cubicBezTo>
                    <a:pt x="36611" y="0"/>
                    <a:pt x="34282" y="182"/>
                    <a:pt x="31990" y="530"/>
                  </a:cubicBezTo>
                  <a:cubicBezTo>
                    <a:pt x="27653" y="2865"/>
                    <a:pt x="23450" y="5501"/>
                    <a:pt x="19614" y="8836"/>
                  </a:cubicBezTo>
                  <a:cubicBezTo>
                    <a:pt x="18347" y="9870"/>
                    <a:pt x="17513" y="11738"/>
                    <a:pt x="18547" y="13206"/>
                  </a:cubicBezTo>
                  <a:cubicBezTo>
                    <a:pt x="21282" y="16542"/>
                    <a:pt x="25652" y="18010"/>
                    <a:pt x="27520" y="21946"/>
                  </a:cubicBezTo>
                  <a:cubicBezTo>
                    <a:pt x="28554" y="24681"/>
                    <a:pt x="25852" y="26749"/>
                    <a:pt x="23784" y="28017"/>
                  </a:cubicBezTo>
                  <a:cubicBezTo>
                    <a:pt x="15845" y="33020"/>
                    <a:pt x="4170" y="33621"/>
                    <a:pt x="434" y="42794"/>
                  </a:cubicBezTo>
                  <a:cubicBezTo>
                    <a:pt x="0" y="44062"/>
                    <a:pt x="2502" y="44896"/>
                    <a:pt x="3970" y="45529"/>
                  </a:cubicBezTo>
                  <a:cubicBezTo>
                    <a:pt x="11275" y="48431"/>
                    <a:pt x="19614" y="48865"/>
                    <a:pt x="25652" y="54703"/>
                  </a:cubicBezTo>
                  <a:cubicBezTo>
                    <a:pt x="27720" y="56771"/>
                    <a:pt x="27320" y="60307"/>
                    <a:pt x="24818" y="61974"/>
                  </a:cubicBezTo>
                  <a:cubicBezTo>
                    <a:pt x="23050" y="63142"/>
                    <a:pt x="21149" y="64309"/>
                    <a:pt x="19147" y="65444"/>
                  </a:cubicBezTo>
                  <a:lnTo>
                    <a:pt x="123922" y="65444"/>
                  </a:lnTo>
                  <a:lnTo>
                    <a:pt x="123922" y="30752"/>
                  </a:lnTo>
                  <a:cubicBezTo>
                    <a:pt x="121287" y="29084"/>
                    <a:pt x="118352" y="27917"/>
                    <a:pt x="115416" y="26716"/>
                  </a:cubicBezTo>
                  <a:cubicBezTo>
                    <a:pt x="99038" y="20178"/>
                    <a:pt x="82693" y="13606"/>
                    <a:pt x="66348" y="7068"/>
                  </a:cubicBezTo>
                  <a:cubicBezTo>
                    <a:pt x="58309" y="3866"/>
                    <a:pt x="50036" y="564"/>
                    <a:pt x="41363" y="63"/>
                  </a:cubicBezTo>
                  <a:cubicBezTo>
                    <a:pt x="40561" y="21"/>
                    <a:pt x="39761" y="0"/>
                    <a:pt x="38963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5" name="Google Shape;525;p30"/>
          <p:cNvGrpSpPr/>
          <p:nvPr/>
        </p:nvGrpSpPr>
        <p:grpSpPr>
          <a:xfrm>
            <a:off x="241669" y="2067622"/>
            <a:ext cx="1183335" cy="2893116"/>
            <a:chOff x="513475" y="670700"/>
            <a:chExt cx="1718465" cy="4201446"/>
          </a:xfrm>
        </p:grpSpPr>
        <p:sp>
          <p:nvSpPr>
            <p:cNvPr id="526" name="Google Shape;526;p30"/>
            <p:cNvSpPr/>
            <p:nvPr/>
          </p:nvSpPr>
          <p:spPr>
            <a:xfrm>
              <a:off x="1361170" y="3559501"/>
              <a:ext cx="116567" cy="1312644"/>
            </a:xfrm>
            <a:custGeom>
              <a:avLst/>
              <a:gdLst/>
              <a:ahLst/>
              <a:cxnLst/>
              <a:rect l="l" t="t" r="r" b="b"/>
              <a:pathLst>
                <a:path w="2767" h="31157" extrusionOk="0">
                  <a:moveTo>
                    <a:pt x="2766" y="1"/>
                  </a:moveTo>
                  <a:lnTo>
                    <a:pt x="0" y="7600"/>
                  </a:lnTo>
                  <a:lnTo>
                    <a:pt x="0" y="31156"/>
                  </a:lnTo>
                  <a:lnTo>
                    <a:pt x="2766" y="31156"/>
                  </a:lnTo>
                  <a:lnTo>
                    <a:pt x="27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30"/>
            <p:cNvSpPr/>
            <p:nvPr/>
          </p:nvSpPr>
          <p:spPr>
            <a:xfrm>
              <a:off x="513475" y="2743819"/>
              <a:ext cx="1718465" cy="1461405"/>
            </a:xfrm>
            <a:custGeom>
              <a:avLst/>
              <a:gdLst/>
              <a:ahLst/>
              <a:cxnLst/>
              <a:rect l="l" t="t" r="r" b="b"/>
              <a:pathLst>
                <a:path w="40792" h="34688" extrusionOk="0">
                  <a:moveTo>
                    <a:pt x="1706" y="30458"/>
                  </a:moveTo>
                  <a:lnTo>
                    <a:pt x="1706" y="30458"/>
                  </a:lnTo>
                  <a:cubicBezTo>
                    <a:pt x="1490" y="30765"/>
                    <a:pt x="1368" y="31005"/>
                    <a:pt x="1368" y="31156"/>
                  </a:cubicBezTo>
                  <a:cubicBezTo>
                    <a:pt x="1368" y="31235"/>
                    <a:pt x="1377" y="31272"/>
                    <a:pt x="1393" y="31272"/>
                  </a:cubicBezTo>
                  <a:cubicBezTo>
                    <a:pt x="1441" y="31272"/>
                    <a:pt x="1553" y="30965"/>
                    <a:pt x="1706" y="30458"/>
                  </a:cubicBezTo>
                  <a:close/>
                  <a:moveTo>
                    <a:pt x="29666" y="1"/>
                  </a:moveTo>
                  <a:lnTo>
                    <a:pt x="11794" y="4135"/>
                  </a:lnTo>
                  <a:cubicBezTo>
                    <a:pt x="11794" y="4135"/>
                    <a:pt x="9028" y="15898"/>
                    <a:pt x="0" y="22129"/>
                  </a:cubicBezTo>
                  <a:lnTo>
                    <a:pt x="4164" y="20761"/>
                  </a:lnTo>
                  <a:lnTo>
                    <a:pt x="4164" y="20761"/>
                  </a:lnTo>
                  <a:cubicBezTo>
                    <a:pt x="4164" y="20761"/>
                    <a:pt x="2450" y="27990"/>
                    <a:pt x="1706" y="30458"/>
                  </a:cubicBezTo>
                  <a:lnTo>
                    <a:pt x="1706" y="30458"/>
                  </a:lnTo>
                  <a:cubicBezTo>
                    <a:pt x="3494" y="27918"/>
                    <a:pt x="11763" y="20762"/>
                    <a:pt x="11763" y="20761"/>
                  </a:cubicBezTo>
                  <a:lnTo>
                    <a:pt x="11763" y="20761"/>
                  </a:lnTo>
                  <a:cubicBezTo>
                    <a:pt x="11763" y="20762"/>
                    <a:pt x="9868" y="32654"/>
                    <a:pt x="10281" y="32654"/>
                  </a:cubicBezTo>
                  <a:cubicBezTo>
                    <a:pt x="10303" y="32654"/>
                    <a:pt x="10331" y="32622"/>
                    <a:pt x="10365" y="32555"/>
                  </a:cubicBezTo>
                  <a:cubicBezTo>
                    <a:pt x="11064" y="31187"/>
                    <a:pt x="14529" y="24956"/>
                    <a:pt x="14529" y="24956"/>
                  </a:cubicBezTo>
                  <a:cubicBezTo>
                    <a:pt x="14529" y="24956"/>
                    <a:pt x="19094" y="34683"/>
                    <a:pt x="19379" y="34683"/>
                  </a:cubicBezTo>
                  <a:cubicBezTo>
                    <a:pt x="19388" y="34683"/>
                    <a:pt x="19393" y="34673"/>
                    <a:pt x="19393" y="34652"/>
                  </a:cubicBezTo>
                  <a:cubicBezTo>
                    <a:pt x="19393" y="33953"/>
                    <a:pt x="21460" y="29090"/>
                    <a:pt x="22827" y="26324"/>
                  </a:cubicBezTo>
                  <a:cubicBezTo>
                    <a:pt x="22827" y="26324"/>
                    <a:pt x="26699" y="34687"/>
                    <a:pt x="26976" y="34687"/>
                  </a:cubicBezTo>
                  <a:cubicBezTo>
                    <a:pt x="26986" y="34687"/>
                    <a:pt x="26992" y="34676"/>
                    <a:pt x="26992" y="34652"/>
                  </a:cubicBezTo>
                  <a:cubicBezTo>
                    <a:pt x="26992" y="33973"/>
                    <a:pt x="27622" y="22829"/>
                    <a:pt x="28299" y="22829"/>
                  </a:cubicBezTo>
                  <a:cubicBezTo>
                    <a:pt x="28319" y="22829"/>
                    <a:pt x="28339" y="22838"/>
                    <a:pt x="28359" y="22858"/>
                  </a:cubicBezTo>
                  <a:cubicBezTo>
                    <a:pt x="29006" y="23534"/>
                    <a:pt x="35496" y="33260"/>
                    <a:pt x="35935" y="33260"/>
                  </a:cubicBezTo>
                  <a:cubicBezTo>
                    <a:pt x="35950" y="33260"/>
                    <a:pt x="35958" y="33248"/>
                    <a:pt x="35958" y="33223"/>
                  </a:cubicBezTo>
                  <a:cubicBezTo>
                    <a:pt x="35958" y="32555"/>
                    <a:pt x="33861" y="24227"/>
                    <a:pt x="33861" y="24226"/>
                  </a:cubicBezTo>
                  <a:lnTo>
                    <a:pt x="33861" y="24226"/>
                  </a:lnTo>
                  <a:lnTo>
                    <a:pt x="40791" y="30457"/>
                  </a:lnTo>
                  <a:cubicBezTo>
                    <a:pt x="40791" y="30457"/>
                    <a:pt x="31764" y="15229"/>
                    <a:pt x="29666" y="1"/>
                  </a:cubicBezTo>
                  <a:close/>
                </a:path>
              </a:pathLst>
            </a:custGeom>
            <a:solidFill>
              <a:srgbClr val="387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0"/>
            <p:cNvSpPr/>
            <p:nvPr/>
          </p:nvSpPr>
          <p:spPr>
            <a:xfrm>
              <a:off x="806684" y="1809083"/>
              <a:ext cx="1342014" cy="1370236"/>
            </a:xfrm>
            <a:custGeom>
              <a:avLst/>
              <a:gdLst/>
              <a:ahLst/>
              <a:cxnLst/>
              <a:rect l="l" t="t" r="r" b="b"/>
              <a:pathLst>
                <a:path w="31856" h="32524" extrusionOk="0">
                  <a:moveTo>
                    <a:pt x="9697" y="0"/>
                  </a:moveTo>
                  <a:cubicBezTo>
                    <a:pt x="9697" y="0"/>
                    <a:pt x="8998" y="16596"/>
                    <a:pt x="1" y="31156"/>
                  </a:cubicBezTo>
                  <a:lnTo>
                    <a:pt x="4135" y="28359"/>
                  </a:lnTo>
                  <a:lnTo>
                    <a:pt x="5502" y="32523"/>
                  </a:lnTo>
                  <a:lnTo>
                    <a:pt x="10366" y="27630"/>
                  </a:lnTo>
                  <a:lnTo>
                    <a:pt x="13831" y="30426"/>
                  </a:lnTo>
                  <a:lnTo>
                    <a:pt x="17296" y="27630"/>
                  </a:lnTo>
                  <a:lnTo>
                    <a:pt x="22828" y="29727"/>
                  </a:lnTo>
                  <a:lnTo>
                    <a:pt x="26293" y="26292"/>
                  </a:lnTo>
                  <a:lnTo>
                    <a:pt x="31856" y="29058"/>
                  </a:lnTo>
                  <a:cubicBezTo>
                    <a:pt x="31856" y="29058"/>
                    <a:pt x="22828" y="14499"/>
                    <a:pt x="21460" y="0"/>
                  </a:cubicBezTo>
                  <a:close/>
                </a:path>
              </a:pathLst>
            </a:custGeom>
            <a:solidFill>
              <a:srgbClr val="387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0"/>
            <p:cNvSpPr/>
            <p:nvPr/>
          </p:nvSpPr>
          <p:spPr>
            <a:xfrm>
              <a:off x="516045" y="2624765"/>
              <a:ext cx="902792" cy="1489338"/>
            </a:xfrm>
            <a:custGeom>
              <a:avLst/>
              <a:gdLst/>
              <a:ahLst/>
              <a:cxnLst/>
              <a:rect l="l" t="t" r="r" b="b"/>
              <a:pathLst>
                <a:path w="21430" h="35351" extrusionOk="0">
                  <a:moveTo>
                    <a:pt x="21429" y="0"/>
                  </a:moveTo>
                  <a:lnTo>
                    <a:pt x="11733" y="6930"/>
                  </a:lnTo>
                  <a:cubicBezTo>
                    <a:pt x="11733" y="6930"/>
                    <a:pt x="10365" y="13830"/>
                    <a:pt x="7599" y="17295"/>
                  </a:cubicBezTo>
                  <a:cubicBezTo>
                    <a:pt x="4803" y="20760"/>
                    <a:pt x="0" y="24894"/>
                    <a:pt x="0" y="24894"/>
                  </a:cubicBezTo>
                  <a:lnTo>
                    <a:pt x="4134" y="23526"/>
                  </a:lnTo>
                  <a:lnTo>
                    <a:pt x="1368" y="33891"/>
                  </a:lnTo>
                  <a:lnTo>
                    <a:pt x="11277" y="24317"/>
                  </a:lnTo>
                  <a:lnTo>
                    <a:pt x="11277" y="24317"/>
                  </a:lnTo>
                  <a:lnTo>
                    <a:pt x="10304" y="35350"/>
                  </a:lnTo>
                  <a:lnTo>
                    <a:pt x="21429" y="14560"/>
                  </a:lnTo>
                  <a:lnTo>
                    <a:pt x="214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0"/>
            <p:cNvSpPr/>
            <p:nvPr/>
          </p:nvSpPr>
          <p:spPr>
            <a:xfrm>
              <a:off x="807990" y="1810347"/>
              <a:ext cx="669743" cy="1370236"/>
            </a:xfrm>
            <a:custGeom>
              <a:avLst/>
              <a:gdLst/>
              <a:ahLst/>
              <a:cxnLst/>
              <a:rect l="l" t="t" r="r" b="b"/>
              <a:pathLst>
                <a:path w="15898" h="32524" extrusionOk="0">
                  <a:moveTo>
                    <a:pt x="9028" y="1"/>
                  </a:moveTo>
                  <a:cubicBezTo>
                    <a:pt x="9028" y="1"/>
                    <a:pt x="9696" y="2098"/>
                    <a:pt x="8906" y="6688"/>
                  </a:cubicBezTo>
                  <a:cubicBezTo>
                    <a:pt x="8116" y="11277"/>
                    <a:pt x="6231" y="16627"/>
                    <a:pt x="5593" y="19423"/>
                  </a:cubicBezTo>
                  <a:cubicBezTo>
                    <a:pt x="4955" y="22189"/>
                    <a:pt x="0" y="31156"/>
                    <a:pt x="0" y="31156"/>
                  </a:cubicBezTo>
                  <a:lnTo>
                    <a:pt x="4134" y="28390"/>
                  </a:lnTo>
                  <a:lnTo>
                    <a:pt x="5532" y="32524"/>
                  </a:lnTo>
                  <a:lnTo>
                    <a:pt x="14529" y="15198"/>
                  </a:lnTo>
                  <a:lnTo>
                    <a:pt x="15897" y="1368"/>
                  </a:lnTo>
                  <a:lnTo>
                    <a:pt x="902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0"/>
            <p:cNvSpPr/>
            <p:nvPr/>
          </p:nvSpPr>
          <p:spPr>
            <a:xfrm>
              <a:off x="1011594" y="670700"/>
              <a:ext cx="874146" cy="1370236"/>
            </a:xfrm>
            <a:custGeom>
              <a:avLst/>
              <a:gdLst/>
              <a:ahLst/>
              <a:cxnLst/>
              <a:rect l="l" t="t" r="r" b="b"/>
              <a:pathLst>
                <a:path w="20750" h="32524" extrusionOk="0">
                  <a:moveTo>
                    <a:pt x="11733" y="1"/>
                  </a:moveTo>
                  <a:lnTo>
                    <a:pt x="10639" y="4286"/>
                  </a:lnTo>
                  <a:cubicBezTo>
                    <a:pt x="8177" y="13861"/>
                    <a:pt x="4590" y="23101"/>
                    <a:pt x="0" y="31825"/>
                  </a:cubicBezTo>
                  <a:lnTo>
                    <a:pt x="4134" y="29059"/>
                  </a:lnTo>
                  <a:lnTo>
                    <a:pt x="6900" y="31156"/>
                  </a:lnTo>
                  <a:lnTo>
                    <a:pt x="8997" y="29059"/>
                  </a:lnTo>
                  <a:lnTo>
                    <a:pt x="11763" y="31156"/>
                  </a:lnTo>
                  <a:lnTo>
                    <a:pt x="12462" y="28390"/>
                  </a:lnTo>
                  <a:lnTo>
                    <a:pt x="15928" y="31156"/>
                  </a:lnTo>
                  <a:lnTo>
                    <a:pt x="16596" y="29059"/>
                  </a:lnTo>
                  <a:lnTo>
                    <a:pt x="20730" y="32524"/>
                  </a:lnTo>
                  <a:cubicBezTo>
                    <a:pt x="20730" y="32524"/>
                    <a:pt x="20730" y="32524"/>
                    <a:pt x="20730" y="32524"/>
                  </a:cubicBezTo>
                  <a:cubicBezTo>
                    <a:pt x="20750" y="32524"/>
                    <a:pt x="13798" y="12453"/>
                    <a:pt x="11733" y="1"/>
                  </a:cubicBezTo>
                  <a:close/>
                </a:path>
              </a:pathLst>
            </a:custGeom>
            <a:solidFill>
              <a:srgbClr val="387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30"/>
            <p:cNvSpPr/>
            <p:nvPr/>
          </p:nvSpPr>
          <p:spPr>
            <a:xfrm>
              <a:off x="1010288" y="670700"/>
              <a:ext cx="495588" cy="1343357"/>
            </a:xfrm>
            <a:custGeom>
              <a:avLst/>
              <a:gdLst/>
              <a:ahLst/>
              <a:cxnLst/>
              <a:rect l="l" t="t" r="r" b="b"/>
              <a:pathLst>
                <a:path w="11764" h="31886" extrusionOk="0">
                  <a:moveTo>
                    <a:pt x="11764" y="1"/>
                  </a:moveTo>
                  <a:cubicBezTo>
                    <a:pt x="10639" y="4013"/>
                    <a:pt x="9120" y="10153"/>
                    <a:pt x="6901" y="15958"/>
                  </a:cubicBezTo>
                  <a:cubicBezTo>
                    <a:pt x="3800" y="24226"/>
                    <a:pt x="1" y="31885"/>
                    <a:pt x="1" y="31885"/>
                  </a:cubicBezTo>
                  <a:lnTo>
                    <a:pt x="4135" y="29089"/>
                  </a:lnTo>
                  <a:lnTo>
                    <a:pt x="6901" y="31186"/>
                  </a:lnTo>
                  <a:lnTo>
                    <a:pt x="11764" y="26323"/>
                  </a:lnTo>
                  <a:lnTo>
                    <a:pt x="1176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30"/>
            <p:cNvSpPr/>
            <p:nvPr/>
          </p:nvSpPr>
          <p:spPr>
            <a:xfrm>
              <a:off x="1450775" y="4398270"/>
              <a:ext cx="6446" cy="443081"/>
            </a:xfrm>
            <a:custGeom>
              <a:avLst/>
              <a:gdLst/>
              <a:ahLst/>
              <a:cxnLst/>
              <a:rect l="l" t="t" r="r" b="b"/>
              <a:pathLst>
                <a:path w="153" h="10517" fill="none" extrusionOk="0">
                  <a:moveTo>
                    <a:pt x="1" y="0"/>
                  </a:moveTo>
                  <a:cubicBezTo>
                    <a:pt x="153" y="3496"/>
                    <a:pt x="153" y="6991"/>
                    <a:pt x="62" y="10517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30"/>
            <p:cNvSpPr/>
            <p:nvPr/>
          </p:nvSpPr>
          <p:spPr>
            <a:xfrm>
              <a:off x="1382908" y="4521200"/>
              <a:ext cx="5182" cy="320146"/>
            </a:xfrm>
            <a:custGeom>
              <a:avLst/>
              <a:gdLst/>
              <a:ahLst/>
              <a:cxnLst/>
              <a:rect l="l" t="t" r="r" b="b"/>
              <a:pathLst>
                <a:path w="123" h="7599" fill="none" extrusionOk="0">
                  <a:moveTo>
                    <a:pt x="1" y="0"/>
                  </a:moveTo>
                  <a:cubicBezTo>
                    <a:pt x="123" y="2523"/>
                    <a:pt x="123" y="5076"/>
                    <a:pt x="31" y="7599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0"/>
            <p:cNvSpPr/>
            <p:nvPr/>
          </p:nvSpPr>
          <p:spPr>
            <a:xfrm>
              <a:off x="1414925" y="4335499"/>
              <a:ext cx="6446" cy="444387"/>
            </a:xfrm>
            <a:custGeom>
              <a:avLst/>
              <a:gdLst/>
              <a:ahLst/>
              <a:cxnLst/>
              <a:rect l="l" t="t" r="r" b="b"/>
              <a:pathLst>
                <a:path w="153" h="10548" fill="none" extrusionOk="0">
                  <a:moveTo>
                    <a:pt x="153" y="10548"/>
                  </a:moveTo>
                  <a:cubicBezTo>
                    <a:pt x="1" y="7052"/>
                    <a:pt x="1" y="3557"/>
                    <a:pt x="92" y="1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0"/>
            <p:cNvSpPr/>
            <p:nvPr/>
          </p:nvSpPr>
          <p:spPr>
            <a:xfrm>
              <a:off x="1450775" y="4083237"/>
              <a:ext cx="6446" cy="221604"/>
            </a:xfrm>
            <a:custGeom>
              <a:avLst/>
              <a:gdLst/>
              <a:ahLst/>
              <a:cxnLst/>
              <a:rect l="l" t="t" r="r" b="b"/>
              <a:pathLst>
                <a:path w="153" h="5260" fill="none" extrusionOk="0">
                  <a:moveTo>
                    <a:pt x="1" y="1"/>
                  </a:moveTo>
                  <a:cubicBezTo>
                    <a:pt x="153" y="1733"/>
                    <a:pt x="153" y="3527"/>
                    <a:pt x="62" y="5259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0"/>
            <p:cNvSpPr/>
            <p:nvPr/>
          </p:nvSpPr>
          <p:spPr>
            <a:xfrm>
              <a:off x="1382908" y="4143438"/>
              <a:ext cx="5182" cy="160094"/>
            </a:xfrm>
            <a:custGeom>
              <a:avLst/>
              <a:gdLst/>
              <a:ahLst/>
              <a:cxnLst/>
              <a:rect l="l" t="t" r="r" b="b"/>
              <a:pathLst>
                <a:path w="123" h="3800" fill="none" extrusionOk="0">
                  <a:moveTo>
                    <a:pt x="1" y="0"/>
                  </a:moveTo>
                  <a:cubicBezTo>
                    <a:pt x="123" y="1277"/>
                    <a:pt x="123" y="2554"/>
                    <a:pt x="31" y="3800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0"/>
            <p:cNvSpPr/>
            <p:nvPr/>
          </p:nvSpPr>
          <p:spPr>
            <a:xfrm>
              <a:off x="1414925" y="4051220"/>
              <a:ext cx="6446" cy="222868"/>
            </a:xfrm>
            <a:custGeom>
              <a:avLst/>
              <a:gdLst/>
              <a:ahLst/>
              <a:cxnLst/>
              <a:rect l="l" t="t" r="r" b="b"/>
              <a:pathLst>
                <a:path w="153" h="5290" fill="none" extrusionOk="0">
                  <a:moveTo>
                    <a:pt x="153" y="5290"/>
                  </a:moveTo>
                  <a:cubicBezTo>
                    <a:pt x="1" y="3527"/>
                    <a:pt x="1" y="1733"/>
                    <a:pt x="92" y="1"/>
                  </a:cubicBezTo>
                </a:path>
              </a:pathLst>
            </a:custGeom>
            <a:noFill/>
            <a:ln w="22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0"/>
            <p:cNvSpPr/>
            <p:nvPr/>
          </p:nvSpPr>
          <p:spPr>
            <a:xfrm>
              <a:off x="1409827" y="1323768"/>
              <a:ext cx="19252" cy="71747"/>
            </a:xfrm>
            <a:custGeom>
              <a:avLst/>
              <a:gdLst/>
              <a:ahLst/>
              <a:cxnLst/>
              <a:rect l="l" t="t" r="r" b="b"/>
              <a:pathLst>
                <a:path w="457" h="1703" fill="none" extrusionOk="0">
                  <a:moveTo>
                    <a:pt x="456" y="0"/>
                  </a:moveTo>
                  <a:lnTo>
                    <a:pt x="0" y="1702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0"/>
            <p:cNvSpPr/>
            <p:nvPr/>
          </p:nvSpPr>
          <p:spPr>
            <a:xfrm>
              <a:off x="1313776" y="1683584"/>
              <a:ext cx="19252" cy="73011"/>
            </a:xfrm>
            <a:custGeom>
              <a:avLst/>
              <a:gdLst/>
              <a:ahLst/>
              <a:cxnLst/>
              <a:rect l="l" t="t" r="r" b="b"/>
              <a:pathLst>
                <a:path w="457" h="1733" fill="none" extrusionOk="0">
                  <a:moveTo>
                    <a:pt x="457" y="0"/>
                  </a:moveTo>
                  <a:lnTo>
                    <a:pt x="1" y="1733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0"/>
            <p:cNvSpPr/>
            <p:nvPr/>
          </p:nvSpPr>
          <p:spPr>
            <a:xfrm>
              <a:off x="1514810" y="1273805"/>
              <a:ext cx="2612" cy="74317"/>
            </a:xfrm>
            <a:custGeom>
              <a:avLst/>
              <a:gdLst/>
              <a:ahLst/>
              <a:cxnLst/>
              <a:rect l="l" t="t" r="r" b="b"/>
              <a:pathLst>
                <a:path w="62" h="1764" fill="none" extrusionOk="0">
                  <a:moveTo>
                    <a:pt x="1" y="1"/>
                  </a:moveTo>
                  <a:lnTo>
                    <a:pt x="61" y="1764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0"/>
            <p:cNvSpPr/>
            <p:nvPr/>
          </p:nvSpPr>
          <p:spPr>
            <a:xfrm>
              <a:off x="1461055" y="1491522"/>
              <a:ext cx="12849" cy="71747"/>
            </a:xfrm>
            <a:custGeom>
              <a:avLst/>
              <a:gdLst/>
              <a:ahLst/>
              <a:cxnLst/>
              <a:rect l="l" t="t" r="r" b="b"/>
              <a:pathLst>
                <a:path w="305" h="1703" fill="none" extrusionOk="0">
                  <a:moveTo>
                    <a:pt x="304" y="0"/>
                  </a:moveTo>
                  <a:lnTo>
                    <a:pt x="0" y="1702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0"/>
            <p:cNvSpPr/>
            <p:nvPr/>
          </p:nvSpPr>
          <p:spPr>
            <a:xfrm>
              <a:off x="1464888" y="1828293"/>
              <a:ext cx="7709" cy="74317"/>
            </a:xfrm>
            <a:custGeom>
              <a:avLst/>
              <a:gdLst/>
              <a:ahLst/>
              <a:cxnLst/>
              <a:rect l="l" t="t" r="r" b="b"/>
              <a:pathLst>
                <a:path w="183" h="1764" fill="none" extrusionOk="0">
                  <a:moveTo>
                    <a:pt x="0" y="0"/>
                  </a:moveTo>
                  <a:lnTo>
                    <a:pt x="183" y="1763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0"/>
            <p:cNvSpPr/>
            <p:nvPr/>
          </p:nvSpPr>
          <p:spPr>
            <a:xfrm>
              <a:off x="1587817" y="1659234"/>
              <a:ext cx="1306" cy="74317"/>
            </a:xfrm>
            <a:custGeom>
              <a:avLst/>
              <a:gdLst/>
              <a:ahLst/>
              <a:cxnLst/>
              <a:rect l="l" t="t" r="r" b="b"/>
              <a:pathLst>
                <a:path w="31" h="1764" fill="none" extrusionOk="0">
                  <a:moveTo>
                    <a:pt x="0" y="1"/>
                  </a:moveTo>
                  <a:lnTo>
                    <a:pt x="31" y="1764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0"/>
            <p:cNvSpPr/>
            <p:nvPr/>
          </p:nvSpPr>
          <p:spPr>
            <a:xfrm>
              <a:off x="1663352" y="1882049"/>
              <a:ext cx="9015" cy="42299"/>
            </a:xfrm>
            <a:custGeom>
              <a:avLst/>
              <a:gdLst/>
              <a:ahLst/>
              <a:cxnLst/>
              <a:rect l="l" t="t" r="r" b="b"/>
              <a:pathLst>
                <a:path w="214" h="1004" fill="none" extrusionOk="0">
                  <a:moveTo>
                    <a:pt x="1" y="1"/>
                  </a:moveTo>
                  <a:lnTo>
                    <a:pt x="213" y="1004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0"/>
            <p:cNvSpPr/>
            <p:nvPr/>
          </p:nvSpPr>
          <p:spPr>
            <a:xfrm>
              <a:off x="1363739" y="2214986"/>
              <a:ext cx="32017" cy="88389"/>
            </a:xfrm>
            <a:custGeom>
              <a:avLst/>
              <a:gdLst/>
              <a:ahLst/>
              <a:cxnLst/>
              <a:rect l="l" t="t" r="r" b="b"/>
              <a:pathLst>
                <a:path w="760" h="2098" fill="none" extrusionOk="0">
                  <a:moveTo>
                    <a:pt x="760" y="1"/>
                  </a:moveTo>
                  <a:lnTo>
                    <a:pt x="0" y="2098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0"/>
            <p:cNvSpPr/>
            <p:nvPr/>
          </p:nvSpPr>
          <p:spPr>
            <a:xfrm>
              <a:off x="1194681" y="2649073"/>
              <a:ext cx="32059" cy="85861"/>
            </a:xfrm>
            <a:custGeom>
              <a:avLst/>
              <a:gdLst/>
              <a:ahLst/>
              <a:cxnLst/>
              <a:rect l="l" t="t" r="r" b="b"/>
              <a:pathLst>
                <a:path w="761" h="2038" fill="none" extrusionOk="0">
                  <a:moveTo>
                    <a:pt x="761" y="1"/>
                  </a:moveTo>
                  <a:lnTo>
                    <a:pt x="1" y="2037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0"/>
            <p:cNvSpPr/>
            <p:nvPr/>
          </p:nvSpPr>
          <p:spPr>
            <a:xfrm>
              <a:off x="1546827" y="2157355"/>
              <a:ext cx="3876" cy="88431"/>
            </a:xfrm>
            <a:custGeom>
              <a:avLst/>
              <a:gdLst/>
              <a:ahLst/>
              <a:cxnLst/>
              <a:rect l="l" t="t" r="r" b="b"/>
              <a:pathLst>
                <a:path w="92" h="2099" fill="none" extrusionOk="0">
                  <a:moveTo>
                    <a:pt x="1" y="1"/>
                  </a:moveTo>
                  <a:lnTo>
                    <a:pt x="92" y="2098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0"/>
            <p:cNvSpPr/>
            <p:nvPr/>
          </p:nvSpPr>
          <p:spPr>
            <a:xfrm>
              <a:off x="1452081" y="2417327"/>
              <a:ext cx="23086" cy="87083"/>
            </a:xfrm>
            <a:custGeom>
              <a:avLst/>
              <a:gdLst/>
              <a:ahLst/>
              <a:cxnLst/>
              <a:rect l="l" t="t" r="r" b="b"/>
              <a:pathLst>
                <a:path w="548" h="2067" fill="none" extrusionOk="0">
                  <a:moveTo>
                    <a:pt x="547" y="0"/>
                  </a:moveTo>
                  <a:lnTo>
                    <a:pt x="0" y="2067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0"/>
            <p:cNvSpPr/>
            <p:nvPr/>
          </p:nvSpPr>
          <p:spPr>
            <a:xfrm>
              <a:off x="1458485" y="2821967"/>
              <a:ext cx="12849" cy="87083"/>
            </a:xfrm>
            <a:custGeom>
              <a:avLst/>
              <a:gdLst/>
              <a:ahLst/>
              <a:cxnLst/>
              <a:rect l="l" t="t" r="r" b="b"/>
              <a:pathLst>
                <a:path w="305" h="2067" fill="none" extrusionOk="0">
                  <a:moveTo>
                    <a:pt x="0" y="0"/>
                  </a:moveTo>
                  <a:lnTo>
                    <a:pt x="304" y="2067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0"/>
            <p:cNvSpPr/>
            <p:nvPr/>
          </p:nvSpPr>
          <p:spPr>
            <a:xfrm>
              <a:off x="1672325" y="2618362"/>
              <a:ext cx="6446" cy="89653"/>
            </a:xfrm>
            <a:custGeom>
              <a:avLst/>
              <a:gdLst/>
              <a:ahLst/>
              <a:cxnLst/>
              <a:rect l="l" t="t" r="r" b="b"/>
              <a:pathLst>
                <a:path w="153" h="2128" fill="none" extrusionOk="0">
                  <a:moveTo>
                    <a:pt x="0" y="0"/>
                  </a:moveTo>
                  <a:lnTo>
                    <a:pt x="152" y="2128"/>
                  </a:lnTo>
                </a:path>
              </a:pathLst>
            </a:custGeom>
            <a:noFill/>
            <a:ln w="9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0"/>
            <p:cNvSpPr/>
            <p:nvPr/>
          </p:nvSpPr>
          <p:spPr>
            <a:xfrm>
              <a:off x="1806755" y="2885959"/>
              <a:ext cx="16725" cy="51272"/>
            </a:xfrm>
            <a:custGeom>
              <a:avLst/>
              <a:gdLst/>
              <a:ahLst/>
              <a:cxnLst/>
              <a:rect l="l" t="t" r="r" b="b"/>
              <a:pathLst>
                <a:path w="397" h="1217" fill="none" extrusionOk="0">
                  <a:moveTo>
                    <a:pt x="1" y="1"/>
                  </a:moveTo>
                  <a:lnTo>
                    <a:pt x="396" y="1217"/>
                  </a:lnTo>
                </a:path>
              </a:pathLst>
            </a:custGeom>
            <a:noFill/>
            <a:ln w="9875" cap="rnd" cmpd="sng">
              <a:solidFill>
                <a:srgbClr val="177F6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0"/>
            <p:cNvSpPr/>
            <p:nvPr/>
          </p:nvSpPr>
          <p:spPr>
            <a:xfrm>
              <a:off x="1508406" y="1047156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5" y="1"/>
                  </a:moveTo>
                  <a:cubicBezTo>
                    <a:pt x="122" y="1"/>
                    <a:pt x="1" y="122"/>
                    <a:pt x="1" y="305"/>
                  </a:cubicBezTo>
                  <a:cubicBezTo>
                    <a:pt x="1" y="457"/>
                    <a:pt x="122" y="609"/>
                    <a:pt x="305" y="609"/>
                  </a:cubicBezTo>
                  <a:cubicBezTo>
                    <a:pt x="457" y="609"/>
                    <a:pt x="609" y="457"/>
                    <a:pt x="609" y="305"/>
                  </a:cubicBezTo>
                  <a:cubicBezTo>
                    <a:pt x="609" y="122"/>
                    <a:pt x="457" y="1"/>
                    <a:pt x="3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0"/>
            <p:cNvSpPr/>
            <p:nvPr/>
          </p:nvSpPr>
          <p:spPr>
            <a:xfrm>
              <a:off x="1274092" y="1549111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4" y="1"/>
                  </a:moveTo>
                  <a:cubicBezTo>
                    <a:pt x="122" y="1"/>
                    <a:pt x="0" y="122"/>
                    <a:pt x="0" y="305"/>
                  </a:cubicBezTo>
                  <a:cubicBezTo>
                    <a:pt x="0" y="487"/>
                    <a:pt x="122" y="609"/>
                    <a:pt x="304" y="609"/>
                  </a:cubicBezTo>
                  <a:cubicBezTo>
                    <a:pt x="487" y="609"/>
                    <a:pt x="608" y="487"/>
                    <a:pt x="608" y="305"/>
                  </a:cubicBezTo>
                  <a:cubicBezTo>
                    <a:pt x="608" y="122"/>
                    <a:pt x="487" y="1"/>
                    <a:pt x="3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0"/>
            <p:cNvSpPr/>
            <p:nvPr/>
          </p:nvSpPr>
          <p:spPr>
            <a:xfrm>
              <a:off x="1742763" y="2487723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4" y="1"/>
                  </a:moveTo>
                  <a:cubicBezTo>
                    <a:pt x="152" y="1"/>
                    <a:pt x="0" y="122"/>
                    <a:pt x="0" y="305"/>
                  </a:cubicBezTo>
                  <a:cubicBezTo>
                    <a:pt x="0" y="457"/>
                    <a:pt x="152" y="609"/>
                    <a:pt x="304" y="609"/>
                  </a:cubicBezTo>
                  <a:cubicBezTo>
                    <a:pt x="486" y="609"/>
                    <a:pt x="608" y="457"/>
                    <a:pt x="608" y="305"/>
                  </a:cubicBezTo>
                  <a:cubicBezTo>
                    <a:pt x="608" y="122"/>
                    <a:pt x="486" y="1"/>
                    <a:pt x="3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0"/>
            <p:cNvSpPr/>
            <p:nvPr/>
          </p:nvSpPr>
          <p:spPr>
            <a:xfrm>
              <a:off x="1307373" y="3842517"/>
              <a:ext cx="25656" cy="25657"/>
            </a:xfrm>
            <a:custGeom>
              <a:avLst/>
              <a:gdLst/>
              <a:ahLst/>
              <a:cxnLst/>
              <a:rect l="l" t="t" r="r" b="b"/>
              <a:pathLst>
                <a:path w="609" h="609" extrusionOk="0">
                  <a:moveTo>
                    <a:pt x="305" y="0"/>
                  </a:moveTo>
                  <a:cubicBezTo>
                    <a:pt x="153" y="0"/>
                    <a:pt x="1" y="152"/>
                    <a:pt x="1" y="304"/>
                  </a:cubicBezTo>
                  <a:cubicBezTo>
                    <a:pt x="1" y="487"/>
                    <a:pt x="153" y="608"/>
                    <a:pt x="305" y="608"/>
                  </a:cubicBezTo>
                  <a:cubicBezTo>
                    <a:pt x="487" y="608"/>
                    <a:pt x="609" y="487"/>
                    <a:pt x="609" y="304"/>
                  </a:cubicBezTo>
                  <a:cubicBezTo>
                    <a:pt x="609" y="152"/>
                    <a:pt x="487" y="0"/>
                    <a:pt x="3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0"/>
            <p:cNvSpPr/>
            <p:nvPr/>
          </p:nvSpPr>
          <p:spPr>
            <a:xfrm>
              <a:off x="1742763" y="1842364"/>
              <a:ext cx="16682" cy="1542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95" y="274"/>
                    <a:pt x="395" y="183"/>
                  </a:cubicBezTo>
                  <a:cubicBezTo>
                    <a:pt x="39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0"/>
            <p:cNvSpPr/>
            <p:nvPr/>
          </p:nvSpPr>
          <p:spPr>
            <a:xfrm>
              <a:off x="1315040" y="2897502"/>
              <a:ext cx="16725" cy="15420"/>
            </a:xfrm>
            <a:custGeom>
              <a:avLst/>
              <a:gdLst/>
              <a:ahLst/>
              <a:cxnLst/>
              <a:rect l="l" t="t" r="r" b="b"/>
              <a:pathLst>
                <a:path w="397" h="366" extrusionOk="0">
                  <a:moveTo>
                    <a:pt x="214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4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0"/>
            <p:cNvSpPr/>
            <p:nvPr/>
          </p:nvSpPr>
          <p:spPr>
            <a:xfrm>
              <a:off x="1450775" y="3381511"/>
              <a:ext cx="15419" cy="16726"/>
            </a:xfrm>
            <a:custGeom>
              <a:avLst/>
              <a:gdLst/>
              <a:ahLst/>
              <a:cxnLst/>
              <a:rect l="l" t="t" r="r" b="b"/>
              <a:pathLst>
                <a:path w="366" h="397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305"/>
                    <a:pt x="62" y="396"/>
                    <a:pt x="183" y="396"/>
                  </a:cubicBezTo>
                  <a:cubicBezTo>
                    <a:pt x="274" y="39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0"/>
            <p:cNvSpPr/>
            <p:nvPr/>
          </p:nvSpPr>
          <p:spPr>
            <a:xfrm>
              <a:off x="1768377" y="3163835"/>
              <a:ext cx="16682" cy="16683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213" y="1"/>
                  </a:moveTo>
                  <a:cubicBezTo>
                    <a:pt x="91" y="1"/>
                    <a:pt x="0" y="92"/>
                    <a:pt x="0" y="213"/>
                  </a:cubicBezTo>
                  <a:cubicBezTo>
                    <a:pt x="0" y="305"/>
                    <a:pt x="91" y="396"/>
                    <a:pt x="213" y="396"/>
                  </a:cubicBezTo>
                  <a:cubicBezTo>
                    <a:pt x="304" y="396"/>
                    <a:pt x="395" y="305"/>
                    <a:pt x="395" y="213"/>
                  </a:cubicBezTo>
                  <a:cubicBezTo>
                    <a:pt x="395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0"/>
            <p:cNvSpPr/>
            <p:nvPr/>
          </p:nvSpPr>
          <p:spPr>
            <a:xfrm>
              <a:off x="1233101" y="2244434"/>
              <a:ext cx="15419" cy="1542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1"/>
                    <a:pt x="1" y="183"/>
                  </a:cubicBezTo>
                  <a:cubicBezTo>
                    <a:pt x="1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2" name="Google Shape;562;p30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30"/>
          <p:cNvSpPr txBox="1">
            <a:spLocks noGrp="1"/>
          </p:cNvSpPr>
          <p:nvPr>
            <p:ph type="subTitle" idx="1"/>
          </p:nvPr>
        </p:nvSpPr>
        <p:spPr>
          <a:xfrm>
            <a:off x="1460625" y="2176100"/>
            <a:ext cx="1941600" cy="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 b="1">
                <a:solidFill>
                  <a:schemeClr val="accent2"/>
                </a:solidFill>
                <a:latin typeface="Neucha"/>
                <a:ea typeface="Neucha"/>
                <a:cs typeface="Neucha"/>
                <a:sym typeface="Neuch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64" name="Google Shape;564;p30"/>
          <p:cNvSpPr txBox="1">
            <a:spLocks noGrp="1"/>
          </p:cNvSpPr>
          <p:nvPr>
            <p:ph type="subTitle" idx="2"/>
          </p:nvPr>
        </p:nvSpPr>
        <p:spPr>
          <a:xfrm>
            <a:off x="3601200" y="2176100"/>
            <a:ext cx="1941600" cy="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 b="1">
                <a:solidFill>
                  <a:schemeClr val="accent2"/>
                </a:solidFill>
                <a:latin typeface="Neucha"/>
                <a:ea typeface="Neucha"/>
                <a:cs typeface="Neucha"/>
                <a:sym typeface="Neuch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65" name="Google Shape;565;p30"/>
          <p:cNvSpPr txBox="1">
            <a:spLocks noGrp="1"/>
          </p:cNvSpPr>
          <p:nvPr>
            <p:ph type="subTitle" idx="3"/>
          </p:nvPr>
        </p:nvSpPr>
        <p:spPr>
          <a:xfrm>
            <a:off x="1573275" y="2643025"/>
            <a:ext cx="1716300" cy="10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66" name="Google Shape;566;p30"/>
          <p:cNvSpPr txBox="1">
            <a:spLocks noGrp="1"/>
          </p:cNvSpPr>
          <p:nvPr>
            <p:ph type="subTitle" idx="4"/>
          </p:nvPr>
        </p:nvSpPr>
        <p:spPr>
          <a:xfrm>
            <a:off x="3713850" y="2643025"/>
            <a:ext cx="1716300" cy="10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67" name="Google Shape;567;p30"/>
          <p:cNvSpPr txBox="1">
            <a:spLocks noGrp="1"/>
          </p:cNvSpPr>
          <p:nvPr>
            <p:ph type="subTitle" idx="5"/>
          </p:nvPr>
        </p:nvSpPr>
        <p:spPr>
          <a:xfrm>
            <a:off x="5741775" y="2176100"/>
            <a:ext cx="1941600" cy="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 b="1">
                <a:solidFill>
                  <a:schemeClr val="accent2"/>
                </a:solidFill>
                <a:latin typeface="Neucha"/>
                <a:ea typeface="Neucha"/>
                <a:cs typeface="Neucha"/>
                <a:sym typeface="Neuch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68" name="Google Shape;568;p30"/>
          <p:cNvSpPr txBox="1">
            <a:spLocks noGrp="1"/>
          </p:cNvSpPr>
          <p:nvPr>
            <p:ph type="subTitle" idx="6"/>
          </p:nvPr>
        </p:nvSpPr>
        <p:spPr>
          <a:xfrm>
            <a:off x="5854450" y="2643025"/>
            <a:ext cx="1716300" cy="10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33"/>
          <p:cNvSpPr/>
          <p:nvPr/>
        </p:nvSpPr>
        <p:spPr>
          <a:xfrm>
            <a:off x="5914523" y="0"/>
            <a:ext cx="3229488" cy="1488920"/>
          </a:xfrm>
          <a:custGeom>
            <a:avLst/>
            <a:gdLst/>
            <a:ahLst/>
            <a:cxnLst/>
            <a:rect l="l" t="t" r="r" b="b"/>
            <a:pathLst>
              <a:path w="82527" h="37001" extrusionOk="0">
                <a:moveTo>
                  <a:pt x="41030" y="0"/>
                </a:moveTo>
                <a:cubicBezTo>
                  <a:pt x="39062" y="2102"/>
                  <a:pt x="37694" y="4737"/>
                  <a:pt x="37194" y="7506"/>
                </a:cubicBezTo>
                <a:cubicBezTo>
                  <a:pt x="36794" y="9741"/>
                  <a:pt x="36493" y="12576"/>
                  <a:pt x="34325" y="13243"/>
                </a:cubicBezTo>
                <a:cubicBezTo>
                  <a:pt x="34039" y="13331"/>
                  <a:pt x="33756" y="13369"/>
                  <a:pt x="33473" y="13369"/>
                </a:cubicBezTo>
                <a:cubicBezTo>
                  <a:pt x="32039" y="13369"/>
                  <a:pt x="30637" y="12388"/>
                  <a:pt x="29188" y="11942"/>
                </a:cubicBezTo>
                <a:cubicBezTo>
                  <a:pt x="28556" y="11752"/>
                  <a:pt x="27929" y="11668"/>
                  <a:pt x="27306" y="11668"/>
                </a:cubicBezTo>
                <a:cubicBezTo>
                  <a:pt x="23557" y="11668"/>
                  <a:pt x="19945" y="14701"/>
                  <a:pt x="16112" y="15845"/>
                </a:cubicBezTo>
                <a:cubicBezTo>
                  <a:pt x="11642" y="17246"/>
                  <a:pt x="6238" y="16112"/>
                  <a:pt x="2636" y="19114"/>
                </a:cubicBezTo>
                <a:cubicBezTo>
                  <a:pt x="901" y="20515"/>
                  <a:pt x="1" y="23417"/>
                  <a:pt x="1635" y="24985"/>
                </a:cubicBezTo>
                <a:cubicBezTo>
                  <a:pt x="2602" y="25919"/>
                  <a:pt x="3970" y="26019"/>
                  <a:pt x="5271" y="26152"/>
                </a:cubicBezTo>
                <a:cubicBezTo>
                  <a:pt x="9874" y="26519"/>
                  <a:pt x="14478" y="26886"/>
                  <a:pt x="19114" y="27287"/>
                </a:cubicBezTo>
                <a:cubicBezTo>
                  <a:pt x="20031" y="27359"/>
                  <a:pt x="20991" y="27411"/>
                  <a:pt x="21953" y="27411"/>
                </a:cubicBezTo>
                <a:cubicBezTo>
                  <a:pt x="25404" y="27411"/>
                  <a:pt x="28894" y="26742"/>
                  <a:pt x="30589" y="23951"/>
                </a:cubicBezTo>
                <a:cubicBezTo>
                  <a:pt x="31822" y="28334"/>
                  <a:pt x="36339" y="31412"/>
                  <a:pt x="40815" y="31412"/>
                </a:cubicBezTo>
                <a:cubicBezTo>
                  <a:pt x="41790" y="31412"/>
                  <a:pt x="42762" y="31266"/>
                  <a:pt x="43698" y="30956"/>
                </a:cubicBezTo>
                <a:cubicBezTo>
                  <a:pt x="45321" y="30432"/>
                  <a:pt x="47074" y="29478"/>
                  <a:pt x="48706" y="29478"/>
                </a:cubicBezTo>
                <a:cubicBezTo>
                  <a:pt x="49255" y="29478"/>
                  <a:pt x="49791" y="29586"/>
                  <a:pt x="50303" y="29855"/>
                </a:cubicBezTo>
                <a:cubicBezTo>
                  <a:pt x="51337" y="30422"/>
                  <a:pt x="51938" y="31490"/>
                  <a:pt x="52638" y="32424"/>
                </a:cubicBezTo>
                <a:cubicBezTo>
                  <a:pt x="54794" y="35255"/>
                  <a:pt x="58378" y="37001"/>
                  <a:pt x="61953" y="37001"/>
                </a:cubicBezTo>
                <a:cubicBezTo>
                  <a:pt x="62083" y="37001"/>
                  <a:pt x="62214" y="36998"/>
                  <a:pt x="62345" y="36994"/>
                </a:cubicBezTo>
                <a:cubicBezTo>
                  <a:pt x="66048" y="36860"/>
                  <a:pt x="69684" y="34825"/>
                  <a:pt x="71685" y="31690"/>
                </a:cubicBezTo>
                <a:cubicBezTo>
                  <a:pt x="72686" y="30122"/>
                  <a:pt x="73453" y="28187"/>
                  <a:pt x="75121" y="27320"/>
                </a:cubicBezTo>
                <a:cubicBezTo>
                  <a:pt x="76222" y="26719"/>
                  <a:pt x="77556" y="26786"/>
                  <a:pt x="78857" y="26686"/>
                </a:cubicBezTo>
                <a:cubicBezTo>
                  <a:pt x="80125" y="26619"/>
                  <a:pt x="81359" y="26353"/>
                  <a:pt x="82526" y="25986"/>
                </a:cubicBezTo>
                <a:lnTo>
                  <a:pt x="8252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33"/>
          <p:cNvSpPr/>
          <p:nvPr/>
        </p:nvSpPr>
        <p:spPr>
          <a:xfrm>
            <a:off x="326200" y="1373683"/>
            <a:ext cx="329265" cy="3808780"/>
          </a:xfrm>
          <a:custGeom>
            <a:avLst/>
            <a:gdLst/>
            <a:ahLst/>
            <a:cxnLst/>
            <a:rect l="l" t="t" r="r" b="b"/>
            <a:pathLst>
              <a:path w="13983" h="161766" extrusionOk="0">
                <a:moveTo>
                  <a:pt x="8846" y="0"/>
                </a:moveTo>
                <a:cubicBezTo>
                  <a:pt x="8846" y="0"/>
                  <a:pt x="8329" y="11064"/>
                  <a:pt x="8056" y="14833"/>
                </a:cubicBezTo>
                <a:cubicBezTo>
                  <a:pt x="7782" y="18602"/>
                  <a:pt x="8056" y="49059"/>
                  <a:pt x="8056" y="49059"/>
                </a:cubicBezTo>
                <a:lnTo>
                  <a:pt x="5107" y="45047"/>
                </a:lnTo>
                <a:lnTo>
                  <a:pt x="1338" y="36414"/>
                </a:lnTo>
                <a:lnTo>
                  <a:pt x="1" y="36414"/>
                </a:lnTo>
                <a:cubicBezTo>
                  <a:pt x="1" y="36414"/>
                  <a:pt x="3770" y="45290"/>
                  <a:pt x="4287" y="46931"/>
                </a:cubicBezTo>
                <a:cubicBezTo>
                  <a:pt x="4834" y="48542"/>
                  <a:pt x="8056" y="53405"/>
                  <a:pt x="8056" y="53405"/>
                </a:cubicBezTo>
                <a:cubicBezTo>
                  <a:pt x="8056" y="53405"/>
                  <a:pt x="7782" y="85503"/>
                  <a:pt x="7265" y="95442"/>
                </a:cubicBezTo>
                <a:cubicBezTo>
                  <a:pt x="6718" y="105412"/>
                  <a:pt x="7265" y="161766"/>
                  <a:pt x="7265" y="161766"/>
                </a:cubicBezTo>
                <a:lnTo>
                  <a:pt x="7265" y="161705"/>
                </a:lnTo>
                <a:lnTo>
                  <a:pt x="13192" y="161705"/>
                </a:lnTo>
                <a:lnTo>
                  <a:pt x="13192" y="142829"/>
                </a:lnTo>
                <a:lnTo>
                  <a:pt x="13983" y="101339"/>
                </a:lnTo>
                <a:lnTo>
                  <a:pt x="12341" y="51764"/>
                </a:lnTo>
                <a:lnTo>
                  <a:pt x="11825" y="22128"/>
                </a:lnTo>
                <a:lnTo>
                  <a:pt x="1127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33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43" name="Google Shape;643;p33"/>
          <p:cNvSpPr txBox="1">
            <a:spLocks noGrp="1"/>
          </p:cNvSpPr>
          <p:nvPr>
            <p:ph type="subTitle" idx="1"/>
          </p:nvPr>
        </p:nvSpPr>
        <p:spPr>
          <a:xfrm>
            <a:off x="937975" y="1785238"/>
            <a:ext cx="2342700" cy="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 b="1">
                <a:solidFill>
                  <a:schemeClr val="accent2"/>
                </a:solidFill>
                <a:latin typeface="Neucha"/>
                <a:ea typeface="Neucha"/>
                <a:cs typeface="Neucha"/>
                <a:sym typeface="Neuch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44" name="Google Shape;644;p33"/>
          <p:cNvSpPr txBox="1">
            <a:spLocks noGrp="1"/>
          </p:cNvSpPr>
          <p:nvPr>
            <p:ph type="subTitle" idx="2"/>
          </p:nvPr>
        </p:nvSpPr>
        <p:spPr>
          <a:xfrm>
            <a:off x="3400625" y="1785250"/>
            <a:ext cx="2342700" cy="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 b="1">
                <a:solidFill>
                  <a:schemeClr val="accent4"/>
                </a:solidFill>
                <a:latin typeface="Neucha"/>
                <a:ea typeface="Neucha"/>
                <a:cs typeface="Neucha"/>
                <a:sym typeface="Neuch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33"/>
          <p:cNvSpPr txBox="1">
            <a:spLocks noGrp="1"/>
          </p:cNvSpPr>
          <p:nvPr>
            <p:ph type="subTitle" idx="3"/>
          </p:nvPr>
        </p:nvSpPr>
        <p:spPr>
          <a:xfrm>
            <a:off x="937975" y="2175953"/>
            <a:ext cx="2342700" cy="7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46" name="Google Shape;646;p33"/>
          <p:cNvSpPr txBox="1">
            <a:spLocks noGrp="1"/>
          </p:cNvSpPr>
          <p:nvPr>
            <p:ph type="subTitle" idx="4"/>
          </p:nvPr>
        </p:nvSpPr>
        <p:spPr>
          <a:xfrm>
            <a:off x="3400625" y="2175963"/>
            <a:ext cx="2342700" cy="7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47" name="Google Shape;647;p33"/>
          <p:cNvSpPr txBox="1">
            <a:spLocks noGrp="1"/>
          </p:cNvSpPr>
          <p:nvPr>
            <p:ph type="subTitle" idx="5"/>
          </p:nvPr>
        </p:nvSpPr>
        <p:spPr>
          <a:xfrm>
            <a:off x="5863275" y="1785238"/>
            <a:ext cx="2342700" cy="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 b="1">
                <a:solidFill>
                  <a:schemeClr val="accent3"/>
                </a:solidFill>
                <a:latin typeface="Neucha"/>
                <a:ea typeface="Neucha"/>
                <a:cs typeface="Neucha"/>
                <a:sym typeface="Neuch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48" name="Google Shape;648;p33"/>
          <p:cNvSpPr txBox="1">
            <a:spLocks noGrp="1"/>
          </p:cNvSpPr>
          <p:nvPr>
            <p:ph type="subTitle" idx="6"/>
          </p:nvPr>
        </p:nvSpPr>
        <p:spPr>
          <a:xfrm>
            <a:off x="5863275" y="2175953"/>
            <a:ext cx="2342700" cy="7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49" name="Google Shape;649;p33"/>
          <p:cNvSpPr txBox="1">
            <a:spLocks noGrp="1"/>
          </p:cNvSpPr>
          <p:nvPr>
            <p:ph type="subTitle" idx="7"/>
          </p:nvPr>
        </p:nvSpPr>
        <p:spPr>
          <a:xfrm>
            <a:off x="937975" y="3473100"/>
            <a:ext cx="2342700" cy="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 b="1">
                <a:solidFill>
                  <a:schemeClr val="accent2"/>
                </a:solidFill>
                <a:latin typeface="Neucha"/>
                <a:ea typeface="Neucha"/>
                <a:cs typeface="Neucha"/>
                <a:sym typeface="Neuch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50" name="Google Shape;650;p33"/>
          <p:cNvSpPr txBox="1">
            <a:spLocks noGrp="1"/>
          </p:cNvSpPr>
          <p:nvPr>
            <p:ph type="subTitle" idx="8"/>
          </p:nvPr>
        </p:nvSpPr>
        <p:spPr>
          <a:xfrm>
            <a:off x="3400625" y="3473075"/>
            <a:ext cx="2342700" cy="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 b="1">
                <a:solidFill>
                  <a:schemeClr val="accent4"/>
                </a:solidFill>
                <a:latin typeface="Neucha"/>
                <a:ea typeface="Neucha"/>
                <a:cs typeface="Neucha"/>
                <a:sym typeface="Neuch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51" name="Google Shape;651;p33"/>
          <p:cNvSpPr txBox="1">
            <a:spLocks noGrp="1"/>
          </p:cNvSpPr>
          <p:nvPr>
            <p:ph type="subTitle" idx="9"/>
          </p:nvPr>
        </p:nvSpPr>
        <p:spPr>
          <a:xfrm>
            <a:off x="937975" y="3863821"/>
            <a:ext cx="2342700" cy="7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52" name="Google Shape;652;p33"/>
          <p:cNvSpPr txBox="1">
            <a:spLocks noGrp="1"/>
          </p:cNvSpPr>
          <p:nvPr>
            <p:ph type="subTitle" idx="13"/>
          </p:nvPr>
        </p:nvSpPr>
        <p:spPr>
          <a:xfrm>
            <a:off x="3400625" y="3863800"/>
            <a:ext cx="2342700" cy="7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53" name="Google Shape;653;p33"/>
          <p:cNvSpPr txBox="1">
            <a:spLocks noGrp="1"/>
          </p:cNvSpPr>
          <p:nvPr>
            <p:ph type="subTitle" idx="14"/>
          </p:nvPr>
        </p:nvSpPr>
        <p:spPr>
          <a:xfrm>
            <a:off x="5863275" y="3473075"/>
            <a:ext cx="2342700" cy="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 b="1">
                <a:solidFill>
                  <a:schemeClr val="accent3"/>
                </a:solidFill>
                <a:latin typeface="Neucha"/>
                <a:ea typeface="Neucha"/>
                <a:cs typeface="Neucha"/>
                <a:sym typeface="Neuch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33"/>
          <p:cNvSpPr txBox="1">
            <a:spLocks noGrp="1"/>
          </p:cNvSpPr>
          <p:nvPr>
            <p:ph type="subTitle" idx="15"/>
          </p:nvPr>
        </p:nvSpPr>
        <p:spPr>
          <a:xfrm>
            <a:off x="5863275" y="3863800"/>
            <a:ext cx="2342700" cy="7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3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4"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36"/>
          <p:cNvSpPr/>
          <p:nvPr/>
        </p:nvSpPr>
        <p:spPr>
          <a:xfrm>
            <a:off x="64" y="2921131"/>
            <a:ext cx="4791105" cy="2222377"/>
          </a:xfrm>
          <a:custGeom>
            <a:avLst/>
            <a:gdLst/>
            <a:ahLst/>
            <a:cxnLst/>
            <a:rect l="l" t="t" r="r" b="b"/>
            <a:pathLst>
              <a:path w="73102" h="33910" extrusionOk="0">
                <a:moveTo>
                  <a:pt x="25275" y="0"/>
                </a:moveTo>
                <a:cubicBezTo>
                  <a:pt x="24893" y="0"/>
                  <a:pt x="24492" y="16"/>
                  <a:pt x="24073" y="49"/>
                </a:cubicBezTo>
                <a:cubicBezTo>
                  <a:pt x="13860" y="869"/>
                  <a:pt x="10669" y="8073"/>
                  <a:pt x="9727" y="13514"/>
                </a:cubicBezTo>
                <a:cubicBezTo>
                  <a:pt x="9666" y="9745"/>
                  <a:pt x="8967" y="5429"/>
                  <a:pt x="6413" y="4274"/>
                </a:cubicBezTo>
                <a:cubicBezTo>
                  <a:pt x="6138" y="4150"/>
                  <a:pt x="5905" y="4092"/>
                  <a:pt x="5709" y="4092"/>
                </a:cubicBezTo>
                <a:cubicBezTo>
                  <a:pt x="3545" y="4092"/>
                  <a:pt x="5970" y="11195"/>
                  <a:pt x="7781" y="15794"/>
                </a:cubicBezTo>
                <a:cubicBezTo>
                  <a:pt x="6925" y="14563"/>
                  <a:pt x="5671" y="13524"/>
                  <a:pt x="3814" y="13524"/>
                </a:cubicBezTo>
                <a:cubicBezTo>
                  <a:pt x="3101" y="13524"/>
                  <a:pt x="2300" y="13677"/>
                  <a:pt x="1398" y="14031"/>
                </a:cubicBezTo>
                <a:cubicBezTo>
                  <a:pt x="881" y="14274"/>
                  <a:pt x="426" y="14487"/>
                  <a:pt x="0" y="14760"/>
                </a:cubicBezTo>
                <a:lnTo>
                  <a:pt x="0" y="33909"/>
                </a:lnTo>
                <a:lnTo>
                  <a:pt x="73102" y="33909"/>
                </a:lnTo>
                <a:cubicBezTo>
                  <a:pt x="73102" y="33909"/>
                  <a:pt x="68208" y="29046"/>
                  <a:pt x="62281" y="27253"/>
                </a:cubicBezTo>
                <a:cubicBezTo>
                  <a:pt x="60915" y="26868"/>
                  <a:pt x="59621" y="26719"/>
                  <a:pt x="58436" y="26719"/>
                </a:cubicBezTo>
                <a:cubicBezTo>
                  <a:pt x="54662" y="26719"/>
                  <a:pt x="51997" y="28230"/>
                  <a:pt x="51673" y="28438"/>
                </a:cubicBezTo>
                <a:lnTo>
                  <a:pt x="51673" y="28438"/>
                </a:lnTo>
                <a:cubicBezTo>
                  <a:pt x="52250" y="28013"/>
                  <a:pt x="60913" y="21538"/>
                  <a:pt x="56414" y="20778"/>
                </a:cubicBezTo>
                <a:cubicBezTo>
                  <a:pt x="56167" y="20735"/>
                  <a:pt x="55927" y="20714"/>
                  <a:pt x="55692" y="20714"/>
                </a:cubicBezTo>
                <a:cubicBezTo>
                  <a:pt x="51544" y="20714"/>
                  <a:pt x="49393" y="27222"/>
                  <a:pt x="49393" y="27222"/>
                </a:cubicBezTo>
                <a:cubicBezTo>
                  <a:pt x="49393" y="27222"/>
                  <a:pt x="46749" y="17678"/>
                  <a:pt x="40214" y="17496"/>
                </a:cubicBezTo>
                <a:cubicBezTo>
                  <a:pt x="40134" y="17494"/>
                  <a:pt x="40055" y="17493"/>
                  <a:pt x="39977" y="17493"/>
                </a:cubicBezTo>
                <a:cubicBezTo>
                  <a:pt x="33642" y="17493"/>
                  <a:pt x="28539" y="23456"/>
                  <a:pt x="28329" y="23696"/>
                </a:cubicBezTo>
                <a:cubicBezTo>
                  <a:pt x="28566" y="23252"/>
                  <a:pt x="39947" y="0"/>
                  <a:pt x="2527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36"/>
          <p:cNvSpPr/>
          <p:nvPr/>
        </p:nvSpPr>
        <p:spPr>
          <a:xfrm>
            <a:off x="4791113" y="0"/>
            <a:ext cx="4352887" cy="2006842"/>
          </a:xfrm>
          <a:custGeom>
            <a:avLst/>
            <a:gdLst/>
            <a:ahLst/>
            <a:cxnLst/>
            <a:rect l="l" t="t" r="r" b="b"/>
            <a:pathLst>
              <a:path w="82527" h="37001" extrusionOk="0">
                <a:moveTo>
                  <a:pt x="41030" y="0"/>
                </a:moveTo>
                <a:cubicBezTo>
                  <a:pt x="39062" y="2102"/>
                  <a:pt x="37694" y="4737"/>
                  <a:pt x="37194" y="7506"/>
                </a:cubicBezTo>
                <a:cubicBezTo>
                  <a:pt x="36794" y="9741"/>
                  <a:pt x="36493" y="12576"/>
                  <a:pt x="34325" y="13243"/>
                </a:cubicBezTo>
                <a:cubicBezTo>
                  <a:pt x="34039" y="13331"/>
                  <a:pt x="33756" y="13369"/>
                  <a:pt x="33473" y="13369"/>
                </a:cubicBezTo>
                <a:cubicBezTo>
                  <a:pt x="32039" y="13369"/>
                  <a:pt x="30637" y="12388"/>
                  <a:pt x="29188" y="11942"/>
                </a:cubicBezTo>
                <a:cubicBezTo>
                  <a:pt x="28556" y="11752"/>
                  <a:pt x="27929" y="11668"/>
                  <a:pt x="27306" y="11668"/>
                </a:cubicBezTo>
                <a:cubicBezTo>
                  <a:pt x="23557" y="11668"/>
                  <a:pt x="19945" y="14701"/>
                  <a:pt x="16112" y="15845"/>
                </a:cubicBezTo>
                <a:cubicBezTo>
                  <a:pt x="11642" y="17246"/>
                  <a:pt x="6238" y="16112"/>
                  <a:pt x="2636" y="19114"/>
                </a:cubicBezTo>
                <a:cubicBezTo>
                  <a:pt x="901" y="20515"/>
                  <a:pt x="1" y="23417"/>
                  <a:pt x="1635" y="24985"/>
                </a:cubicBezTo>
                <a:cubicBezTo>
                  <a:pt x="2602" y="25919"/>
                  <a:pt x="3970" y="26019"/>
                  <a:pt x="5271" y="26152"/>
                </a:cubicBezTo>
                <a:cubicBezTo>
                  <a:pt x="9874" y="26519"/>
                  <a:pt x="14478" y="26886"/>
                  <a:pt x="19114" y="27287"/>
                </a:cubicBezTo>
                <a:cubicBezTo>
                  <a:pt x="20031" y="27359"/>
                  <a:pt x="20991" y="27411"/>
                  <a:pt x="21953" y="27411"/>
                </a:cubicBezTo>
                <a:cubicBezTo>
                  <a:pt x="25404" y="27411"/>
                  <a:pt x="28894" y="26742"/>
                  <a:pt x="30589" y="23951"/>
                </a:cubicBezTo>
                <a:cubicBezTo>
                  <a:pt x="31822" y="28334"/>
                  <a:pt x="36339" y="31412"/>
                  <a:pt x="40815" y="31412"/>
                </a:cubicBezTo>
                <a:cubicBezTo>
                  <a:pt x="41790" y="31412"/>
                  <a:pt x="42762" y="31266"/>
                  <a:pt x="43698" y="30956"/>
                </a:cubicBezTo>
                <a:cubicBezTo>
                  <a:pt x="45321" y="30432"/>
                  <a:pt x="47074" y="29478"/>
                  <a:pt x="48706" y="29478"/>
                </a:cubicBezTo>
                <a:cubicBezTo>
                  <a:pt x="49255" y="29478"/>
                  <a:pt x="49791" y="29586"/>
                  <a:pt x="50303" y="29855"/>
                </a:cubicBezTo>
                <a:cubicBezTo>
                  <a:pt x="51337" y="30422"/>
                  <a:pt x="51938" y="31490"/>
                  <a:pt x="52638" y="32424"/>
                </a:cubicBezTo>
                <a:cubicBezTo>
                  <a:pt x="54794" y="35255"/>
                  <a:pt x="58378" y="37001"/>
                  <a:pt x="61953" y="37001"/>
                </a:cubicBezTo>
                <a:cubicBezTo>
                  <a:pt x="62083" y="37001"/>
                  <a:pt x="62214" y="36998"/>
                  <a:pt x="62345" y="36994"/>
                </a:cubicBezTo>
                <a:cubicBezTo>
                  <a:pt x="66048" y="36860"/>
                  <a:pt x="69684" y="34825"/>
                  <a:pt x="71685" y="31690"/>
                </a:cubicBezTo>
                <a:cubicBezTo>
                  <a:pt x="72686" y="30122"/>
                  <a:pt x="73453" y="28187"/>
                  <a:pt x="75121" y="27320"/>
                </a:cubicBezTo>
                <a:cubicBezTo>
                  <a:pt x="76222" y="26719"/>
                  <a:pt x="77556" y="26786"/>
                  <a:pt x="78857" y="26686"/>
                </a:cubicBezTo>
                <a:cubicBezTo>
                  <a:pt x="80125" y="26619"/>
                  <a:pt x="81359" y="26353"/>
                  <a:pt x="82526" y="25986"/>
                </a:cubicBezTo>
                <a:lnTo>
                  <a:pt x="8252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5"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37"/>
          <p:cNvSpPr/>
          <p:nvPr/>
        </p:nvSpPr>
        <p:spPr>
          <a:xfrm flipH="1">
            <a:off x="64" y="0"/>
            <a:ext cx="4352887" cy="2006842"/>
          </a:xfrm>
          <a:custGeom>
            <a:avLst/>
            <a:gdLst/>
            <a:ahLst/>
            <a:cxnLst/>
            <a:rect l="l" t="t" r="r" b="b"/>
            <a:pathLst>
              <a:path w="82527" h="37001" extrusionOk="0">
                <a:moveTo>
                  <a:pt x="41030" y="0"/>
                </a:moveTo>
                <a:cubicBezTo>
                  <a:pt x="39062" y="2102"/>
                  <a:pt x="37694" y="4737"/>
                  <a:pt x="37194" y="7506"/>
                </a:cubicBezTo>
                <a:cubicBezTo>
                  <a:pt x="36794" y="9741"/>
                  <a:pt x="36493" y="12576"/>
                  <a:pt x="34325" y="13243"/>
                </a:cubicBezTo>
                <a:cubicBezTo>
                  <a:pt x="34039" y="13331"/>
                  <a:pt x="33756" y="13369"/>
                  <a:pt x="33473" y="13369"/>
                </a:cubicBezTo>
                <a:cubicBezTo>
                  <a:pt x="32039" y="13369"/>
                  <a:pt x="30637" y="12388"/>
                  <a:pt x="29188" y="11942"/>
                </a:cubicBezTo>
                <a:cubicBezTo>
                  <a:pt x="28556" y="11752"/>
                  <a:pt x="27929" y="11668"/>
                  <a:pt x="27306" y="11668"/>
                </a:cubicBezTo>
                <a:cubicBezTo>
                  <a:pt x="23557" y="11668"/>
                  <a:pt x="19945" y="14701"/>
                  <a:pt x="16112" y="15845"/>
                </a:cubicBezTo>
                <a:cubicBezTo>
                  <a:pt x="11642" y="17246"/>
                  <a:pt x="6238" y="16112"/>
                  <a:pt x="2636" y="19114"/>
                </a:cubicBezTo>
                <a:cubicBezTo>
                  <a:pt x="901" y="20515"/>
                  <a:pt x="1" y="23417"/>
                  <a:pt x="1635" y="24985"/>
                </a:cubicBezTo>
                <a:cubicBezTo>
                  <a:pt x="2602" y="25919"/>
                  <a:pt x="3970" y="26019"/>
                  <a:pt x="5271" y="26152"/>
                </a:cubicBezTo>
                <a:cubicBezTo>
                  <a:pt x="9874" y="26519"/>
                  <a:pt x="14478" y="26886"/>
                  <a:pt x="19114" y="27287"/>
                </a:cubicBezTo>
                <a:cubicBezTo>
                  <a:pt x="20031" y="27359"/>
                  <a:pt x="20991" y="27411"/>
                  <a:pt x="21953" y="27411"/>
                </a:cubicBezTo>
                <a:cubicBezTo>
                  <a:pt x="25404" y="27411"/>
                  <a:pt x="28894" y="26742"/>
                  <a:pt x="30589" y="23951"/>
                </a:cubicBezTo>
                <a:cubicBezTo>
                  <a:pt x="31822" y="28334"/>
                  <a:pt x="36339" y="31412"/>
                  <a:pt x="40815" y="31412"/>
                </a:cubicBezTo>
                <a:cubicBezTo>
                  <a:pt x="41790" y="31412"/>
                  <a:pt x="42762" y="31266"/>
                  <a:pt x="43698" y="30956"/>
                </a:cubicBezTo>
                <a:cubicBezTo>
                  <a:pt x="45321" y="30432"/>
                  <a:pt x="47074" y="29478"/>
                  <a:pt x="48706" y="29478"/>
                </a:cubicBezTo>
                <a:cubicBezTo>
                  <a:pt x="49255" y="29478"/>
                  <a:pt x="49791" y="29586"/>
                  <a:pt x="50303" y="29855"/>
                </a:cubicBezTo>
                <a:cubicBezTo>
                  <a:pt x="51337" y="30422"/>
                  <a:pt x="51938" y="31490"/>
                  <a:pt x="52638" y="32424"/>
                </a:cubicBezTo>
                <a:cubicBezTo>
                  <a:pt x="54794" y="35255"/>
                  <a:pt x="58378" y="37001"/>
                  <a:pt x="61953" y="37001"/>
                </a:cubicBezTo>
                <a:cubicBezTo>
                  <a:pt x="62083" y="37001"/>
                  <a:pt x="62214" y="36998"/>
                  <a:pt x="62345" y="36994"/>
                </a:cubicBezTo>
                <a:cubicBezTo>
                  <a:pt x="66048" y="36860"/>
                  <a:pt x="69684" y="34825"/>
                  <a:pt x="71685" y="31690"/>
                </a:cubicBezTo>
                <a:cubicBezTo>
                  <a:pt x="72686" y="30122"/>
                  <a:pt x="73453" y="28187"/>
                  <a:pt x="75121" y="27320"/>
                </a:cubicBezTo>
                <a:cubicBezTo>
                  <a:pt x="76222" y="26719"/>
                  <a:pt x="77556" y="26786"/>
                  <a:pt x="78857" y="26686"/>
                </a:cubicBezTo>
                <a:cubicBezTo>
                  <a:pt x="80125" y="26619"/>
                  <a:pt x="81359" y="26353"/>
                  <a:pt x="82526" y="25986"/>
                </a:cubicBezTo>
                <a:lnTo>
                  <a:pt x="8252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3" name="Google Shape;703;p37"/>
          <p:cNvGrpSpPr/>
          <p:nvPr/>
        </p:nvGrpSpPr>
        <p:grpSpPr>
          <a:xfrm flipH="1">
            <a:off x="2209601" y="3735959"/>
            <a:ext cx="4000572" cy="1407532"/>
            <a:chOff x="1205200" y="3593850"/>
            <a:chExt cx="1645175" cy="578850"/>
          </a:xfrm>
        </p:grpSpPr>
        <p:sp>
          <p:nvSpPr>
            <p:cNvPr id="704" name="Google Shape;704;p37"/>
            <p:cNvSpPr/>
            <p:nvPr/>
          </p:nvSpPr>
          <p:spPr>
            <a:xfrm>
              <a:off x="1205200" y="3593850"/>
              <a:ext cx="1544850" cy="578850"/>
            </a:xfrm>
            <a:custGeom>
              <a:avLst/>
              <a:gdLst/>
              <a:ahLst/>
              <a:cxnLst/>
              <a:rect l="l" t="t" r="r" b="b"/>
              <a:pathLst>
                <a:path w="61794" h="23154" extrusionOk="0">
                  <a:moveTo>
                    <a:pt x="26837" y="0"/>
                  </a:moveTo>
                  <a:cubicBezTo>
                    <a:pt x="25120" y="0"/>
                    <a:pt x="23396" y="573"/>
                    <a:pt x="21967" y="1531"/>
                  </a:cubicBezTo>
                  <a:cubicBezTo>
                    <a:pt x="20146" y="2734"/>
                    <a:pt x="18741" y="4532"/>
                    <a:pt x="17848" y="6508"/>
                  </a:cubicBezTo>
                  <a:cubicBezTo>
                    <a:pt x="17574" y="7092"/>
                    <a:pt x="15526" y="13092"/>
                    <a:pt x="15836" y="13259"/>
                  </a:cubicBezTo>
                  <a:cubicBezTo>
                    <a:pt x="14336" y="12449"/>
                    <a:pt x="13347" y="11187"/>
                    <a:pt x="11478" y="10783"/>
                  </a:cubicBezTo>
                  <a:cubicBezTo>
                    <a:pt x="10879" y="10661"/>
                    <a:pt x="10265" y="10597"/>
                    <a:pt x="9651" y="10597"/>
                  </a:cubicBezTo>
                  <a:cubicBezTo>
                    <a:pt x="8641" y="10597"/>
                    <a:pt x="7632" y="10770"/>
                    <a:pt x="6692" y="11140"/>
                  </a:cubicBezTo>
                  <a:cubicBezTo>
                    <a:pt x="4644" y="11949"/>
                    <a:pt x="2977" y="13569"/>
                    <a:pt x="1929" y="15497"/>
                  </a:cubicBezTo>
                  <a:cubicBezTo>
                    <a:pt x="1644" y="16045"/>
                    <a:pt x="134" y="22576"/>
                    <a:pt x="9" y="23117"/>
                  </a:cubicBezTo>
                  <a:lnTo>
                    <a:pt x="61008" y="23117"/>
                  </a:lnTo>
                  <a:cubicBezTo>
                    <a:pt x="61794" y="20796"/>
                    <a:pt x="60544" y="18760"/>
                    <a:pt x="58365" y="17641"/>
                  </a:cubicBezTo>
                  <a:cubicBezTo>
                    <a:pt x="57672" y="17287"/>
                    <a:pt x="56899" y="17119"/>
                    <a:pt x="56122" y="17119"/>
                  </a:cubicBezTo>
                  <a:cubicBezTo>
                    <a:pt x="54466" y="17119"/>
                    <a:pt x="52789" y="17879"/>
                    <a:pt x="51816" y="19224"/>
                  </a:cubicBezTo>
                  <a:cubicBezTo>
                    <a:pt x="51162" y="16069"/>
                    <a:pt x="49316" y="12997"/>
                    <a:pt x="46411" y="11604"/>
                  </a:cubicBezTo>
                  <a:cubicBezTo>
                    <a:pt x="45449" y="11142"/>
                    <a:pt x="44400" y="10916"/>
                    <a:pt x="43359" y="10916"/>
                  </a:cubicBezTo>
                  <a:cubicBezTo>
                    <a:pt x="41232" y="10916"/>
                    <a:pt x="39137" y="11861"/>
                    <a:pt x="37874" y="13676"/>
                  </a:cubicBezTo>
                  <a:cubicBezTo>
                    <a:pt x="37946" y="13569"/>
                    <a:pt x="36541" y="9866"/>
                    <a:pt x="36445" y="9544"/>
                  </a:cubicBezTo>
                  <a:cubicBezTo>
                    <a:pt x="35922" y="7866"/>
                    <a:pt x="35279" y="6199"/>
                    <a:pt x="34338" y="4699"/>
                  </a:cubicBezTo>
                  <a:cubicBezTo>
                    <a:pt x="32933" y="2484"/>
                    <a:pt x="30778" y="615"/>
                    <a:pt x="28206" y="127"/>
                  </a:cubicBezTo>
                  <a:cubicBezTo>
                    <a:pt x="27754" y="41"/>
                    <a:pt x="27296" y="0"/>
                    <a:pt x="26837" y="0"/>
                  </a:cubicBezTo>
                  <a:close/>
                  <a:moveTo>
                    <a:pt x="0" y="23117"/>
                  </a:moveTo>
                  <a:lnTo>
                    <a:pt x="0" y="23153"/>
                  </a:lnTo>
                  <a:cubicBezTo>
                    <a:pt x="0" y="23153"/>
                    <a:pt x="3" y="23141"/>
                    <a:pt x="9" y="231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37"/>
            <p:cNvSpPr/>
            <p:nvPr/>
          </p:nvSpPr>
          <p:spPr>
            <a:xfrm>
              <a:off x="2076150" y="3809400"/>
              <a:ext cx="774225" cy="363300"/>
            </a:xfrm>
            <a:custGeom>
              <a:avLst/>
              <a:gdLst/>
              <a:ahLst/>
              <a:cxnLst/>
              <a:rect l="l" t="t" r="r" b="b"/>
              <a:pathLst>
                <a:path w="30969" h="14532" extrusionOk="0">
                  <a:moveTo>
                    <a:pt x="24468" y="0"/>
                  </a:moveTo>
                  <a:cubicBezTo>
                    <a:pt x="23429" y="0"/>
                    <a:pt x="22385" y="202"/>
                    <a:pt x="21408" y="541"/>
                  </a:cubicBezTo>
                  <a:cubicBezTo>
                    <a:pt x="19395" y="1232"/>
                    <a:pt x="17621" y="2518"/>
                    <a:pt x="16264" y="4161"/>
                  </a:cubicBezTo>
                  <a:cubicBezTo>
                    <a:pt x="14883" y="5816"/>
                    <a:pt x="14561" y="7816"/>
                    <a:pt x="13668" y="9709"/>
                  </a:cubicBezTo>
                  <a:cubicBezTo>
                    <a:pt x="12859" y="9566"/>
                    <a:pt x="12073" y="8923"/>
                    <a:pt x="11180" y="8769"/>
                  </a:cubicBezTo>
                  <a:cubicBezTo>
                    <a:pt x="10869" y="8718"/>
                    <a:pt x="10555" y="8693"/>
                    <a:pt x="10242" y="8693"/>
                  </a:cubicBezTo>
                  <a:cubicBezTo>
                    <a:pt x="9668" y="8693"/>
                    <a:pt x="9096" y="8778"/>
                    <a:pt x="8549" y="8947"/>
                  </a:cubicBezTo>
                  <a:cubicBezTo>
                    <a:pt x="6239" y="9673"/>
                    <a:pt x="250" y="12174"/>
                    <a:pt x="0" y="14531"/>
                  </a:cubicBezTo>
                  <a:lnTo>
                    <a:pt x="30540" y="14531"/>
                  </a:lnTo>
                  <a:cubicBezTo>
                    <a:pt x="30813" y="14531"/>
                    <a:pt x="30956" y="8697"/>
                    <a:pt x="30956" y="8173"/>
                  </a:cubicBezTo>
                  <a:cubicBezTo>
                    <a:pt x="30968" y="5078"/>
                    <a:pt x="30111" y="1577"/>
                    <a:pt x="26884" y="410"/>
                  </a:cubicBezTo>
                  <a:cubicBezTo>
                    <a:pt x="26106" y="127"/>
                    <a:pt x="25289" y="0"/>
                    <a:pt x="244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eucha"/>
              <a:buNone/>
              <a:defRPr sz="3000" b="1">
                <a:solidFill>
                  <a:schemeClr val="accent2"/>
                </a:solidFill>
                <a:latin typeface="Neucha"/>
                <a:ea typeface="Neucha"/>
                <a:cs typeface="Neucha"/>
                <a:sym typeface="Neuch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eucha"/>
              <a:buNone/>
              <a:defRPr sz="3000" b="1">
                <a:solidFill>
                  <a:schemeClr val="accent2"/>
                </a:solidFill>
                <a:latin typeface="Neucha"/>
                <a:ea typeface="Neucha"/>
                <a:cs typeface="Neucha"/>
                <a:sym typeface="Neuch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eucha"/>
              <a:buNone/>
              <a:defRPr sz="3000" b="1">
                <a:solidFill>
                  <a:schemeClr val="accent2"/>
                </a:solidFill>
                <a:latin typeface="Neucha"/>
                <a:ea typeface="Neucha"/>
                <a:cs typeface="Neucha"/>
                <a:sym typeface="Neuch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eucha"/>
              <a:buNone/>
              <a:defRPr sz="3000" b="1">
                <a:solidFill>
                  <a:schemeClr val="accent2"/>
                </a:solidFill>
                <a:latin typeface="Neucha"/>
                <a:ea typeface="Neucha"/>
                <a:cs typeface="Neucha"/>
                <a:sym typeface="Neuch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eucha"/>
              <a:buNone/>
              <a:defRPr sz="3000" b="1">
                <a:solidFill>
                  <a:schemeClr val="accent2"/>
                </a:solidFill>
                <a:latin typeface="Neucha"/>
                <a:ea typeface="Neucha"/>
                <a:cs typeface="Neucha"/>
                <a:sym typeface="Neuch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eucha"/>
              <a:buNone/>
              <a:defRPr sz="3000" b="1">
                <a:solidFill>
                  <a:schemeClr val="accent2"/>
                </a:solidFill>
                <a:latin typeface="Neucha"/>
                <a:ea typeface="Neucha"/>
                <a:cs typeface="Neucha"/>
                <a:sym typeface="Neuch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eucha"/>
              <a:buNone/>
              <a:defRPr sz="3000" b="1">
                <a:solidFill>
                  <a:schemeClr val="accent2"/>
                </a:solidFill>
                <a:latin typeface="Neucha"/>
                <a:ea typeface="Neucha"/>
                <a:cs typeface="Neucha"/>
                <a:sym typeface="Neuch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eucha"/>
              <a:buNone/>
              <a:defRPr sz="3000" b="1">
                <a:solidFill>
                  <a:schemeClr val="accent2"/>
                </a:solidFill>
                <a:latin typeface="Neucha"/>
                <a:ea typeface="Neucha"/>
                <a:cs typeface="Neucha"/>
                <a:sym typeface="Neuch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eucha"/>
              <a:buNone/>
              <a:defRPr sz="3000" b="1">
                <a:solidFill>
                  <a:schemeClr val="accent2"/>
                </a:solidFill>
                <a:latin typeface="Neucha"/>
                <a:ea typeface="Neucha"/>
                <a:cs typeface="Neucha"/>
                <a:sym typeface="Neuch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jari"/>
              <a:buChar char="●"/>
              <a:defRPr sz="160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jari"/>
              <a:buChar char="○"/>
              <a:defRPr sz="160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jari"/>
              <a:buChar char="■"/>
              <a:defRPr sz="160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jari"/>
              <a:buChar char="●"/>
              <a:defRPr sz="160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jari"/>
              <a:buChar char="○"/>
              <a:defRPr sz="160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jari"/>
              <a:buChar char="■"/>
              <a:defRPr sz="160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jari"/>
              <a:buChar char="●"/>
              <a:defRPr sz="160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jari"/>
              <a:buChar char="○"/>
              <a:defRPr sz="160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jari"/>
              <a:buChar char="■"/>
              <a:defRPr sz="160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  <p:sldLayoutId id="2147483660" r:id="rId11"/>
    <p:sldLayoutId id="2147483661" r:id="rId12"/>
    <p:sldLayoutId id="2147483664" r:id="rId13"/>
    <p:sldLayoutId id="2147483668" r:id="rId14"/>
    <p:sldLayoutId id="2147483674" r:id="rId15"/>
    <p:sldLayoutId id="2147483676" r:id="rId16"/>
    <p:sldLayoutId id="2147483679" r:id="rId17"/>
    <p:sldLayoutId id="2147483681" r:id="rId18"/>
    <p:sldLayoutId id="2147483682" r:id="rId19"/>
    <p:sldLayoutId id="2147483683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40"/>
          <p:cNvSpPr txBox="1">
            <a:spLocks noGrp="1"/>
          </p:cNvSpPr>
          <p:nvPr>
            <p:ph type="subTitle" idx="1"/>
          </p:nvPr>
        </p:nvSpPr>
        <p:spPr>
          <a:xfrm>
            <a:off x="4288222" y="319177"/>
            <a:ext cx="4446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5400" b="1" dirty="0">
                <a:solidFill>
                  <a:srgbClr val="262A20"/>
                </a:solidFill>
                <a:latin typeface="Times New Roman (Headings)"/>
              </a:rPr>
              <a:t>العريف المثالي</a:t>
            </a:r>
            <a:endParaRPr sz="5400" b="1" dirty="0">
              <a:solidFill>
                <a:srgbClr val="262A20"/>
              </a:solidFill>
              <a:latin typeface="Times New Roman (Headings)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8D518AE-AE2D-5BCE-8F7C-75D4128F3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3783" y="1178473"/>
            <a:ext cx="4855778" cy="14249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3CDEDC-D16A-FFAC-72D3-30D5CAA64D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62415" y="-96644"/>
            <a:ext cx="5891753" cy="59749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621B40-A19B-1560-665D-B65F22666E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510008" cy="15069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41"/>
          <p:cNvSpPr txBox="1">
            <a:spLocks noGrp="1"/>
          </p:cNvSpPr>
          <p:nvPr>
            <p:ph type="body" idx="1"/>
          </p:nvPr>
        </p:nvSpPr>
        <p:spPr>
          <a:xfrm>
            <a:off x="3404838" y="267631"/>
            <a:ext cx="2334323" cy="8846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JO" sz="4000" b="1" dirty="0">
                <a:solidFill>
                  <a:srgbClr val="254A5D"/>
                </a:solidFill>
                <a:latin typeface="Times New Roman (Headings)"/>
                <a:cs typeface="+mj-cs"/>
              </a:rPr>
              <a:t>اية عايد عبيد</a:t>
            </a:r>
            <a:endParaRPr sz="4000" b="1" dirty="0">
              <a:solidFill>
                <a:srgbClr val="254A5D"/>
              </a:solidFill>
              <a:latin typeface="Times New Roman (Headings)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6B25C4-E668-57E2-06B0-8068F7520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07" y="1940312"/>
            <a:ext cx="3914076" cy="29355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B796A0-4550-9274-35F5-642F54E182A1}"/>
              </a:ext>
            </a:extLst>
          </p:cNvPr>
          <p:cNvSpPr txBox="1"/>
          <p:nvPr/>
        </p:nvSpPr>
        <p:spPr>
          <a:xfrm>
            <a:off x="1531437" y="1063038"/>
            <a:ext cx="71851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ar-JO" sz="3600" b="1" i="0" u="none" strike="noStrike" kern="1200" cap="none" spc="0" normalizeH="0" baseline="0" noProof="0" dirty="0">
                <a:ln>
                  <a:noFill/>
                </a:ln>
                <a:solidFill>
                  <a:srgbClr val="5C3C3C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المجال الكشفي:</a:t>
            </a:r>
            <a:br>
              <a:rPr kumimoji="0" lang="ar-JO" sz="6000" b="0" i="0" u="none" strike="noStrike" kern="1200" cap="none" spc="0" normalizeH="0" baseline="0" noProof="0" dirty="0">
                <a:ln>
                  <a:noFill/>
                </a:ln>
                <a:solidFill>
                  <a:srgbClr val="5C3C3C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</a:br>
            <a:r>
              <a:rPr kumimoji="0" lang="ar-JO" sz="1800" b="0" i="0" u="none" strike="noStrike" kern="1200" cap="none" spc="0" normalizeH="0" baseline="0" noProof="0" dirty="0">
                <a:ln>
                  <a:noFill/>
                </a:ln>
                <a:solidFill>
                  <a:srgbClr val="5C3C3C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- مساعد قائد وحدة ارشادية 2022</a:t>
            </a:r>
            <a:br>
              <a:rPr kumimoji="0" lang="ar-JO" sz="1800" b="0" i="0" u="none" strike="noStrike" kern="1200" cap="none" spc="0" normalizeH="0" baseline="0" noProof="0" dirty="0">
                <a:ln>
                  <a:noFill/>
                </a:ln>
                <a:solidFill>
                  <a:srgbClr val="5C3C3C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</a:br>
            <a:r>
              <a:rPr kumimoji="0" lang="ar-JO" sz="1800" b="0" i="0" u="none" strike="noStrike" kern="1200" cap="none" spc="0" normalizeH="0" baseline="0" noProof="0" dirty="0">
                <a:ln>
                  <a:noFill/>
                </a:ln>
                <a:solidFill>
                  <a:srgbClr val="5C3C3C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- قائد القسم الإعلامي 2019-2020</a:t>
            </a:r>
            <a:br>
              <a:rPr kumimoji="0" lang="ar-JO" sz="1800" b="0" i="0" u="none" strike="noStrike" kern="1200" cap="none" spc="0" normalizeH="0" baseline="0" noProof="0" dirty="0">
                <a:ln>
                  <a:noFill/>
                </a:ln>
                <a:solidFill>
                  <a:srgbClr val="5C3C3C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</a:br>
            <a:r>
              <a:rPr kumimoji="0" lang="ar-JO" sz="1800" b="0" i="0" u="none" strike="noStrike" kern="1200" cap="none" spc="0" normalizeH="0" baseline="0" noProof="0" dirty="0">
                <a:ln>
                  <a:noFill/>
                </a:ln>
                <a:solidFill>
                  <a:srgbClr val="5C3C3C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- قائد في مجلس المرشدات والمتقدم 2020 – 2021</a:t>
            </a:r>
            <a:br>
              <a:rPr kumimoji="0" lang="ar-JO" sz="1800" b="0" i="0" u="none" strike="noStrike" kern="1200" cap="none" spc="0" normalizeH="0" baseline="0" noProof="0" dirty="0">
                <a:ln>
                  <a:noFill/>
                </a:ln>
                <a:solidFill>
                  <a:srgbClr val="5C3C3C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</a:br>
            <a:r>
              <a:rPr kumimoji="0" lang="ar-JO" sz="1800" b="0" i="0" u="none" strike="noStrike" kern="1200" cap="none" spc="0" normalizeH="0" baseline="0" noProof="0" dirty="0">
                <a:ln>
                  <a:noFill/>
                </a:ln>
                <a:solidFill>
                  <a:srgbClr val="5C3C3C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قائد مجلس المرشدات والمتقدم 2021 – 2022</a:t>
            </a:r>
            <a:br>
              <a:rPr kumimoji="0" lang="ar-JO" sz="1800" b="0" i="0" u="none" strike="noStrike" kern="1200" cap="none" spc="0" normalizeH="0" baseline="0" noProof="0" dirty="0">
                <a:ln>
                  <a:noFill/>
                </a:ln>
                <a:solidFill>
                  <a:srgbClr val="5C3C3C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</a:br>
            <a:r>
              <a:rPr kumimoji="0" lang="ar-JO" sz="1800" b="0" i="0" u="none" strike="noStrike" kern="1200" cap="none" spc="0" normalizeH="0" baseline="0" noProof="0" dirty="0">
                <a:ln>
                  <a:noFill/>
                </a:ln>
                <a:solidFill>
                  <a:srgbClr val="5C3C3C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قائد المجالس 2023</a:t>
            </a:r>
            <a:b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srgbClr val="5C3C3C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</a:br>
            <a:endParaRPr lang="en-US" dirty="0">
              <a:solidFill>
                <a:srgbClr val="5C3C3C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0327B5-62AC-67C4-99A3-DAADCC3C1776}"/>
              </a:ext>
            </a:extLst>
          </p:cNvPr>
          <p:cNvSpPr txBox="1"/>
          <p:nvPr/>
        </p:nvSpPr>
        <p:spPr>
          <a:xfrm>
            <a:off x="4025591" y="3220550"/>
            <a:ext cx="4690946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JO" sz="3600" b="1" i="0" u="none" strike="noStrike" kern="1200" cap="none" spc="0" normalizeH="0" baseline="0" noProof="0" dirty="0">
                <a:ln>
                  <a:noFill/>
                </a:ln>
                <a:solidFill>
                  <a:srgbClr val="5C3C3C"/>
                </a:solidFill>
                <a:effectLst/>
                <a:uLnTx/>
                <a:uFillTx/>
                <a:latin typeface="Calibri" panose="020F0502020204030204"/>
                <a:ea typeface="+mn-ea"/>
                <a:cs typeface="+mj-cs"/>
              </a:rPr>
              <a:t>المجال الشخصي: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JO" sz="1800" b="0" i="0" u="none" strike="noStrike" kern="1200" cap="none" spc="0" normalizeH="0" baseline="0" noProof="0" dirty="0">
                <a:ln>
                  <a:noFill/>
                </a:ln>
                <a:solidFill>
                  <a:srgbClr val="5C3C3C"/>
                </a:solidFill>
                <a:effectLst/>
                <a:uLnTx/>
                <a:uFillTx/>
                <a:latin typeface="Calibri" panose="020F0502020204030204"/>
                <a:ea typeface="+mn-ea"/>
                <a:cs typeface="+mj-cs"/>
              </a:rPr>
              <a:t>- بكالوريس ادب انجليزي / الجامعة الأردنية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JO" sz="1800" b="0" i="0" u="none" strike="noStrike" kern="1200" cap="none" spc="0" normalizeH="0" baseline="0" noProof="0" dirty="0">
                <a:ln>
                  <a:noFill/>
                </a:ln>
                <a:solidFill>
                  <a:srgbClr val="5C3C3C"/>
                </a:solidFill>
                <a:effectLst/>
                <a:uLnTx/>
                <a:uFillTx/>
                <a:latin typeface="Calibri" panose="020F0502020204030204"/>
                <a:ea typeface="+mn-ea"/>
                <a:cs typeface="+mj-cs"/>
              </a:rPr>
              <a:t>- ماجستير ادارة تربوية / الجامعة الأردنية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JO" sz="1800" b="0" i="0" u="none" strike="noStrike" kern="1200" cap="none" spc="0" normalizeH="0" baseline="0" noProof="0" dirty="0">
                <a:ln>
                  <a:noFill/>
                </a:ln>
                <a:solidFill>
                  <a:srgbClr val="5C3C3C"/>
                </a:solidFill>
                <a:effectLst/>
                <a:uLnTx/>
                <a:uFillTx/>
                <a:latin typeface="Calibri" panose="020F0502020204030204"/>
                <a:ea typeface="+mn-ea"/>
                <a:cs typeface="+mj-cs"/>
              </a:rPr>
              <a:t>- معلمة لغة انجليزية / مدارس الأيزو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1DDD68-2B4C-1754-E76C-3FBE6554FE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22" y="0"/>
            <a:ext cx="8961356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07986B-2C9A-D6A3-149C-C1AEDAD2E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624" y="163105"/>
            <a:ext cx="5584420" cy="15850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18BB36-94B6-C873-B271-0A1ADCE19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0877" y="2692596"/>
            <a:ext cx="2243123" cy="10200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E39840-8C93-8942-942D-0D358BA80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5189" y="2898185"/>
            <a:ext cx="687805" cy="4719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0DBE69-F540-E033-8657-00F0DB9095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5038" y="2692596"/>
            <a:ext cx="2231420" cy="10749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DEBF42-72DC-CF7E-00FF-6BEA9C093E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4785" y="2958351"/>
            <a:ext cx="961311" cy="3515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4B9EDE-F3E1-4ABE-0F15-FC5907C2EC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661" y="2654659"/>
            <a:ext cx="2471124" cy="115079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52BDC94-FD68-5D0C-DD19-5A598A2E33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322" y="0"/>
            <a:ext cx="896135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029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BA25CF-F95B-E850-E2D8-1CECBBF8E8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8080" y="659512"/>
            <a:ext cx="3198563" cy="44463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C0D66F2-03CB-0539-66D5-E1364A3A13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934" y="1233999"/>
            <a:ext cx="4993057" cy="28836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AE7404B-CBF3-3431-C71D-DDE8190141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22" y="37634"/>
            <a:ext cx="8961356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42"/>
          <p:cNvSpPr/>
          <p:nvPr/>
        </p:nvSpPr>
        <p:spPr>
          <a:xfrm>
            <a:off x="1363739" y="4829576"/>
            <a:ext cx="152417" cy="99385"/>
          </a:xfrm>
          <a:custGeom>
            <a:avLst/>
            <a:gdLst/>
            <a:ahLst/>
            <a:cxnLst/>
            <a:rect l="l" t="t" r="r" b="b"/>
            <a:pathLst>
              <a:path w="3618" h="2359" extrusionOk="0">
                <a:moveTo>
                  <a:pt x="2011" y="1"/>
                </a:moveTo>
                <a:cubicBezTo>
                  <a:pt x="1897" y="1"/>
                  <a:pt x="1775" y="18"/>
                  <a:pt x="1641" y="66"/>
                </a:cubicBezTo>
                <a:cubicBezTo>
                  <a:pt x="1216" y="218"/>
                  <a:pt x="304" y="644"/>
                  <a:pt x="152" y="948"/>
                </a:cubicBezTo>
                <a:cubicBezTo>
                  <a:pt x="0" y="1252"/>
                  <a:pt x="61" y="1738"/>
                  <a:pt x="61" y="1799"/>
                </a:cubicBezTo>
                <a:cubicBezTo>
                  <a:pt x="61" y="1799"/>
                  <a:pt x="942" y="2315"/>
                  <a:pt x="1641" y="2346"/>
                </a:cubicBezTo>
                <a:cubicBezTo>
                  <a:pt x="1714" y="2354"/>
                  <a:pt x="1796" y="2358"/>
                  <a:pt x="1884" y="2358"/>
                </a:cubicBezTo>
                <a:cubicBezTo>
                  <a:pt x="2429" y="2358"/>
                  <a:pt x="3213" y="2216"/>
                  <a:pt x="3344" y="2163"/>
                </a:cubicBezTo>
                <a:cubicBezTo>
                  <a:pt x="3496" y="2072"/>
                  <a:pt x="3617" y="1616"/>
                  <a:pt x="3617" y="1100"/>
                </a:cubicBezTo>
                <a:cubicBezTo>
                  <a:pt x="3617" y="704"/>
                  <a:pt x="3040" y="218"/>
                  <a:pt x="2705" y="127"/>
                </a:cubicBezTo>
                <a:cubicBezTo>
                  <a:pt x="2476" y="85"/>
                  <a:pt x="2261" y="1"/>
                  <a:pt x="20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1" name="Google Shape;861;p42"/>
          <p:cNvSpPr/>
          <p:nvPr/>
        </p:nvSpPr>
        <p:spPr>
          <a:xfrm>
            <a:off x="1418800" y="4851567"/>
            <a:ext cx="97357" cy="81985"/>
          </a:xfrm>
          <a:custGeom>
            <a:avLst/>
            <a:gdLst/>
            <a:ahLst/>
            <a:cxnLst/>
            <a:rect l="l" t="t" r="r" b="b"/>
            <a:pathLst>
              <a:path w="2311" h="1946" extrusionOk="0">
                <a:moveTo>
                  <a:pt x="2097" y="0"/>
                </a:moveTo>
                <a:cubicBezTo>
                  <a:pt x="2097" y="0"/>
                  <a:pt x="2037" y="61"/>
                  <a:pt x="2067" y="61"/>
                </a:cubicBezTo>
                <a:cubicBezTo>
                  <a:pt x="2067" y="61"/>
                  <a:pt x="547" y="942"/>
                  <a:pt x="395" y="973"/>
                </a:cubicBezTo>
                <a:cubicBezTo>
                  <a:pt x="243" y="1064"/>
                  <a:pt x="91" y="1824"/>
                  <a:pt x="91" y="1824"/>
                </a:cubicBezTo>
                <a:cubicBezTo>
                  <a:pt x="0" y="1854"/>
                  <a:pt x="1611" y="1945"/>
                  <a:pt x="1611" y="1945"/>
                </a:cubicBezTo>
                <a:lnTo>
                  <a:pt x="2310" y="1398"/>
                </a:lnTo>
                <a:lnTo>
                  <a:pt x="2310" y="608"/>
                </a:lnTo>
                <a:cubicBezTo>
                  <a:pt x="2310" y="334"/>
                  <a:pt x="2097" y="0"/>
                  <a:pt x="209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2" name="Google Shape;862;p42"/>
          <p:cNvSpPr/>
          <p:nvPr/>
        </p:nvSpPr>
        <p:spPr>
          <a:xfrm>
            <a:off x="1368837" y="4820814"/>
            <a:ext cx="138347" cy="82027"/>
          </a:xfrm>
          <a:custGeom>
            <a:avLst/>
            <a:gdLst/>
            <a:ahLst/>
            <a:cxnLst/>
            <a:rect l="l" t="t" r="r" b="b"/>
            <a:pathLst>
              <a:path w="3284" h="1947" extrusionOk="0">
                <a:moveTo>
                  <a:pt x="1855" y="1"/>
                </a:moveTo>
                <a:cubicBezTo>
                  <a:pt x="1764" y="1"/>
                  <a:pt x="61" y="882"/>
                  <a:pt x="1" y="1156"/>
                </a:cubicBezTo>
                <a:cubicBezTo>
                  <a:pt x="30" y="1156"/>
                  <a:pt x="1027" y="1947"/>
                  <a:pt x="1466" y="1947"/>
                </a:cubicBezTo>
                <a:cubicBezTo>
                  <a:pt x="1474" y="1947"/>
                  <a:pt x="1482" y="1946"/>
                  <a:pt x="1490" y="1946"/>
                </a:cubicBezTo>
                <a:cubicBezTo>
                  <a:pt x="1733" y="1764"/>
                  <a:pt x="3223" y="1064"/>
                  <a:pt x="3283" y="730"/>
                </a:cubicBezTo>
                <a:cubicBezTo>
                  <a:pt x="3283" y="639"/>
                  <a:pt x="1916" y="1"/>
                  <a:pt x="185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B4AA1B3-F673-9D55-C746-549AC7057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9077" y="218185"/>
            <a:ext cx="5870957" cy="145097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8CB6036-CF8A-4636-C6A3-1A1187EABF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2029" y="1191331"/>
            <a:ext cx="3486517" cy="3629483"/>
          </a:xfrm>
          <a:prstGeom prst="rect">
            <a:avLst/>
          </a:prstGeom>
        </p:spPr>
      </p:pic>
      <p:pic>
        <p:nvPicPr>
          <p:cNvPr id="837" name="Picture 836">
            <a:extLst>
              <a:ext uri="{FF2B5EF4-FFF2-40B4-BE49-F238E27FC236}">
                <a16:creationId xmlns:a16="http://schemas.microsoft.com/office/drawing/2014/main" id="{19AF6489-6579-1450-9658-825BCC266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22" y="0"/>
            <a:ext cx="8961356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72C52C-71BE-3BD7-1022-A3F7F1C16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65" y="2278766"/>
            <a:ext cx="4041998" cy="35298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091C6CB-F9E6-9E9A-7201-58411AB924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96" y="899638"/>
            <a:ext cx="8943607" cy="21337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65EAC6-9EB9-D027-6AA7-82DCE52BE8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22" y="0"/>
            <a:ext cx="8961356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45"/>
          <p:cNvSpPr/>
          <p:nvPr/>
        </p:nvSpPr>
        <p:spPr>
          <a:xfrm>
            <a:off x="4457695" y="4625424"/>
            <a:ext cx="147349" cy="56125"/>
          </a:xfrm>
          <a:custGeom>
            <a:avLst/>
            <a:gdLst/>
            <a:ahLst/>
            <a:cxnLst/>
            <a:rect l="l" t="t" r="r" b="b"/>
            <a:pathLst>
              <a:path w="4492" h="1711" extrusionOk="0">
                <a:moveTo>
                  <a:pt x="2317" y="0"/>
                </a:moveTo>
                <a:cubicBezTo>
                  <a:pt x="2198" y="0"/>
                  <a:pt x="2092" y="15"/>
                  <a:pt x="2006" y="47"/>
                </a:cubicBezTo>
                <a:cubicBezTo>
                  <a:pt x="2006" y="47"/>
                  <a:pt x="0" y="381"/>
                  <a:pt x="578" y="1202"/>
                </a:cubicBezTo>
                <a:cubicBezTo>
                  <a:pt x="809" y="1562"/>
                  <a:pt x="1569" y="1710"/>
                  <a:pt x="2345" y="1710"/>
                </a:cubicBezTo>
                <a:cubicBezTo>
                  <a:pt x="3403" y="1710"/>
                  <a:pt x="4492" y="1436"/>
                  <a:pt x="4316" y="1050"/>
                </a:cubicBezTo>
                <a:cubicBezTo>
                  <a:pt x="4084" y="481"/>
                  <a:pt x="2993" y="0"/>
                  <a:pt x="2317" y="0"/>
                </a:cubicBezTo>
                <a:close/>
              </a:path>
            </a:pathLst>
          </a:custGeom>
          <a:solidFill>
            <a:srgbClr val="262A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5" name="Google Shape;935;p45"/>
          <p:cNvSpPr txBox="1">
            <a:spLocks noGrp="1"/>
          </p:cNvSpPr>
          <p:nvPr>
            <p:ph type="title" idx="2"/>
          </p:nvPr>
        </p:nvSpPr>
        <p:spPr>
          <a:xfrm>
            <a:off x="1784072" y="1122361"/>
            <a:ext cx="2787000" cy="140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grpSp>
        <p:nvGrpSpPr>
          <p:cNvPr id="936" name="Google Shape;936;p45"/>
          <p:cNvGrpSpPr/>
          <p:nvPr/>
        </p:nvGrpSpPr>
        <p:grpSpPr>
          <a:xfrm>
            <a:off x="4690378" y="1182129"/>
            <a:ext cx="2218095" cy="3088040"/>
            <a:chOff x="1578800" y="680925"/>
            <a:chExt cx="2224100" cy="3096400"/>
          </a:xfrm>
        </p:grpSpPr>
        <p:sp>
          <p:nvSpPr>
            <p:cNvPr id="937" name="Google Shape;937;p45"/>
            <p:cNvSpPr/>
            <p:nvPr/>
          </p:nvSpPr>
          <p:spPr>
            <a:xfrm>
              <a:off x="1580475" y="1158775"/>
              <a:ext cx="2222425" cy="521225"/>
            </a:xfrm>
            <a:custGeom>
              <a:avLst/>
              <a:gdLst/>
              <a:ahLst/>
              <a:cxnLst/>
              <a:rect l="l" t="t" r="r" b="b"/>
              <a:pathLst>
                <a:path w="88897" h="20849" extrusionOk="0">
                  <a:moveTo>
                    <a:pt x="44432" y="0"/>
                  </a:moveTo>
                  <a:cubicBezTo>
                    <a:pt x="23917" y="0"/>
                    <a:pt x="15912" y="3303"/>
                    <a:pt x="15912" y="3303"/>
                  </a:cubicBezTo>
                  <a:cubicBezTo>
                    <a:pt x="15912" y="3303"/>
                    <a:pt x="0" y="7539"/>
                    <a:pt x="0" y="13410"/>
                  </a:cubicBezTo>
                  <a:cubicBezTo>
                    <a:pt x="0" y="18914"/>
                    <a:pt x="31723" y="20849"/>
                    <a:pt x="44432" y="20849"/>
                  </a:cubicBezTo>
                  <a:cubicBezTo>
                    <a:pt x="57141" y="20849"/>
                    <a:pt x="88897" y="18914"/>
                    <a:pt x="88897" y="13410"/>
                  </a:cubicBezTo>
                  <a:cubicBezTo>
                    <a:pt x="88897" y="7539"/>
                    <a:pt x="72952" y="3303"/>
                    <a:pt x="72952" y="3303"/>
                  </a:cubicBezTo>
                  <a:cubicBezTo>
                    <a:pt x="72952" y="3303"/>
                    <a:pt x="64947" y="0"/>
                    <a:pt x="444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45"/>
            <p:cNvSpPr/>
            <p:nvPr/>
          </p:nvSpPr>
          <p:spPr>
            <a:xfrm>
              <a:off x="1578800" y="1160450"/>
              <a:ext cx="2222450" cy="522900"/>
            </a:xfrm>
            <a:custGeom>
              <a:avLst/>
              <a:gdLst/>
              <a:ahLst/>
              <a:cxnLst/>
              <a:rect l="l" t="t" r="r" b="b"/>
              <a:pathLst>
                <a:path w="88898" h="20916" extrusionOk="0">
                  <a:moveTo>
                    <a:pt x="44466" y="0"/>
                  </a:moveTo>
                  <a:cubicBezTo>
                    <a:pt x="23951" y="0"/>
                    <a:pt x="15945" y="3302"/>
                    <a:pt x="15945" y="3302"/>
                  </a:cubicBezTo>
                  <a:cubicBezTo>
                    <a:pt x="15945" y="3302"/>
                    <a:pt x="0" y="7572"/>
                    <a:pt x="0" y="13443"/>
                  </a:cubicBezTo>
                  <a:cubicBezTo>
                    <a:pt x="0" y="13977"/>
                    <a:pt x="301" y="14477"/>
                    <a:pt x="834" y="14944"/>
                  </a:cubicBezTo>
                  <a:cubicBezTo>
                    <a:pt x="1101" y="14777"/>
                    <a:pt x="1335" y="14644"/>
                    <a:pt x="1568" y="14544"/>
                  </a:cubicBezTo>
                  <a:cubicBezTo>
                    <a:pt x="2769" y="13943"/>
                    <a:pt x="4003" y="13376"/>
                    <a:pt x="5271" y="12876"/>
                  </a:cubicBezTo>
                  <a:cubicBezTo>
                    <a:pt x="7830" y="11819"/>
                    <a:pt x="10690" y="9927"/>
                    <a:pt x="13581" y="9927"/>
                  </a:cubicBezTo>
                  <a:cubicBezTo>
                    <a:pt x="14158" y="9927"/>
                    <a:pt x="14735" y="10002"/>
                    <a:pt x="15311" y="10174"/>
                  </a:cubicBezTo>
                  <a:cubicBezTo>
                    <a:pt x="15411" y="10207"/>
                    <a:pt x="15512" y="10341"/>
                    <a:pt x="15478" y="10441"/>
                  </a:cubicBezTo>
                  <a:cubicBezTo>
                    <a:pt x="14811" y="12142"/>
                    <a:pt x="14978" y="14010"/>
                    <a:pt x="14744" y="15811"/>
                  </a:cubicBezTo>
                  <a:cubicBezTo>
                    <a:pt x="14744" y="15945"/>
                    <a:pt x="14578" y="15978"/>
                    <a:pt x="14477" y="15978"/>
                  </a:cubicBezTo>
                  <a:cubicBezTo>
                    <a:pt x="14271" y="15925"/>
                    <a:pt x="14060" y="15900"/>
                    <a:pt x="13846" y="15900"/>
                  </a:cubicBezTo>
                  <a:cubicBezTo>
                    <a:pt x="12332" y="15900"/>
                    <a:pt x="10676" y="17132"/>
                    <a:pt x="9507" y="17980"/>
                  </a:cubicBezTo>
                  <a:cubicBezTo>
                    <a:pt x="19915" y="20081"/>
                    <a:pt x="36260" y="20915"/>
                    <a:pt x="44499" y="20915"/>
                  </a:cubicBezTo>
                  <a:cubicBezTo>
                    <a:pt x="52838" y="20915"/>
                    <a:pt x="69317" y="20081"/>
                    <a:pt x="79691" y="17980"/>
                  </a:cubicBezTo>
                  <a:cubicBezTo>
                    <a:pt x="79190" y="17446"/>
                    <a:pt x="78657" y="17012"/>
                    <a:pt x="78123" y="16679"/>
                  </a:cubicBezTo>
                  <a:cubicBezTo>
                    <a:pt x="77489" y="16278"/>
                    <a:pt x="76855" y="15945"/>
                    <a:pt x="76155" y="15678"/>
                  </a:cubicBezTo>
                  <a:cubicBezTo>
                    <a:pt x="75721" y="15511"/>
                    <a:pt x="75154" y="15411"/>
                    <a:pt x="74821" y="15111"/>
                  </a:cubicBezTo>
                  <a:cubicBezTo>
                    <a:pt x="74320" y="14644"/>
                    <a:pt x="74454" y="13810"/>
                    <a:pt x="74520" y="13210"/>
                  </a:cubicBezTo>
                  <a:cubicBezTo>
                    <a:pt x="74654" y="12509"/>
                    <a:pt x="74854" y="11542"/>
                    <a:pt x="75521" y="11241"/>
                  </a:cubicBezTo>
                  <a:cubicBezTo>
                    <a:pt x="75776" y="11121"/>
                    <a:pt x="76063" y="11075"/>
                    <a:pt x="76359" y="11075"/>
                  </a:cubicBezTo>
                  <a:cubicBezTo>
                    <a:pt x="76799" y="11075"/>
                    <a:pt x="77257" y="11175"/>
                    <a:pt x="77656" y="11275"/>
                  </a:cubicBezTo>
                  <a:cubicBezTo>
                    <a:pt x="79524" y="11675"/>
                    <a:pt x="81292" y="12609"/>
                    <a:pt x="83126" y="13210"/>
                  </a:cubicBezTo>
                  <a:cubicBezTo>
                    <a:pt x="84527" y="13677"/>
                    <a:pt x="86496" y="14144"/>
                    <a:pt x="87630" y="15278"/>
                  </a:cubicBezTo>
                  <a:cubicBezTo>
                    <a:pt x="88464" y="14744"/>
                    <a:pt x="88897" y="14110"/>
                    <a:pt x="88897" y="13443"/>
                  </a:cubicBezTo>
                  <a:cubicBezTo>
                    <a:pt x="88897" y="7572"/>
                    <a:pt x="72986" y="3302"/>
                    <a:pt x="72986" y="3302"/>
                  </a:cubicBezTo>
                  <a:cubicBezTo>
                    <a:pt x="72986" y="3302"/>
                    <a:pt x="64980" y="0"/>
                    <a:pt x="444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45"/>
            <p:cNvSpPr/>
            <p:nvPr/>
          </p:nvSpPr>
          <p:spPr>
            <a:xfrm>
              <a:off x="1778950" y="866900"/>
              <a:ext cx="1824650" cy="1488575"/>
            </a:xfrm>
            <a:custGeom>
              <a:avLst/>
              <a:gdLst/>
              <a:ahLst/>
              <a:cxnLst/>
              <a:rect l="l" t="t" r="r" b="b"/>
              <a:pathLst>
                <a:path w="72986" h="59543" extrusionOk="0">
                  <a:moveTo>
                    <a:pt x="36493" y="0"/>
                  </a:moveTo>
                  <a:cubicBezTo>
                    <a:pt x="20315" y="0"/>
                    <a:pt x="10441" y="8039"/>
                    <a:pt x="8640" y="22650"/>
                  </a:cubicBezTo>
                  <a:cubicBezTo>
                    <a:pt x="8473" y="23817"/>
                    <a:pt x="8373" y="24985"/>
                    <a:pt x="8339" y="26086"/>
                  </a:cubicBezTo>
                  <a:cubicBezTo>
                    <a:pt x="8306" y="27186"/>
                    <a:pt x="7506" y="28054"/>
                    <a:pt x="6471" y="28321"/>
                  </a:cubicBezTo>
                  <a:cubicBezTo>
                    <a:pt x="2769" y="29155"/>
                    <a:pt x="0" y="32490"/>
                    <a:pt x="0" y="36426"/>
                  </a:cubicBezTo>
                  <a:cubicBezTo>
                    <a:pt x="0" y="40029"/>
                    <a:pt x="2302" y="43065"/>
                    <a:pt x="5471" y="44232"/>
                  </a:cubicBezTo>
                  <a:cubicBezTo>
                    <a:pt x="6004" y="44432"/>
                    <a:pt x="6338" y="44999"/>
                    <a:pt x="6205" y="45566"/>
                  </a:cubicBezTo>
                  <a:cubicBezTo>
                    <a:pt x="6105" y="46100"/>
                    <a:pt x="6004" y="46667"/>
                    <a:pt x="6004" y="47201"/>
                  </a:cubicBezTo>
                  <a:cubicBezTo>
                    <a:pt x="6004" y="50870"/>
                    <a:pt x="8940" y="54273"/>
                    <a:pt x="13110" y="54339"/>
                  </a:cubicBezTo>
                  <a:cubicBezTo>
                    <a:pt x="13643" y="54339"/>
                    <a:pt x="14110" y="54706"/>
                    <a:pt x="14244" y="55207"/>
                  </a:cubicBezTo>
                  <a:cubicBezTo>
                    <a:pt x="14944" y="57708"/>
                    <a:pt x="17246" y="59543"/>
                    <a:pt x="19948" y="59543"/>
                  </a:cubicBezTo>
                  <a:cubicBezTo>
                    <a:pt x="23217" y="59543"/>
                    <a:pt x="25919" y="56874"/>
                    <a:pt x="25919" y="53572"/>
                  </a:cubicBezTo>
                  <a:lnTo>
                    <a:pt x="47100" y="53572"/>
                  </a:lnTo>
                  <a:cubicBezTo>
                    <a:pt x="47100" y="56874"/>
                    <a:pt x="49769" y="59543"/>
                    <a:pt x="53038" y="59543"/>
                  </a:cubicBezTo>
                  <a:cubicBezTo>
                    <a:pt x="55773" y="59543"/>
                    <a:pt x="58042" y="57708"/>
                    <a:pt x="58775" y="55207"/>
                  </a:cubicBezTo>
                  <a:cubicBezTo>
                    <a:pt x="58876" y="54706"/>
                    <a:pt x="59343" y="54339"/>
                    <a:pt x="59876" y="54339"/>
                  </a:cubicBezTo>
                  <a:cubicBezTo>
                    <a:pt x="64046" y="54273"/>
                    <a:pt x="66981" y="50870"/>
                    <a:pt x="66981" y="47201"/>
                  </a:cubicBezTo>
                  <a:cubicBezTo>
                    <a:pt x="66981" y="46600"/>
                    <a:pt x="66881" y="46067"/>
                    <a:pt x="66781" y="45566"/>
                  </a:cubicBezTo>
                  <a:cubicBezTo>
                    <a:pt x="66614" y="44999"/>
                    <a:pt x="66981" y="44432"/>
                    <a:pt x="67515" y="44232"/>
                  </a:cubicBezTo>
                  <a:cubicBezTo>
                    <a:pt x="70684" y="43065"/>
                    <a:pt x="72986" y="40029"/>
                    <a:pt x="72986" y="36426"/>
                  </a:cubicBezTo>
                  <a:cubicBezTo>
                    <a:pt x="72986" y="32490"/>
                    <a:pt x="70217" y="29155"/>
                    <a:pt x="66514" y="28321"/>
                  </a:cubicBezTo>
                  <a:cubicBezTo>
                    <a:pt x="65480" y="28087"/>
                    <a:pt x="64680" y="27186"/>
                    <a:pt x="64646" y="26086"/>
                  </a:cubicBezTo>
                  <a:cubicBezTo>
                    <a:pt x="64613" y="24918"/>
                    <a:pt x="64480" y="23817"/>
                    <a:pt x="64346" y="22650"/>
                  </a:cubicBezTo>
                  <a:cubicBezTo>
                    <a:pt x="62612" y="8039"/>
                    <a:pt x="52671" y="0"/>
                    <a:pt x="364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45"/>
            <p:cNvSpPr/>
            <p:nvPr/>
          </p:nvSpPr>
          <p:spPr>
            <a:xfrm>
              <a:off x="1832325" y="866050"/>
              <a:ext cx="1721250" cy="1488600"/>
            </a:xfrm>
            <a:custGeom>
              <a:avLst/>
              <a:gdLst/>
              <a:ahLst/>
              <a:cxnLst/>
              <a:rect l="l" t="t" r="r" b="b"/>
              <a:pathLst>
                <a:path w="68850" h="59544" extrusionOk="0">
                  <a:moveTo>
                    <a:pt x="34391" y="1"/>
                  </a:moveTo>
                  <a:cubicBezTo>
                    <a:pt x="18213" y="1"/>
                    <a:pt x="8306" y="8040"/>
                    <a:pt x="6538" y="22617"/>
                  </a:cubicBezTo>
                  <a:cubicBezTo>
                    <a:pt x="6438" y="23785"/>
                    <a:pt x="6305" y="24919"/>
                    <a:pt x="6271" y="26086"/>
                  </a:cubicBezTo>
                  <a:cubicBezTo>
                    <a:pt x="6204" y="26787"/>
                    <a:pt x="5871" y="27454"/>
                    <a:pt x="5337" y="27888"/>
                  </a:cubicBezTo>
                  <a:cubicBezTo>
                    <a:pt x="5471" y="28621"/>
                    <a:pt x="5604" y="29389"/>
                    <a:pt x="5704" y="30089"/>
                  </a:cubicBezTo>
                  <a:cubicBezTo>
                    <a:pt x="5760" y="30230"/>
                    <a:pt x="5650" y="30371"/>
                    <a:pt x="5514" y="30371"/>
                  </a:cubicBezTo>
                  <a:cubicBezTo>
                    <a:pt x="5489" y="30371"/>
                    <a:pt x="5463" y="30366"/>
                    <a:pt x="5437" y="30356"/>
                  </a:cubicBezTo>
                  <a:cubicBezTo>
                    <a:pt x="5132" y="30146"/>
                    <a:pt x="4822" y="30056"/>
                    <a:pt x="4515" y="30056"/>
                  </a:cubicBezTo>
                  <a:cubicBezTo>
                    <a:pt x="3209" y="30056"/>
                    <a:pt x="1949" y="31679"/>
                    <a:pt x="1301" y="32624"/>
                  </a:cubicBezTo>
                  <a:cubicBezTo>
                    <a:pt x="367" y="33925"/>
                    <a:pt x="0" y="35293"/>
                    <a:pt x="33" y="36894"/>
                  </a:cubicBezTo>
                  <a:cubicBezTo>
                    <a:pt x="158" y="40426"/>
                    <a:pt x="2510" y="43812"/>
                    <a:pt x="6182" y="43812"/>
                  </a:cubicBezTo>
                  <a:cubicBezTo>
                    <a:pt x="6428" y="43812"/>
                    <a:pt x="6680" y="43797"/>
                    <a:pt x="6938" y="43766"/>
                  </a:cubicBezTo>
                  <a:cubicBezTo>
                    <a:pt x="7005" y="43766"/>
                    <a:pt x="7105" y="43832"/>
                    <a:pt x="7138" y="43932"/>
                  </a:cubicBezTo>
                  <a:cubicBezTo>
                    <a:pt x="9040" y="48636"/>
                    <a:pt x="12609" y="52605"/>
                    <a:pt x="16679" y="55574"/>
                  </a:cubicBezTo>
                  <a:cubicBezTo>
                    <a:pt x="16845" y="55708"/>
                    <a:pt x="16812" y="55908"/>
                    <a:pt x="16645" y="55941"/>
                  </a:cubicBezTo>
                  <a:cubicBezTo>
                    <a:pt x="15544" y="56375"/>
                    <a:pt x="14711" y="57209"/>
                    <a:pt x="13843" y="57909"/>
                  </a:cubicBezTo>
                  <a:cubicBezTo>
                    <a:pt x="14944" y="58910"/>
                    <a:pt x="16345" y="59544"/>
                    <a:pt x="17946" y="59544"/>
                  </a:cubicBezTo>
                  <a:cubicBezTo>
                    <a:pt x="21215" y="59544"/>
                    <a:pt x="23884" y="56875"/>
                    <a:pt x="23884" y="53573"/>
                  </a:cubicBezTo>
                  <a:lnTo>
                    <a:pt x="45132" y="53573"/>
                  </a:lnTo>
                  <a:cubicBezTo>
                    <a:pt x="45132" y="56875"/>
                    <a:pt x="47801" y="59544"/>
                    <a:pt x="51070" y="59544"/>
                  </a:cubicBezTo>
                  <a:cubicBezTo>
                    <a:pt x="52671" y="59544"/>
                    <a:pt x="54039" y="58910"/>
                    <a:pt x="55139" y="57909"/>
                  </a:cubicBezTo>
                  <a:cubicBezTo>
                    <a:pt x="54406" y="57542"/>
                    <a:pt x="53905" y="57142"/>
                    <a:pt x="53338" y="56875"/>
                  </a:cubicBezTo>
                  <a:cubicBezTo>
                    <a:pt x="52571" y="56475"/>
                    <a:pt x="51837" y="56141"/>
                    <a:pt x="51137" y="55741"/>
                  </a:cubicBezTo>
                  <a:cubicBezTo>
                    <a:pt x="51036" y="55641"/>
                    <a:pt x="50970" y="55474"/>
                    <a:pt x="51070" y="55407"/>
                  </a:cubicBezTo>
                  <a:cubicBezTo>
                    <a:pt x="53538" y="53473"/>
                    <a:pt x="56707" y="51471"/>
                    <a:pt x="57875" y="48436"/>
                  </a:cubicBezTo>
                  <a:cubicBezTo>
                    <a:pt x="58208" y="47602"/>
                    <a:pt x="58208" y="46901"/>
                    <a:pt x="59142" y="46568"/>
                  </a:cubicBezTo>
                  <a:cubicBezTo>
                    <a:pt x="60410" y="46101"/>
                    <a:pt x="61711" y="46134"/>
                    <a:pt x="62978" y="45400"/>
                  </a:cubicBezTo>
                  <a:cubicBezTo>
                    <a:pt x="65647" y="43866"/>
                    <a:pt x="67815" y="41030"/>
                    <a:pt x="68315" y="37928"/>
                  </a:cubicBezTo>
                  <a:cubicBezTo>
                    <a:pt x="68849" y="34559"/>
                    <a:pt x="66514" y="31223"/>
                    <a:pt x="63312" y="30123"/>
                  </a:cubicBezTo>
                  <a:cubicBezTo>
                    <a:pt x="63212" y="30089"/>
                    <a:pt x="63145" y="29989"/>
                    <a:pt x="63145" y="29922"/>
                  </a:cubicBezTo>
                  <a:cubicBezTo>
                    <a:pt x="63212" y="29222"/>
                    <a:pt x="63345" y="28555"/>
                    <a:pt x="63479" y="27854"/>
                  </a:cubicBezTo>
                  <a:cubicBezTo>
                    <a:pt x="62912" y="27421"/>
                    <a:pt x="62578" y="26787"/>
                    <a:pt x="62545" y="26086"/>
                  </a:cubicBezTo>
                  <a:cubicBezTo>
                    <a:pt x="62511" y="24952"/>
                    <a:pt x="62411" y="23785"/>
                    <a:pt x="62244" y="22617"/>
                  </a:cubicBezTo>
                  <a:cubicBezTo>
                    <a:pt x="60477" y="8040"/>
                    <a:pt x="50569" y="1"/>
                    <a:pt x="343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45"/>
            <p:cNvSpPr/>
            <p:nvPr/>
          </p:nvSpPr>
          <p:spPr>
            <a:xfrm>
              <a:off x="2328500" y="2755750"/>
              <a:ext cx="726375" cy="758900"/>
            </a:xfrm>
            <a:custGeom>
              <a:avLst/>
              <a:gdLst/>
              <a:ahLst/>
              <a:cxnLst/>
              <a:rect l="l" t="t" r="r" b="b"/>
              <a:pathLst>
                <a:path w="29055" h="30356" extrusionOk="0">
                  <a:moveTo>
                    <a:pt x="1902" y="0"/>
                  </a:moveTo>
                  <a:lnTo>
                    <a:pt x="201" y="7172"/>
                  </a:lnTo>
                  <a:cubicBezTo>
                    <a:pt x="1" y="8140"/>
                    <a:pt x="1" y="9107"/>
                    <a:pt x="267" y="10041"/>
                  </a:cubicBezTo>
                  <a:lnTo>
                    <a:pt x="5971" y="30355"/>
                  </a:lnTo>
                  <a:lnTo>
                    <a:pt x="23117" y="30355"/>
                  </a:lnTo>
                  <a:lnTo>
                    <a:pt x="28821" y="10041"/>
                  </a:lnTo>
                  <a:cubicBezTo>
                    <a:pt x="29055" y="9074"/>
                    <a:pt x="29055" y="8106"/>
                    <a:pt x="28854" y="7172"/>
                  </a:cubicBezTo>
                  <a:lnTo>
                    <a:pt x="27153" y="0"/>
                  </a:lnTo>
                  <a:close/>
                </a:path>
              </a:pathLst>
            </a:custGeom>
            <a:solidFill>
              <a:srgbClr val="F8FF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45"/>
            <p:cNvSpPr/>
            <p:nvPr/>
          </p:nvSpPr>
          <p:spPr>
            <a:xfrm>
              <a:off x="2328500" y="2755750"/>
              <a:ext cx="726375" cy="758900"/>
            </a:xfrm>
            <a:custGeom>
              <a:avLst/>
              <a:gdLst/>
              <a:ahLst/>
              <a:cxnLst/>
              <a:rect l="l" t="t" r="r" b="b"/>
              <a:pathLst>
                <a:path w="29055" h="30356" extrusionOk="0">
                  <a:moveTo>
                    <a:pt x="1902" y="0"/>
                  </a:moveTo>
                  <a:lnTo>
                    <a:pt x="201" y="7172"/>
                  </a:lnTo>
                  <a:cubicBezTo>
                    <a:pt x="1" y="8140"/>
                    <a:pt x="1" y="9107"/>
                    <a:pt x="267" y="10041"/>
                  </a:cubicBezTo>
                  <a:lnTo>
                    <a:pt x="5971" y="30355"/>
                  </a:lnTo>
                  <a:lnTo>
                    <a:pt x="23117" y="30355"/>
                  </a:lnTo>
                  <a:lnTo>
                    <a:pt x="28821" y="10041"/>
                  </a:lnTo>
                  <a:cubicBezTo>
                    <a:pt x="29055" y="9074"/>
                    <a:pt x="29055" y="8106"/>
                    <a:pt x="28854" y="7172"/>
                  </a:cubicBezTo>
                  <a:lnTo>
                    <a:pt x="271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45"/>
            <p:cNvSpPr/>
            <p:nvPr/>
          </p:nvSpPr>
          <p:spPr>
            <a:xfrm>
              <a:off x="2689600" y="2752400"/>
              <a:ext cx="20875" cy="1021600"/>
            </a:xfrm>
            <a:custGeom>
              <a:avLst/>
              <a:gdLst/>
              <a:ahLst/>
              <a:cxnLst/>
              <a:rect l="l" t="t" r="r" b="b"/>
              <a:pathLst>
                <a:path w="835" h="40864" extrusionOk="0">
                  <a:moveTo>
                    <a:pt x="34" y="1"/>
                  </a:moveTo>
                  <a:lnTo>
                    <a:pt x="0" y="20416"/>
                  </a:lnTo>
                  <a:lnTo>
                    <a:pt x="34" y="40864"/>
                  </a:lnTo>
                  <a:lnTo>
                    <a:pt x="100" y="40864"/>
                  </a:lnTo>
                  <a:cubicBezTo>
                    <a:pt x="267" y="39196"/>
                    <a:pt x="334" y="37495"/>
                    <a:pt x="434" y="35760"/>
                  </a:cubicBezTo>
                  <a:lnTo>
                    <a:pt x="667" y="30690"/>
                  </a:lnTo>
                  <a:cubicBezTo>
                    <a:pt x="767" y="27254"/>
                    <a:pt x="834" y="23885"/>
                    <a:pt x="834" y="20482"/>
                  </a:cubicBezTo>
                  <a:lnTo>
                    <a:pt x="767" y="15379"/>
                  </a:lnTo>
                  <a:cubicBezTo>
                    <a:pt x="734" y="13711"/>
                    <a:pt x="734" y="12010"/>
                    <a:pt x="667" y="10308"/>
                  </a:cubicBezTo>
                  <a:lnTo>
                    <a:pt x="434" y="5205"/>
                  </a:lnTo>
                  <a:cubicBezTo>
                    <a:pt x="367" y="3537"/>
                    <a:pt x="267" y="1836"/>
                    <a:pt x="100" y="134"/>
                  </a:cubicBezTo>
                  <a:lnTo>
                    <a:pt x="10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45"/>
            <p:cNvSpPr/>
            <p:nvPr/>
          </p:nvSpPr>
          <p:spPr>
            <a:xfrm>
              <a:off x="2328500" y="2754075"/>
              <a:ext cx="726375" cy="675300"/>
            </a:xfrm>
            <a:custGeom>
              <a:avLst/>
              <a:gdLst/>
              <a:ahLst/>
              <a:cxnLst/>
              <a:rect l="l" t="t" r="r" b="b"/>
              <a:pathLst>
                <a:path w="29055" h="27012" extrusionOk="0">
                  <a:moveTo>
                    <a:pt x="1902" y="1"/>
                  </a:moveTo>
                  <a:lnTo>
                    <a:pt x="201" y="7173"/>
                  </a:lnTo>
                  <a:cubicBezTo>
                    <a:pt x="1" y="8140"/>
                    <a:pt x="1" y="9141"/>
                    <a:pt x="234" y="10075"/>
                  </a:cubicBezTo>
                  <a:lnTo>
                    <a:pt x="4671" y="25686"/>
                  </a:lnTo>
                  <a:cubicBezTo>
                    <a:pt x="5104" y="25919"/>
                    <a:pt x="5538" y="25986"/>
                    <a:pt x="5871" y="26086"/>
                  </a:cubicBezTo>
                  <a:cubicBezTo>
                    <a:pt x="7139" y="26420"/>
                    <a:pt x="8473" y="26653"/>
                    <a:pt x="9774" y="26787"/>
                  </a:cubicBezTo>
                  <a:cubicBezTo>
                    <a:pt x="10975" y="26937"/>
                    <a:pt x="12176" y="27012"/>
                    <a:pt x="13381" y="27012"/>
                  </a:cubicBezTo>
                  <a:cubicBezTo>
                    <a:pt x="14586" y="27012"/>
                    <a:pt x="15795" y="26937"/>
                    <a:pt x="17013" y="26787"/>
                  </a:cubicBezTo>
                  <a:cubicBezTo>
                    <a:pt x="19581" y="26486"/>
                    <a:pt x="22183" y="25853"/>
                    <a:pt x="24618" y="24985"/>
                  </a:cubicBezTo>
                  <a:lnTo>
                    <a:pt x="28821" y="10075"/>
                  </a:lnTo>
                  <a:cubicBezTo>
                    <a:pt x="29055" y="9107"/>
                    <a:pt x="29055" y="8140"/>
                    <a:pt x="28854" y="7173"/>
                  </a:cubicBezTo>
                  <a:lnTo>
                    <a:pt x="271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45"/>
            <p:cNvSpPr/>
            <p:nvPr/>
          </p:nvSpPr>
          <p:spPr>
            <a:xfrm>
              <a:off x="2340175" y="3498425"/>
              <a:ext cx="702200" cy="278900"/>
            </a:xfrm>
            <a:custGeom>
              <a:avLst/>
              <a:gdLst/>
              <a:ahLst/>
              <a:cxnLst/>
              <a:rect l="l" t="t" r="r" b="b"/>
              <a:pathLst>
                <a:path w="28088" h="11156" extrusionOk="0">
                  <a:moveTo>
                    <a:pt x="15102" y="0"/>
                  </a:moveTo>
                  <a:cubicBezTo>
                    <a:pt x="14417" y="0"/>
                    <a:pt x="14011" y="15"/>
                    <a:pt x="14011" y="15"/>
                  </a:cubicBezTo>
                  <a:cubicBezTo>
                    <a:pt x="14011" y="15"/>
                    <a:pt x="13697" y="6"/>
                    <a:pt x="13158" y="6"/>
                  </a:cubicBezTo>
                  <a:cubicBezTo>
                    <a:pt x="11607" y="6"/>
                    <a:pt x="8188" y="79"/>
                    <a:pt x="4971" y="648"/>
                  </a:cubicBezTo>
                  <a:lnTo>
                    <a:pt x="6372" y="6185"/>
                  </a:lnTo>
                  <a:lnTo>
                    <a:pt x="6372" y="6185"/>
                  </a:lnTo>
                  <a:cubicBezTo>
                    <a:pt x="6371" y="6185"/>
                    <a:pt x="6371" y="6185"/>
                    <a:pt x="6371" y="6185"/>
                  </a:cubicBezTo>
                  <a:cubicBezTo>
                    <a:pt x="6317" y="6185"/>
                    <a:pt x="3001" y="7421"/>
                    <a:pt x="401" y="10022"/>
                  </a:cubicBezTo>
                  <a:cubicBezTo>
                    <a:pt x="1" y="10456"/>
                    <a:pt x="301" y="11156"/>
                    <a:pt x="868" y="11156"/>
                  </a:cubicBezTo>
                  <a:lnTo>
                    <a:pt x="27220" y="11156"/>
                  </a:lnTo>
                  <a:cubicBezTo>
                    <a:pt x="27820" y="11156"/>
                    <a:pt x="28087" y="10456"/>
                    <a:pt x="27687" y="10022"/>
                  </a:cubicBezTo>
                  <a:cubicBezTo>
                    <a:pt x="25052" y="7453"/>
                    <a:pt x="21616" y="6186"/>
                    <a:pt x="21616" y="6186"/>
                  </a:cubicBezTo>
                  <a:lnTo>
                    <a:pt x="23050" y="648"/>
                  </a:lnTo>
                  <a:cubicBezTo>
                    <a:pt x="19989" y="83"/>
                    <a:pt x="16745" y="0"/>
                    <a:pt x="151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45"/>
            <p:cNvSpPr/>
            <p:nvPr/>
          </p:nvSpPr>
          <p:spPr>
            <a:xfrm>
              <a:off x="2476950" y="3535475"/>
              <a:ext cx="33375" cy="45900"/>
            </a:xfrm>
            <a:custGeom>
              <a:avLst/>
              <a:gdLst/>
              <a:ahLst/>
              <a:cxnLst/>
              <a:rect l="l" t="t" r="r" b="b"/>
              <a:pathLst>
                <a:path w="1335" h="1836" fill="none" extrusionOk="0">
                  <a:moveTo>
                    <a:pt x="1001" y="0"/>
                  </a:moveTo>
                  <a:lnTo>
                    <a:pt x="0" y="1001"/>
                  </a:lnTo>
                  <a:lnTo>
                    <a:pt x="1334" y="1835"/>
                  </a:lnTo>
                </a:path>
              </a:pathLst>
            </a:custGeom>
            <a:solidFill>
              <a:schemeClr val="dk1"/>
            </a:solidFill>
            <a:ln w="15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45"/>
            <p:cNvSpPr/>
            <p:nvPr/>
          </p:nvSpPr>
          <p:spPr>
            <a:xfrm>
              <a:off x="2495275" y="3603025"/>
              <a:ext cx="33400" cy="45875"/>
            </a:xfrm>
            <a:custGeom>
              <a:avLst/>
              <a:gdLst/>
              <a:ahLst/>
              <a:cxnLst/>
              <a:rect l="l" t="t" r="r" b="b"/>
              <a:pathLst>
                <a:path w="1336" h="1835" fill="none" extrusionOk="0">
                  <a:moveTo>
                    <a:pt x="968" y="0"/>
                  </a:moveTo>
                  <a:lnTo>
                    <a:pt x="1" y="1001"/>
                  </a:lnTo>
                  <a:lnTo>
                    <a:pt x="1335" y="1835"/>
                  </a:lnTo>
                </a:path>
              </a:pathLst>
            </a:custGeom>
            <a:solidFill>
              <a:schemeClr val="dk1"/>
            </a:solidFill>
            <a:ln w="15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45"/>
            <p:cNvSpPr/>
            <p:nvPr/>
          </p:nvSpPr>
          <p:spPr>
            <a:xfrm>
              <a:off x="2871400" y="3535475"/>
              <a:ext cx="33375" cy="45900"/>
            </a:xfrm>
            <a:custGeom>
              <a:avLst/>
              <a:gdLst/>
              <a:ahLst/>
              <a:cxnLst/>
              <a:rect l="l" t="t" r="r" b="b"/>
              <a:pathLst>
                <a:path w="1335" h="1836" fill="none" extrusionOk="0">
                  <a:moveTo>
                    <a:pt x="367" y="0"/>
                  </a:moveTo>
                  <a:lnTo>
                    <a:pt x="1334" y="1001"/>
                  </a:lnTo>
                  <a:lnTo>
                    <a:pt x="0" y="1835"/>
                  </a:lnTo>
                </a:path>
              </a:pathLst>
            </a:custGeom>
            <a:solidFill>
              <a:schemeClr val="dk1"/>
            </a:solidFill>
            <a:ln w="15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45"/>
            <p:cNvSpPr/>
            <p:nvPr/>
          </p:nvSpPr>
          <p:spPr>
            <a:xfrm>
              <a:off x="2853875" y="3603025"/>
              <a:ext cx="33375" cy="45875"/>
            </a:xfrm>
            <a:custGeom>
              <a:avLst/>
              <a:gdLst/>
              <a:ahLst/>
              <a:cxnLst/>
              <a:rect l="l" t="t" r="r" b="b"/>
              <a:pathLst>
                <a:path w="1335" h="1835" fill="none" extrusionOk="0">
                  <a:moveTo>
                    <a:pt x="367" y="0"/>
                  </a:moveTo>
                  <a:lnTo>
                    <a:pt x="1335" y="1001"/>
                  </a:lnTo>
                  <a:lnTo>
                    <a:pt x="1" y="1835"/>
                  </a:lnTo>
                </a:path>
              </a:pathLst>
            </a:custGeom>
            <a:solidFill>
              <a:schemeClr val="dk1"/>
            </a:solidFill>
            <a:ln w="15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45"/>
            <p:cNvSpPr/>
            <p:nvPr/>
          </p:nvSpPr>
          <p:spPr>
            <a:xfrm>
              <a:off x="2065825" y="2227025"/>
              <a:ext cx="434500" cy="567100"/>
            </a:xfrm>
            <a:custGeom>
              <a:avLst/>
              <a:gdLst/>
              <a:ahLst/>
              <a:cxnLst/>
              <a:rect l="l" t="t" r="r" b="b"/>
              <a:pathLst>
                <a:path w="17380" h="22684" extrusionOk="0">
                  <a:moveTo>
                    <a:pt x="17379" y="1"/>
                  </a:moveTo>
                  <a:cubicBezTo>
                    <a:pt x="17379" y="1"/>
                    <a:pt x="8873" y="2369"/>
                    <a:pt x="2202" y="7773"/>
                  </a:cubicBezTo>
                  <a:cubicBezTo>
                    <a:pt x="534" y="9141"/>
                    <a:pt x="0" y="11476"/>
                    <a:pt x="967" y="13444"/>
                  </a:cubicBezTo>
                  <a:cubicBezTo>
                    <a:pt x="2135" y="15812"/>
                    <a:pt x="4136" y="19215"/>
                    <a:pt x="7472" y="22684"/>
                  </a:cubicBezTo>
                  <a:lnTo>
                    <a:pt x="11875" y="19348"/>
                  </a:lnTo>
                  <a:cubicBezTo>
                    <a:pt x="11275" y="18047"/>
                    <a:pt x="9307" y="13477"/>
                    <a:pt x="9307" y="13477"/>
                  </a:cubicBezTo>
                  <a:cubicBezTo>
                    <a:pt x="12009" y="11609"/>
                    <a:pt x="17379" y="9641"/>
                    <a:pt x="17379" y="9641"/>
                  </a:cubicBezTo>
                  <a:lnTo>
                    <a:pt x="1737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45"/>
            <p:cNvSpPr/>
            <p:nvPr/>
          </p:nvSpPr>
          <p:spPr>
            <a:xfrm>
              <a:off x="2183400" y="2227025"/>
              <a:ext cx="319425" cy="569600"/>
            </a:xfrm>
            <a:custGeom>
              <a:avLst/>
              <a:gdLst/>
              <a:ahLst/>
              <a:cxnLst/>
              <a:rect l="l" t="t" r="r" b="b"/>
              <a:pathLst>
                <a:path w="12777" h="22784" extrusionOk="0">
                  <a:moveTo>
                    <a:pt x="12676" y="1"/>
                  </a:moveTo>
                  <a:cubicBezTo>
                    <a:pt x="12676" y="1"/>
                    <a:pt x="10775" y="535"/>
                    <a:pt x="8073" y="1669"/>
                  </a:cubicBezTo>
                  <a:cubicBezTo>
                    <a:pt x="8240" y="1702"/>
                    <a:pt x="8406" y="1769"/>
                    <a:pt x="8573" y="1836"/>
                  </a:cubicBezTo>
                  <a:cubicBezTo>
                    <a:pt x="8673" y="1869"/>
                    <a:pt x="8740" y="1969"/>
                    <a:pt x="8740" y="2102"/>
                  </a:cubicBezTo>
                  <a:cubicBezTo>
                    <a:pt x="8406" y="4037"/>
                    <a:pt x="9007" y="5972"/>
                    <a:pt x="9741" y="7773"/>
                  </a:cubicBezTo>
                  <a:cubicBezTo>
                    <a:pt x="9774" y="7840"/>
                    <a:pt x="9674" y="7973"/>
                    <a:pt x="9641" y="8007"/>
                  </a:cubicBezTo>
                  <a:cubicBezTo>
                    <a:pt x="8506" y="8640"/>
                    <a:pt x="7673" y="9675"/>
                    <a:pt x="6572" y="10308"/>
                  </a:cubicBezTo>
                  <a:cubicBezTo>
                    <a:pt x="5471" y="10875"/>
                    <a:pt x="4303" y="11309"/>
                    <a:pt x="3136" y="11676"/>
                  </a:cubicBezTo>
                  <a:cubicBezTo>
                    <a:pt x="3570" y="13177"/>
                    <a:pt x="4237" y="14545"/>
                    <a:pt x="5004" y="15879"/>
                  </a:cubicBezTo>
                  <a:cubicBezTo>
                    <a:pt x="5071" y="15979"/>
                    <a:pt x="5071" y="16046"/>
                    <a:pt x="4971" y="16146"/>
                  </a:cubicBezTo>
                  <a:cubicBezTo>
                    <a:pt x="4137" y="17046"/>
                    <a:pt x="2902" y="17513"/>
                    <a:pt x="1835" y="18181"/>
                  </a:cubicBezTo>
                  <a:cubicBezTo>
                    <a:pt x="1235" y="18548"/>
                    <a:pt x="601" y="18981"/>
                    <a:pt x="0" y="19448"/>
                  </a:cubicBezTo>
                  <a:cubicBezTo>
                    <a:pt x="834" y="20516"/>
                    <a:pt x="1768" y="21650"/>
                    <a:pt x="2836" y="22784"/>
                  </a:cubicBezTo>
                  <a:lnTo>
                    <a:pt x="7272" y="19448"/>
                  </a:lnTo>
                  <a:cubicBezTo>
                    <a:pt x="6638" y="18147"/>
                    <a:pt x="4670" y="13544"/>
                    <a:pt x="4670" y="13544"/>
                  </a:cubicBezTo>
                  <a:cubicBezTo>
                    <a:pt x="7406" y="11676"/>
                    <a:pt x="12776" y="9708"/>
                    <a:pt x="12776" y="9708"/>
                  </a:cubicBezTo>
                  <a:lnTo>
                    <a:pt x="1277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45"/>
            <p:cNvSpPr/>
            <p:nvPr/>
          </p:nvSpPr>
          <p:spPr>
            <a:xfrm>
              <a:off x="2398550" y="2227025"/>
              <a:ext cx="103425" cy="269400"/>
            </a:xfrm>
            <a:custGeom>
              <a:avLst/>
              <a:gdLst/>
              <a:ahLst/>
              <a:cxnLst/>
              <a:rect l="l" t="t" r="r" b="b"/>
              <a:pathLst>
                <a:path w="4137" h="10776" extrusionOk="0">
                  <a:moveTo>
                    <a:pt x="4137" y="1"/>
                  </a:moveTo>
                  <a:cubicBezTo>
                    <a:pt x="4070" y="1"/>
                    <a:pt x="2402" y="468"/>
                    <a:pt x="1" y="1469"/>
                  </a:cubicBezTo>
                  <a:cubicBezTo>
                    <a:pt x="501" y="1802"/>
                    <a:pt x="734" y="2102"/>
                    <a:pt x="834" y="2803"/>
                  </a:cubicBezTo>
                  <a:cubicBezTo>
                    <a:pt x="968" y="4004"/>
                    <a:pt x="1068" y="5105"/>
                    <a:pt x="1335" y="6272"/>
                  </a:cubicBezTo>
                  <a:cubicBezTo>
                    <a:pt x="1702" y="7773"/>
                    <a:pt x="1502" y="9274"/>
                    <a:pt x="1235" y="10775"/>
                  </a:cubicBezTo>
                  <a:cubicBezTo>
                    <a:pt x="2869" y="10108"/>
                    <a:pt x="4137" y="9641"/>
                    <a:pt x="4137" y="9641"/>
                  </a:cubicBezTo>
                  <a:lnTo>
                    <a:pt x="413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45"/>
            <p:cNvSpPr/>
            <p:nvPr/>
          </p:nvSpPr>
          <p:spPr>
            <a:xfrm>
              <a:off x="2166725" y="2628150"/>
              <a:ext cx="303575" cy="388200"/>
            </a:xfrm>
            <a:custGeom>
              <a:avLst/>
              <a:gdLst/>
              <a:ahLst/>
              <a:cxnLst/>
              <a:rect l="l" t="t" r="r" b="b"/>
              <a:pathLst>
                <a:path w="12143" h="15528" extrusionOk="0">
                  <a:moveTo>
                    <a:pt x="7239" y="1"/>
                  </a:moveTo>
                  <a:cubicBezTo>
                    <a:pt x="2802" y="2436"/>
                    <a:pt x="0" y="4938"/>
                    <a:pt x="0" y="4938"/>
                  </a:cubicBezTo>
                  <a:cubicBezTo>
                    <a:pt x="989" y="7080"/>
                    <a:pt x="3183" y="8441"/>
                    <a:pt x="3235" y="8441"/>
                  </a:cubicBezTo>
                  <a:cubicBezTo>
                    <a:pt x="3235" y="8441"/>
                    <a:pt x="3235" y="8441"/>
                    <a:pt x="3235" y="8441"/>
                  </a:cubicBezTo>
                  <a:lnTo>
                    <a:pt x="3235" y="8441"/>
                  </a:lnTo>
                  <a:cubicBezTo>
                    <a:pt x="1768" y="10308"/>
                    <a:pt x="2802" y="11843"/>
                    <a:pt x="2802" y="11843"/>
                  </a:cubicBezTo>
                  <a:cubicBezTo>
                    <a:pt x="2569" y="12076"/>
                    <a:pt x="2335" y="12343"/>
                    <a:pt x="2168" y="12643"/>
                  </a:cubicBezTo>
                  <a:cubicBezTo>
                    <a:pt x="1835" y="13277"/>
                    <a:pt x="2002" y="13977"/>
                    <a:pt x="2602" y="14344"/>
                  </a:cubicBezTo>
                  <a:cubicBezTo>
                    <a:pt x="4142" y="15314"/>
                    <a:pt x="5462" y="15528"/>
                    <a:pt x="6167" y="15528"/>
                  </a:cubicBezTo>
                  <a:cubicBezTo>
                    <a:pt x="6287" y="15528"/>
                    <a:pt x="6389" y="15522"/>
                    <a:pt x="6472" y="15512"/>
                  </a:cubicBezTo>
                  <a:cubicBezTo>
                    <a:pt x="6638" y="15512"/>
                    <a:pt x="6805" y="15479"/>
                    <a:pt x="6972" y="15412"/>
                  </a:cubicBezTo>
                  <a:cubicBezTo>
                    <a:pt x="11108" y="13344"/>
                    <a:pt x="11942" y="10775"/>
                    <a:pt x="12109" y="10075"/>
                  </a:cubicBezTo>
                  <a:cubicBezTo>
                    <a:pt x="12142" y="9975"/>
                    <a:pt x="12142" y="9841"/>
                    <a:pt x="12142" y="9741"/>
                  </a:cubicBezTo>
                  <a:cubicBezTo>
                    <a:pt x="11942" y="6539"/>
                    <a:pt x="9240" y="4604"/>
                    <a:pt x="9240" y="4604"/>
                  </a:cubicBezTo>
                  <a:cubicBezTo>
                    <a:pt x="9474" y="2803"/>
                    <a:pt x="7239" y="1"/>
                    <a:pt x="72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45"/>
            <p:cNvSpPr/>
            <p:nvPr/>
          </p:nvSpPr>
          <p:spPr>
            <a:xfrm>
              <a:off x="2245100" y="2629825"/>
              <a:ext cx="226025" cy="387925"/>
            </a:xfrm>
            <a:custGeom>
              <a:avLst/>
              <a:gdLst/>
              <a:ahLst/>
              <a:cxnLst/>
              <a:rect l="l" t="t" r="r" b="b"/>
              <a:pathLst>
                <a:path w="9041" h="15517" extrusionOk="0">
                  <a:moveTo>
                    <a:pt x="4104" y="0"/>
                  </a:moveTo>
                  <a:cubicBezTo>
                    <a:pt x="3770" y="167"/>
                    <a:pt x="3437" y="367"/>
                    <a:pt x="3103" y="534"/>
                  </a:cubicBezTo>
                  <a:cubicBezTo>
                    <a:pt x="3370" y="901"/>
                    <a:pt x="3603" y="1368"/>
                    <a:pt x="3804" y="1835"/>
                  </a:cubicBezTo>
                  <a:cubicBezTo>
                    <a:pt x="4004" y="2335"/>
                    <a:pt x="4537" y="3336"/>
                    <a:pt x="4504" y="3837"/>
                  </a:cubicBezTo>
                  <a:cubicBezTo>
                    <a:pt x="4471" y="4337"/>
                    <a:pt x="3603" y="5171"/>
                    <a:pt x="3303" y="5538"/>
                  </a:cubicBezTo>
                  <a:cubicBezTo>
                    <a:pt x="2703" y="6338"/>
                    <a:pt x="2136" y="7106"/>
                    <a:pt x="1602" y="8006"/>
                  </a:cubicBezTo>
                  <a:cubicBezTo>
                    <a:pt x="1302" y="8507"/>
                    <a:pt x="868" y="9040"/>
                    <a:pt x="768" y="9607"/>
                  </a:cubicBezTo>
                  <a:cubicBezTo>
                    <a:pt x="635" y="10074"/>
                    <a:pt x="768" y="10541"/>
                    <a:pt x="768" y="11042"/>
                  </a:cubicBezTo>
                  <a:cubicBezTo>
                    <a:pt x="801" y="11876"/>
                    <a:pt x="668" y="12743"/>
                    <a:pt x="434" y="13544"/>
                  </a:cubicBezTo>
                  <a:cubicBezTo>
                    <a:pt x="301" y="13910"/>
                    <a:pt x="168" y="14277"/>
                    <a:pt x="1" y="14611"/>
                  </a:cubicBezTo>
                  <a:cubicBezTo>
                    <a:pt x="1379" y="15360"/>
                    <a:pt x="2569" y="15517"/>
                    <a:pt x="3184" y="15517"/>
                  </a:cubicBezTo>
                  <a:cubicBezTo>
                    <a:pt x="3253" y="15517"/>
                    <a:pt x="3316" y="15515"/>
                    <a:pt x="3370" y="15512"/>
                  </a:cubicBezTo>
                  <a:cubicBezTo>
                    <a:pt x="3537" y="15512"/>
                    <a:pt x="3703" y="15445"/>
                    <a:pt x="3870" y="15378"/>
                  </a:cubicBezTo>
                  <a:cubicBezTo>
                    <a:pt x="8007" y="13343"/>
                    <a:pt x="8840" y="10742"/>
                    <a:pt x="9007" y="10041"/>
                  </a:cubicBezTo>
                  <a:cubicBezTo>
                    <a:pt x="9041" y="9908"/>
                    <a:pt x="9041" y="9774"/>
                    <a:pt x="9041" y="9707"/>
                  </a:cubicBezTo>
                  <a:cubicBezTo>
                    <a:pt x="8807" y="6538"/>
                    <a:pt x="6105" y="4570"/>
                    <a:pt x="6105" y="4570"/>
                  </a:cubicBezTo>
                  <a:cubicBezTo>
                    <a:pt x="6305" y="2736"/>
                    <a:pt x="4104" y="0"/>
                    <a:pt x="41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45"/>
            <p:cNvSpPr/>
            <p:nvPr/>
          </p:nvSpPr>
          <p:spPr>
            <a:xfrm>
              <a:off x="2266800" y="2669850"/>
              <a:ext cx="205150" cy="347775"/>
            </a:xfrm>
            <a:custGeom>
              <a:avLst/>
              <a:gdLst/>
              <a:ahLst/>
              <a:cxnLst/>
              <a:rect l="l" t="t" r="r" b="b"/>
              <a:pathLst>
                <a:path w="8206" h="13911" extrusionOk="0">
                  <a:moveTo>
                    <a:pt x="4303" y="1"/>
                  </a:moveTo>
                  <a:cubicBezTo>
                    <a:pt x="4136" y="568"/>
                    <a:pt x="3970" y="1135"/>
                    <a:pt x="3803" y="1668"/>
                  </a:cubicBezTo>
                  <a:cubicBezTo>
                    <a:pt x="3703" y="2002"/>
                    <a:pt x="3603" y="2336"/>
                    <a:pt x="3503" y="2669"/>
                  </a:cubicBezTo>
                  <a:cubicBezTo>
                    <a:pt x="3436" y="3003"/>
                    <a:pt x="3536" y="3470"/>
                    <a:pt x="3436" y="3737"/>
                  </a:cubicBezTo>
                  <a:cubicBezTo>
                    <a:pt x="3202" y="4170"/>
                    <a:pt x="2602" y="4604"/>
                    <a:pt x="2268" y="4971"/>
                  </a:cubicBezTo>
                  <a:cubicBezTo>
                    <a:pt x="1735" y="5571"/>
                    <a:pt x="1201" y="6172"/>
                    <a:pt x="767" y="6839"/>
                  </a:cubicBezTo>
                  <a:cubicBezTo>
                    <a:pt x="567" y="7172"/>
                    <a:pt x="134" y="7673"/>
                    <a:pt x="234" y="8106"/>
                  </a:cubicBezTo>
                  <a:cubicBezTo>
                    <a:pt x="267" y="8507"/>
                    <a:pt x="567" y="8640"/>
                    <a:pt x="801" y="8940"/>
                  </a:cubicBezTo>
                  <a:cubicBezTo>
                    <a:pt x="1068" y="9274"/>
                    <a:pt x="1101" y="9441"/>
                    <a:pt x="1068" y="9841"/>
                  </a:cubicBezTo>
                  <a:cubicBezTo>
                    <a:pt x="901" y="11075"/>
                    <a:pt x="434" y="12243"/>
                    <a:pt x="0" y="13410"/>
                  </a:cubicBezTo>
                  <a:cubicBezTo>
                    <a:pt x="1168" y="13844"/>
                    <a:pt x="2102" y="13911"/>
                    <a:pt x="2569" y="13911"/>
                  </a:cubicBezTo>
                  <a:cubicBezTo>
                    <a:pt x="2735" y="13911"/>
                    <a:pt x="2869" y="13844"/>
                    <a:pt x="3069" y="13777"/>
                  </a:cubicBezTo>
                  <a:cubicBezTo>
                    <a:pt x="7172" y="11742"/>
                    <a:pt x="8006" y="9141"/>
                    <a:pt x="8173" y="8440"/>
                  </a:cubicBezTo>
                  <a:cubicBezTo>
                    <a:pt x="8206" y="8307"/>
                    <a:pt x="8206" y="8173"/>
                    <a:pt x="8206" y="8106"/>
                  </a:cubicBezTo>
                  <a:cubicBezTo>
                    <a:pt x="7939" y="4937"/>
                    <a:pt x="5237" y="2969"/>
                    <a:pt x="5237" y="2969"/>
                  </a:cubicBezTo>
                  <a:cubicBezTo>
                    <a:pt x="5337" y="2069"/>
                    <a:pt x="4837" y="935"/>
                    <a:pt x="43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45"/>
            <p:cNvSpPr/>
            <p:nvPr/>
          </p:nvSpPr>
          <p:spPr>
            <a:xfrm>
              <a:off x="2882225" y="2227025"/>
              <a:ext cx="434500" cy="567100"/>
            </a:xfrm>
            <a:custGeom>
              <a:avLst/>
              <a:gdLst/>
              <a:ahLst/>
              <a:cxnLst/>
              <a:rect l="l" t="t" r="r" b="b"/>
              <a:pathLst>
                <a:path w="17380" h="22684" extrusionOk="0">
                  <a:moveTo>
                    <a:pt x="1" y="1"/>
                  </a:moveTo>
                  <a:lnTo>
                    <a:pt x="1" y="9641"/>
                  </a:lnTo>
                  <a:cubicBezTo>
                    <a:pt x="1" y="9641"/>
                    <a:pt x="5371" y="11609"/>
                    <a:pt x="8073" y="13477"/>
                  </a:cubicBezTo>
                  <a:cubicBezTo>
                    <a:pt x="8073" y="13477"/>
                    <a:pt x="6138" y="18047"/>
                    <a:pt x="5505" y="19348"/>
                  </a:cubicBezTo>
                  <a:lnTo>
                    <a:pt x="9908" y="22684"/>
                  </a:lnTo>
                  <a:cubicBezTo>
                    <a:pt x="13243" y="19215"/>
                    <a:pt x="15245" y="15812"/>
                    <a:pt x="16412" y="13444"/>
                  </a:cubicBezTo>
                  <a:cubicBezTo>
                    <a:pt x="17380" y="11476"/>
                    <a:pt x="16846" y="9141"/>
                    <a:pt x="15178" y="7773"/>
                  </a:cubicBezTo>
                  <a:cubicBezTo>
                    <a:pt x="8507" y="2369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45"/>
            <p:cNvSpPr/>
            <p:nvPr/>
          </p:nvSpPr>
          <p:spPr>
            <a:xfrm>
              <a:off x="2880550" y="2227025"/>
              <a:ext cx="315250" cy="567100"/>
            </a:xfrm>
            <a:custGeom>
              <a:avLst/>
              <a:gdLst/>
              <a:ahLst/>
              <a:cxnLst/>
              <a:rect l="l" t="t" r="r" b="b"/>
              <a:pathLst>
                <a:path w="12610" h="22684" extrusionOk="0">
                  <a:moveTo>
                    <a:pt x="1" y="1"/>
                  </a:moveTo>
                  <a:lnTo>
                    <a:pt x="1" y="9641"/>
                  </a:lnTo>
                  <a:cubicBezTo>
                    <a:pt x="1" y="9641"/>
                    <a:pt x="5405" y="11609"/>
                    <a:pt x="8107" y="13477"/>
                  </a:cubicBezTo>
                  <a:cubicBezTo>
                    <a:pt x="8107" y="13477"/>
                    <a:pt x="6139" y="18047"/>
                    <a:pt x="5538" y="19348"/>
                  </a:cubicBezTo>
                  <a:lnTo>
                    <a:pt x="9941" y="22684"/>
                  </a:lnTo>
                  <a:cubicBezTo>
                    <a:pt x="10942" y="21650"/>
                    <a:pt x="11809" y="20549"/>
                    <a:pt x="12610" y="19548"/>
                  </a:cubicBezTo>
                  <a:cubicBezTo>
                    <a:pt x="11409" y="19115"/>
                    <a:pt x="10242" y="18381"/>
                    <a:pt x="9308" y="17313"/>
                  </a:cubicBezTo>
                  <a:cubicBezTo>
                    <a:pt x="8774" y="16713"/>
                    <a:pt x="8374" y="16213"/>
                    <a:pt x="8640" y="15445"/>
                  </a:cubicBezTo>
                  <a:cubicBezTo>
                    <a:pt x="9141" y="14211"/>
                    <a:pt x="10142" y="13344"/>
                    <a:pt x="10575" y="12110"/>
                  </a:cubicBezTo>
                  <a:cubicBezTo>
                    <a:pt x="8707" y="11376"/>
                    <a:pt x="6772" y="10842"/>
                    <a:pt x="4871" y="10375"/>
                  </a:cubicBezTo>
                  <a:cubicBezTo>
                    <a:pt x="4404" y="10275"/>
                    <a:pt x="3804" y="10275"/>
                    <a:pt x="3470" y="9841"/>
                  </a:cubicBezTo>
                  <a:cubicBezTo>
                    <a:pt x="3203" y="9441"/>
                    <a:pt x="3203" y="8841"/>
                    <a:pt x="3103" y="8340"/>
                  </a:cubicBezTo>
                  <a:cubicBezTo>
                    <a:pt x="2970" y="7506"/>
                    <a:pt x="2770" y="7006"/>
                    <a:pt x="2970" y="6172"/>
                  </a:cubicBezTo>
                  <a:cubicBezTo>
                    <a:pt x="3203" y="5271"/>
                    <a:pt x="3637" y="4437"/>
                    <a:pt x="3904" y="3537"/>
                  </a:cubicBezTo>
                  <a:cubicBezTo>
                    <a:pt x="4037" y="3103"/>
                    <a:pt x="3970" y="2503"/>
                    <a:pt x="4304" y="2136"/>
                  </a:cubicBezTo>
                  <a:cubicBezTo>
                    <a:pt x="4437" y="1969"/>
                    <a:pt x="4638" y="1869"/>
                    <a:pt x="4904" y="1769"/>
                  </a:cubicBezTo>
                  <a:cubicBezTo>
                    <a:pt x="2069" y="535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45"/>
            <p:cNvSpPr/>
            <p:nvPr/>
          </p:nvSpPr>
          <p:spPr>
            <a:xfrm>
              <a:off x="2881400" y="2227025"/>
              <a:ext cx="105100" cy="267725"/>
            </a:xfrm>
            <a:custGeom>
              <a:avLst/>
              <a:gdLst/>
              <a:ahLst/>
              <a:cxnLst/>
              <a:rect l="l" t="t" r="r" b="b"/>
              <a:pathLst>
                <a:path w="4204" h="10709" extrusionOk="0">
                  <a:moveTo>
                    <a:pt x="0" y="1"/>
                  </a:moveTo>
                  <a:lnTo>
                    <a:pt x="0" y="9641"/>
                  </a:lnTo>
                  <a:cubicBezTo>
                    <a:pt x="0" y="9641"/>
                    <a:pt x="1201" y="10075"/>
                    <a:pt x="2736" y="10709"/>
                  </a:cubicBezTo>
                  <a:cubicBezTo>
                    <a:pt x="2602" y="10041"/>
                    <a:pt x="2502" y="9374"/>
                    <a:pt x="2402" y="8674"/>
                  </a:cubicBezTo>
                  <a:cubicBezTo>
                    <a:pt x="2235" y="7506"/>
                    <a:pt x="2569" y="6472"/>
                    <a:pt x="2836" y="5338"/>
                  </a:cubicBezTo>
                  <a:cubicBezTo>
                    <a:pt x="3002" y="4604"/>
                    <a:pt x="3203" y="3804"/>
                    <a:pt x="3269" y="3036"/>
                  </a:cubicBezTo>
                  <a:cubicBezTo>
                    <a:pt x="3336" y="2770"/>
                    <a:pt x="3336" y="2336"/>
                    <a:pt x="3436" y="2102"/>
                  </a:cubicBezTo>
                  <a:cubicBezTo>
                    <a:pt x="3603" y="1802"/>
                    <a:pt x="3870" y="1635"/>
                    <a:pt x="4203" y="1502"/>
                  </a:cubicBezTo>
                  <a:cubicBezTo>
                    <a:pt x="1735" y="50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45"/>
            <p:cNvSpPr/>
            <p:nvPr/>
          </p:nvSpPr>
          <p:spPr>
            <a:xfrm>
              <a:off x="2912250" y="2628150"/>
              <a:ext cx="303575" cy="388200"/>
            </a:xfrm>
            <a:custGeom>
              <a:avLst/>
              <a:gdLst/>
              <a:ahLst/>
              <a:cxnLst/>
              <a:rect l="l" t="t" r="r" b="b"/>
              <a:pathLst>
                <a:path w="12143" h="15528" extrusionOk="0">
                  <a:moveTo>
                    <a:pt x="4937" y="1"/>
                  </a:moveTo>
                  <a:cubicBezTo>
                    <a:pt x="4937" y="1"/>
                    <a:pt x="2669" y="2803"/>
                    <a:pt x="2936" y="4604"/>
                  </a:cubicBezTo>
                  <a:cubicBezTo>
                    <a:pt x="2936" y="4604"/>
                    <a:pt x="201" y="6539"/>
                    <a:pt x="1" y="9741"/>
                  </a:cubicBezTo>
                  <a:cubicBezTo>
                    <a:pt x="1" y="9841"/>
                    <a:pt x="1" y="9975"/>
                    <a:pt x="34" y="10075"/>
                  </a:cubicBezTo>
                  <a:cubicBezTo>
                    <a:pt x="201" y="10775"/>
                    <a:pt x="1035" y="13344"/>
                    <a:pt x="5171" y="15412"/>
                  </a:cubicBezTo>
                  <a:cubicBezTo>
                    <a:pt x="5338" y="15479"/>
                    <a:pt x="5504" y="15512"/>
                    <a:pt x="5671" y="15512"/>
                  </a:cubicBezTo>
                  <a:cubicBezTo>
                    <a:pt x="5758" y="15522"/>
                    <a:pt x="5865" y="15528"/>
                    <a:pt x="5988" y="15528"/>
                  </a:cubicBezTo>
                  <a:cubicBezTo>
                    <a:pt x="6713" y="15528"/>
                    <a:pt x="8029" y="15314"/>
                    <a:pt x="9541" y="14344"/>
                  </a:cubicBezTo>
                  <a:cubicBezTo>
                    <a:pt x="10141" y="13977"/>
                    <a:pt x="10308" y="13277"/>
                    <a:pt x="9974" y="12643"/>
                  </a:cubicBezTo>
                  <a:cubicBezTo>
                    <a:pt x="9808" y="12343"/>
                    <a:pt x="9607" y="12076"/>
                    <a:pt x="9341" y="11843"/>
                  </a:cubicBezTo>
                  <a:cubicBezTo>
                    <a:pt x="9341" y="11843"/>
                    <a:pt x="10374" y="10308"/>
                    <a:pt x="8941" y="8441"/>
                  </a:cubicBezTo>
                  <a:lnTo>
                    <a:pt x="8941" y="8441"/>
                  </a:lnTo>
                  <a:cubicBezTo>
                    <a:pt x="8941" y="8441"/>
                    <a:pt x="8941" y="8441"/>
                    <a:pt x="8941" y="8441"/>
                  </a:cubicBezTo>
                  <a:cubicBezTo>
                    <a:pt x="8993" y="8441"/>
                    <a:pt x="11154" y="7080"/>
                    <a:pt x="12143" y="4938"/>
                  </a:cubicBezTo>
                  <a:cubicBezTo>
                    <a:pt x="12143" y="4938"/>
                    <a:pt x="9341" y="2436"/>
                    <a:pt x="49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45"/>
            <p:cNvSpPr/>
            <p:nvPr/>
          </p:nvSpPr>
          <p:spPr>
            <a:xfrm>
              <a:off x="2912250" y="2628150"/>
              <a:ext cx="225175" cy="388250"/>
            </a:xfrm>
            <a:custGeom>
              <a:avLst/>
              <a:gdLst/>
              <a:ahLst/>
              <a:cxnLst/>
              <a:rect l="l" t="t" r="r" b="b"/>
              <a:pathLst>
                <a:path w="9007" h="15530" extrusionOk="0">
                  <a:moveTo>
                    <a:pt x="4904" y="1"/>
                  </a:moveTo>
                  <a:cubicBezTo>
                    <a:pt x="4904" y="1"/>
                    <a:pt x="2669" y="2803"/>
                    <a:pt x="2903" y="4604"/>
                  </a:cubicBezTo>
                  <a:cubicBezTo>
                    <a:pt x="2903" y="4604"/>
                    <a:pt x="201" y="6572"/>
                    <a:pt x="1" y="9741"/>
                  </a:cubicBezTo>
                  <a:cubicBezTo>
                    <a:pt x="1" y="9841"/>
                    <a:pt x="1" y="9975"/>
                    <a:pt x="34" y="10075"/>
                  </a:cubicBezTo>
                  <a:cubicBezTo>
                    <a:pt x="201" y="10775"/>
                    <a:pt x="1035" y="13344"/>
                    <a:pt x="5171" y="15412"/>
                  </a:cubicBezTo>
                  <a:cubicBezTo>
                    <a:pt x="5338" y="15479"/>
                    <a:pt x="5504" y="15512"/>
                    <a:pt x="5671" y="15512"/>
                  </a:cubicBezTo>
                  <a:cubicBezTo>
                    <a:pt x="5756" y="15523"/>
                    <a:pt x="5858" y="15530"/>
                    <a:pt x="5977" y="15530"/>
                  </a:cubicBezTo>
                  <a:cubicBezTo>
                    <a:pt x="6561" y="15530"/>
                    <a:pt x="7536" y="15372"/>
                    <a:pt x="8673" y="14845"/>
                  </a:cubicBezTo>
                  <a:cubicBezTo>
                    <a:pt x="8440" y="14411"/>
                    <a:pt x="8273" y="13944"/>
                    <a:pt x="8140" y="13477"/>
                  </a:cubicBezTo>
                  <a:cubicBezTo>
                    <a:pt x="7973" y="12810"/>
                    <a:pt x="7839" y="12109"/>
                    <a:pt x="7973" y="11442"/>
                  </a:cubicBezTo>
                  <a:cubicBezTo>
                    <a:pt x="8140" y="10508"/>
                    <a:pt x="9007" y="10008"/>
                    <a:pt x="8673" y="9074"/>
                  </a:cubicBezTo>
                  <a:cubicBezTo>
                    <a:pt x="8373" y="8240"/>
                    <a:pt x="7206" y="7439"/>
                    <a:pt x="6639" y="6772"/>
                  </a:cubicBezTo>
                  <a:cubicBezTo>
                    <a:pt x="6072" y="6138"/>
                    <a:pt x="5538" y="5505"/>
                    <a:pt x="5238" y="4771"/>
                  </a:cubicBezTo>
                  <a:cubicBezTo>
                    <a:pt x="4671" y="3236"/>
                    <a:pt x="5805" y="2136"/>
                    <a:pt x="6305" y="801"/>
                  </a:cubicBezTo>
                  <a:cubicBezTo>
                    <a:pt x="5871" y="568"/>
                    <a:pt x="5404" y="301"/>
                    <a:pt x="49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45"/>
            <p:cNvSpPr/>
            <p:nvPr/>
          </p:nvSpPr>
          <p:spPr>
            <a:xfrm>
              <a:off x="2913075" y="2672350"/>
              <a:ext cx="219350" cy="345425"/>
            </a:xfrm>
            <a:custGeom>
              <a:avLst/>
              <a:gdLst/>
              <a:ahLst/>
              <a:cxnLst/>
              <a:rect l="l" t="t" r="r" b="b"/>
              <a:pathLst>
                <a:path w="8774" h="13817" extrusionOk="0">
                  <a:moveTo>
                    <a:pt x="3804" y="1"/>
                  </a:moveTo>
                  <a:cubicBezTo>
                    <a:pt x="3303" y="901"/>
                    <a:pt x="2836" y="2002"/>
                    <a:pt x="2936" y="2869"/>
                  </a:cubicBezTo>
                  <a:cubicBezTo>
                    <a:pt x="2936" y="2869"/>
                    <a:pt x="201" y="4837"/>
                    <a:pt x="1" y="8006"/>
                  </a:cubicBezTo>
                  <a:cubicBezTo>
                    <a:pt x="1" y="8140"/>
                    <a:pt x="1" y="8240"/>
                    <a:pt x="34" y="8340"/>
                  </a:cubicBezTo>
                  <a:cubicBezTo>
                    <a:pt x="201" y="9041"/>
                    <a:pt x="1035" y="11642"/>
                    <a:pt x="5171" y="13677"/>
                  </a:cubicBezTo>
                  <a:cubicBezTo>
                    <a:pt x="5338" y="13744"/>
                    <a:pt x="5505" y="13811"/>
                    <a:pt x="5672" y="13811"/>
                  </a:cubicBezTo>
                  <a:cubicBezTo>
                    <a:pt x="5724" y="13814"/>
                    <a:pt x="5783" y="13816"/>
                    <a:pt x="5849" y="13816"/>
                  </a:cubicBezTo>
                  <a:cubicBezTo>
                    <a:pt x="6366" y="13816"/>
                    <a:pt x="7278" y="13688"/>
                    <a:pt x="8374" y="13244"/>
                  </a:cubicBezTo>
                  <a:cubicBezTo>
                    <a:pt x="7840" y="12209"/>
                    <a:pt x="7440" y="11209"/>
                    <a:pt x="7173" y="10141"/>
                  </a:cubicBezTo>
                  <a:cubicBezTo>
                    <a:pt x="7073" y="9708"/>
                    <a:pt x="6973" y="9241"/>
                    <a:pt x="7239" y="8840"/>
                  </a:cubicBezTo>
                  <a:cubicBezTo>
                    <a:pt x="7573" y="8207"/>
                    <a:pt x="8774" y="7906"/>
                    <a:pt x="8273" y="7039"/>
                  </a:cubicBezTo>
                  <a:cubicBezTo>
                    <a:pt x="8107" y="6739"/>
                    <a:pt x="7740" y="6572"/>
                    <a:pt x="7506" y="6339"/>
                  </a:cubicBezTo>
                  <a:cubicBezTo>
                    <a:pt x="7173" y="6005"/>
                    <a:pt x="6839" y="5571"/>
                    <a:pt x="6539" y="5238"/>
                  </a:cubicBezTo>
                  <a:cubicBezTo>
                    <a:pt x="6072" y="4671"/>
                    <a:pt x="5338" y="4204"/>
                    <a:pt x="4938" y="3637"/>
                  </a:cubicBezTo>
                  <a:cubicBezTo>
                    <a:pt x="4537" y="3136"/>
                    <a:pt x="4471" y="2369"/>
                    <a:pt x="4337" y="1802"/>
                  </a:cubicBezTo>
                  <a:cubicBezTo>
                    <a:pt x="4171" y="1168"/>
                    <a:pt x="4037" y="568"/>
                    <a:pt x="38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45"/>
            <p:cNvSpPr/>
            <p:nvPr/>
          </p:nvSpPr>
          <p:spPr>
            <a:xfrm>
              <a:off x="2187575" y="2755750"/>
              <a:ext cx="1007400" cy="638825"/>
            </a:xfrm>
            <a:custGeom>
              <a:avLst/>
              <a:gdLst/>
              <a:ahLst/>
              <a:cxnLst/>
              <a:rect l="l" t="t" r="r" b="b"/>
              <a:pathLst>
                <a:path w="40296" h="25553" extrusionOk="0">
                  <a:moveTo>
                    <a:pt x="7472" y="0"/>
                  </a:moveTo>
                  <a:cubicBezTo>
                    <a:pt x="7472" y="0"/>
                    <a:pt x="2635" y="8840"/>
                    <a:pt x="0" y="20849"/>
                  </a:cubicBezTo>
                  <a:cubicBezTo>
                    <a:pt x="0" y="20849"/>
                    <a:pt x="8973" y="25552"/>
                    <a:pt x="20148" y="25552"/>
                  </a:cubicBezTo>
                  <a:cubicBezTo>
                    <a:pt x="31323" y="25552"/>
                    <a:pt x="40296" y="20849"/>
                    <a:pt x="40296" y="20849"/>
                  </a:cubicBezTo>
                  <a:cubicBezTo>
                    <a:pt x="37660" y="8840"/>
                    <a:pt x="32824" y="0"/>
                    <a:pt x="328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45"/>
            <p:cNvSpPr/>
            <p:nvPr/>
          </p:nvSpPr>
          <p:spPr>
            <a:xfrm>
              <a:off x="2303475" y="2756575"/>
              <a:ext cx="776425" cy="351225"/>
            </a:xfrm>
            <a:custGeom>
              <a:avLst/>
              <a:gdLst/>
              <a:ahLst/>
              <a:cxnLst/>
              <a:rect l="l" t="t" r="r" b="b"/>
              <a:pathLst>
                <a:path w="31057" h="14049" extrusionOk="0">
                  <a:moveTo>
                    <a:pt x="2836" y="1"/>
                  </a:moveTo>
                  <a:cubicBezTo>
                    <a:pt x="2836" y="1"/>
                    <a:pt x="1569" y="2336"/>
                    <a:pt x="1" y="6172"/>
                  </a:cubicBezTo>
                  <a:cubicBezTo>
                    <a:pt x="1302" y="7373"/>
                    <a:pt x="2603" y="8607"/>
                    <a:pt x="4037" y="9641"/>
                  </a:cubicBezTo>
                  <a:cubicBezTo>
                    <a:pt x="5705" y="10742"/>
                    <a:pt x="7473" y="11776"/>
                    <a:pt x="9307" y="12610"/>
                  </a:cubicBezTo>
                  <a:cubicBezTo>
                    <a:pt x="10141" y="12977"/>
                    <a:pt x="10975" y="13344"/>
                    <a:pt x="11809" y="13677"/>
                  </a:cubicBezTo>
                  <a:cubicBezTo>
                    <a:pt x="12171" y="13850"/>
                    <a:pt x="12525" y="14049"/>
                    <a:pt x="12809" y="14049"/>
                  </a:cubicBezTo>
                  <a:cubicBezTo>
                    <a:pt x="13075" y="14049"/>
                    <a:pt x="13280" y="13875"/>
                    <a:pt x="13377" y="13344"/>
                  </a:cubicBezTo>
                  <a:cubicBezTo>
                    <a:pt x="13777" y="11376"/>
                    <a:pt x="14278" y="9441"/>
                    <a:pt x="14645" y="7473"/>
                  </a:cubicBezTo>
                  <a:cubicBezTo>
                    <a:pt x="14664" y="7376"/>
                    <a:pt x="14763" y="7324"/>
                    <a:pt x="14855" y="7324"/>
                  </a:cubicBezTo>
                  <a:cubicBezTo>
                    <a:pt x="14921" y="7324"/>
                    <a:pt x="14984" y="7350"/>
                    <a:pt x="15012" y="7406"/>
                  </a:cubicBezTo>
                  <a:cubicBezTo>
                    <a:pt x="15545" y="8540"/>
                    <a:pt x="16112" y="9674"/>
                    <a:pt x="16679" y="10809"/>
                  </a:cubicBezTo>
                  <a:cubicBezTo>
                    <a:pt x="17113" y="11642"/>
                    <a:pt x="17847" y="13510"/>
                    <a:pt x="18848" y="13811"/>
                  </a:cubicBezTo>
                  <a:cubicBezTo>
                    <a:pt x="18960" y="13840"/>
                    <a:pt x="19077" y="13853"/>
                    <a:pt x="19197" y="13853"/>
                  </a:cubicBezTo>
                  <a:cubicBezTo>
                    <a:pt x="20186" y="13853"/>
                    <a:pt x="21410" y="12959"/>
                    <a:pt x="22183" y="12543"/>
                  </a:cubicBezTo>
                  <a:cubicBezTo>
                    <a:pt x="23184" y="12009"/>
                    <a:pt x="24151" y="11509"/>
                    <a:pt x="25119" y="10875"/>
                  </a:cubicBezTo>
                  <a:cubicBezTo>
                    <a:pt x="27120" y="9574"/>
                    <a:pt x="28955" y="8007"/>
                    <a:pt x="30789" y="6505"/>
                  </a:cubicBezTo>
                  <a:cubicBezTo>
                    <a:pt x="30890" y="6439"/>
                    <a:pt x="30990" y="6339"/>
                    <a:pt x="31056" y="6205"/>
                  </a:cubicBezTo>
                  <a:cubicBezTo>
                    <a:pt x="29489" y="2336"/>
                    <a:pt x="28188" y="1"/>
                    <a:pt x="281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45"/>
            <p:cNvSpPr/>
            <p:nvPr/>
          </p:nvSpPr>
          <p:spPr>
            <a:xfrm>
              <a:off x="2308475" y="2756575"/>
              <a:ext cx="768925" cy="288175"/>
            </a:xfrm>
            <a:custGeom>
              <a:avLst/>
              <a:gdLst/>
              <a:ahLst/>
              <a:cxnLst/>
              <a:rect l="l" t="t" r="r" b="b"/>
              <a:pathLst>
                <a:path w="30757" h="11527" extrusionOk="0">
                  <a:moveTo>
                    <a:pt x="2636" y="1"/>
                  </a:moveTo>
                  <a:cubicBezTo>
                    <a:pt x="2636" y="1"/>
                    <a:pt x="1502" y="2102"/>
                    <a:pt x="1" y="5605"/>
                  </a:cubicBezTo>
                  <a:cubicBezTo>
                    <a:pt x="2903" y="7339"/>
                    <a:pt x="5638" y="9274"/>
                    <a:pt x="8674" y="10642"/>
                  </a:cubicBezTo>
                  <a:cubicBezTo>
                    <a:pt x="9178" y="10838"/>
                    <a:pt x="10362" y="11527"/>
                    <a:pt x="11085" y="11527"/>
                  </a:cubicBezTo>
                  <a:cubicBezTo>
                    <a:pt x="11224" y="11527"/>
                    <a:pt x="11346" y="11501"/>
                    <a:pt x="11442" y="11442"/>
                  </a:cubicBezTo>
                  <a:cubicBezTo>
                    <a:pt x="11643" y="11309"/>
                    <a:pt x="11876" y="10642"/>
                    <a:pt x="12010" y="10442"/>
                  </a:cubicBezTo>
                  <a:lnTo>
                    <a:pt x="12777" y="9041"/>
                  </a:lnTo>
                  <a:cubicBezTo>
                    <a:pt x="13677" y="7306"/>
                    <a:pt x="14345" y="5471"/>
                    <a:pt x="15078" y="3637"/>
                  </a:cubicBezTo>
                  <a:cubicBezTo>
                    <a:pt x="15113" y="3550"/>
                    <a:pt x="15203" y="3499"/>
                    <a:pt x="15290" y="3499"/>
                  </a:cubicBezTo>
                  <a:cubicBezTo>
                    <a:pt x="15369" y="3499"/>
                    <a:pt x="15447" y="3541"/>
                    <a:pt x="15479" y="3637"/>
                  </a:cubicBezTo>
                  <a:cubicBezTo>
                    <a:pt x="16112" y="5838"/>
                    <a:pt x="16513" y="8107"/>
                    <a:pt x="17513" y="10175"/>
                  </a:cubicBezTo>
                  <a:cubicBezTo>
                    <a:pt x="17747" y="10642"/>
                    <a:pt x="17914" y="11175"/>
                    <a:pt x="18414" y="11376"/>
                  </a:cubicBezTo>
                  <a:cubicBezTo>
                    <a:pt x="18529" y="11420"/>
                    <a:pt x="18649" y="11438"/>
                    <a:pt x="18772" y="11438"/>
                  </a:cubicBezTo>
                  <a:cubicBezTo>
                    <a:pt x="19109" y="11438"/>
                    <a:pt x="19463" y="11298"/>
                    <a:pt x="19782" y="11175"/>
                  </a:cubicBezTo>
                  <a:cubicBezTo>
                    <a:pt x="20616" y="10842"/>
                    <a:pt x="21350" y="10408"/>
                    <a:pt x="22150" y="10041"/>
                  </a:cubicBezTo>
                  <a:cubicBezTo>
                    <a:pt x="25086" y="8807"/>
                    <a:pt x="28021" y="7540"/>
                    <a:pt x="30756" y="5938"/>
                  </a:cubicBezTo>
                  <a:cubicBezTo>
                    <a:pt x="29188" y="2202"/>
                    <a:pt x="27988" y="1"/>
                    <a:pt x="279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45"/>
            <p:cNvSpPr/>
            <p:nvPr/>
          </p:nvSpPr>
          <p:spPr>
            <a:xfrm>
              <a:off x="2375200" y="2226200"/>
              <a:ext cx="632150" cy="529575"/>
            </a:xfrm>
            <a:custGeom>
              <a:avLst/>
              <a:gdLst/>
              <a:ahLst/>
              <a:cxnLst/>
              <a:rect l="l" t="t" r="r" b="b"/>
              <a:pathLst>
                <a:path w="25286" h="21183" extrusionOk="0">
                  <a:moveTo>
                    <a:pt x="5004" y="1"/>
                  </a:moveTo>
                  <a:lnTo>
                    <a:pt x="1" y="21182"/>
                  </a:lnTo>
                  <a:lnTo>
                    <a:pt x="25285" y="21182"/>
                  </a:lnTo>
                  <a:lnTo>
                    <a:pt x="20282" y="1"/>
                  </a:lnTo>
                  <a:cubicBezTo>
                    <a:pt x="20282" y="1"/>
                    <a:pt x="18447" y="13077"/>
                    <a:pt x="12643" y="18147"/>
                  </a:cubicBezTo>
                  <a:cubicBezTo>
                    <a:pt x="6872" y="13077"/>
                    <a:pt x="5004" y="1"/>
                    <a:pt x="50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45"/>
            <p:cNvSpPr/>
            <p:nvPr/>
          </p:nvSpPr>
          <p:spPr>
            <a:xfrm>
              <a:off x="2375200" y="2226200"/>
              <a:ext cx="631300" cy="528750"/>
            </a:xfrm>
            <a:custGeom>
              <a:avLst/>
              <a:gdLst/>
              <a:ahLst/>
              <a:cxnLst/>
              <a:rect l="l" t="t" r="r" b="b"/>
              <a:pathLst>
                <a:path w="25252" h="21150" extrusionOk="0">
                  <a:moveTo>
                    <a:pt x="5004" y="1"/>
                  </a:moveTo>
                  <a:lnTo>
                    <a:pt x="3069" y="8240"/>
                  </a:lnTo>
                  <a:cubicBezTo>
                    <a:pt x="3503" y="9908"/>
                    <a:pt x="4404" y="11475"/>
                    <a:pt x="5304" y="12977"/>
                  </a:cubicBezTo>
                  <a:cubicBezTo>
                    <a:pt x="6305" y="14644"/>
                    <a:pt x="7473" y="16212"/>
                    <a:pt x="9107" y="17346"/>
                  </a:cubicBezTo>
                  <a:cubicBezTo>
                    <a:pt x="9274" y="17480"/>
                    <a:pt x="9174" y="17713"/>
                    <a:pt x="8974" y="17713"/>
                  </a:cubicBezTo>
                  <a:cubicBezTo>
                    <a:pt x="7935" y="17854"/>
                    <a:pt x="6886" y="17936"/>
                    <a:pt x="5843" y="17936"/>
                  </a:cubicBezTo>
                  <a:cubicBezTo>
                    <a:pt x="4173" y="17936"/>
                    <a:pt x="2516" y="17726"/>
                    <a:pt x="935" y="17213"/>
                  </a:cubicBezTo>
                  <a:lnTo>
                    <a:pt x="1" y="21149"/>
                  </a:lnTo>
                  <a:lnTo>
                    <a:pt x="25252" y="21149"/>
                  </a:lnTo>
                  <a:lnTo>
                    <a:pt x="24351" y="17480"/>
                  </a:lnTo>
                  <a:cubicBezTo>
                    <a:pt x="23918" y="17647"/>
                    <a:pt x="23417" y="17713"/>
                    <a:pt x="22950" y="17747"/>
                  </a:cubicBezTo>
                  <a:cubicBezTo>
                    <a:pt x="21683" y="17913"/>
                    <a:pt x="20448" y="17913"/>
                    <a:pt x="19214" y="17913"/>
                  </a:cubicBezTo>
                  <a:cubicBezTo>
                    <a:pt x="18280" y="17913"/>
                    <a:pt x="17313" y="17880"/>
                    <a:pt x="16446" y="17480"/>
                  </a:cubicBezTo>
                  <a:cubicBezTo>
                    <a:pt x="16312" y="17413"/>
                    <a:pt x="16312" y="17213"/>
                    <a:pt x="16412" y="17146"/>
                  </a:cubicBezTo>
                  <a:cubicBezTo>
                    <a:pt x="17013" y="16512"/>
                    <a:pt x="17780" y="16012"/>
                    <a:pt x="18414" y="15345"/>
                  </a:cubicBezTo>
                  <a:cubicBezTo>
                    <a:pt x="19014" y="14678"/>
                    <a:pt x="19615" y="13911"/>
                    <a:pt x="20115" y="13177"/>
                  </a:cubicBezTo>
                  <a:cubicBezTo>
                    <a:pt x="21082" y="11676"/>
                    <a:pt x="21950" y="10008"/>
                    <a:pt x="22250" y="8240"/>
                  </a:cubicBezTo>
                  <a:lnTo>
                    <a:pt x="20282" y="1"/>
                  </a:lnTo>
                  <a:cubicBezTo>
                    <a:pt x="20282" y="1"/>
                    <a:pt x="18447" y="13077"/>
                    <a:pt x="12643" y="18147"/>
                  </a:cubicBezTo>
                  <a:cubicBezTo>
                    <a:pt x="6872" y="13077"/>
                    <a:pt x="5004" y="1"/>
                    <a:pt x="50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45"/>
            <p:cNvSpPr/>
            <p:nvPr/>
          </p:nvSpPr>
          <p:spPr>
            <a:xfrm>
              <a:off x="2500300" y="2226200"/>
              <a:ext cx="381950" cy="453675"/>
            </a:xfrm>
            <a:custGeom>
              <a:avLst/>
              <a:gdLst/>
              <a:ahLst/>
              <a:cxnLst/>
              <a:rect l="l" t="t" r="r" b="b"/>
              <a:pathLst>
                <a:path w="15278" h="18147" extrusionOk="0">
                  <a:moveTo>
                    <a:pt x="67" y="1"/>
                  </a:moveTo>
                  <a:cubicBezTo>
                    <a:pt x="0" y="34"/>
                    <a:pt x="1868" y="13077"/>
                    <a:pt x="7639" y="18147"/>
                  </a:cubicBezTo>
                  <a:cubicBezTo>
                    <a:pt x="13410" y="13077"/>
                    <a:pt x="15278" y="1"/>
                    <a:pt x="152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45"/>
            <p:cNvSpPr/>
            <p:nvPr/>
          </p:nvSpPr>
          <p:spPr>
            <a:xfrm>
              <a:off x="2502800" y="2227025"/>
              <a:ext cx="380300" cy="453700"/>
            </a:xfrm>
            <a:custGeom>
              <a:avLst/>
              <a:gdLst/>
              <a:ahLst/>
              <a:cxnLst/>
              <a:rect l="l" t="t" r="r" b="b"/>
              <a:pathLst>
                <a:path w="15212" h="18148" extrusionOk="0">
                  <a:moveTo>
                    <a:pt x="0" y="1"/>
                  </a:moveTo>
                  <a:cubicBezTo>
                    <a:pt x="0" y="1"/>
                    <a:pt x="734" y="5472"/>
                    <a:pt x="2869" y="10675"/>
                  </a:cubicBezTo>
                  <a:cubicBezTo>
                    <a:pt x="3503" y="9841"/>
                    <a:pt x="4036" y="8974"/>
                    <a:pt x="4704" y="8173"/>
                  </a:cubicBezTo>
                  <a:cubicBezTo>
                    <a:pt x="4723" y="8134"/>
                    <a:pt x="4777" y="8118"/>
                    <a:pt x="4838" y="8118"/>
                  </a:cubicBezTo>
                  <a:cubicBezTo>
                    <a:pt x="4882" y="8118"/>
                    <a:pt x="4929" y="8126"/>
                    <a:pt x="4970" y="8140"/>
                  </a:cubicBezTo>
                  <a:cubicBezTo>
                    <a:pt x="5237" y="8340"/>
                    <a:pt x="5504" y="8540"/>
                    <a:pt x="5738" y="8841"/>
                  </a:cubicBezTo>
                  <a:cubicBezTo>
                    <a:pt x="5838" y="8941"/>
                    <a:pt x="5838" y="9041"/>
                    <a:pt x="5738" y="9141"/>
                  </a:cubicBezTo>
                  <a:cubicBezTo>
                    <a:pt x="4837" y="10008"/>
                    <a:pt x="4136" y="11042"/>
                    <a:pt x="3469" y="12143"/>
                  </a:cubicBezTo>
                  <a:cubicBezTo>
                    <a:pt x="4537" y="14478"/>
                    <a:pt x="5871" y="16646"/>
                    <a:pt x="7572" y="18147"/>
                  </a:cubicBezTo>
                  <a:cubicBezTo>
                    <a:pt x="9207" y="16713"/>
                    <a:pt x="10508" y="14678"/>
                    <a:pt x="11542" y="12477"/>
                  </a:cubicBezTo>
                  <a:cubicBezTo>
                    <a:pt x="11041" y="11676"/>
                    <a:pt x="10474" y="11009"/>
                    <a:pt x="9974" y="10275"/>
                  </a:cubicBezTo>
                  <a:cubicBezTo>
                    <a:pt x="9474" y="9474"/>
                    <a:pt x="9140" y="9007"/>
                    <a:pt x="9574" y="8173"/>
                  </a:cubicBezTo>
                  <a:cubicBezTo>
                    <a:pt x="9613" y="8095"/>
                    <a:pt x="9686" y="8063"/>
                    <a:pt x="9754" y="8063"/>
                  </a:cubicBezTo>
                  <a:cubicBezTo>
                    <a:pt x="9801" y="8063"/>
                    <a:pt x="9846" y="8079"/>
                    <a:pt x="9874" y="8107"/>
                  </a:cubicBezTo>
                  <a:cubicBezTo>
                    <a:pt x="10474" y="8340"/>
                    <a:pt x="10841" y="8841"/>
                    <a:pt x="11342" y="9274"/>
                  </a:cubicBezTo>
                  <a:cubicBezTo>
                    <a:pt x="11709" y="9608"/>
                    <a:pt x="12142" y="9841"/>
                    <a:pt x="12542" y="10142"/>
                  </a:cubicBezTo>
                  <a:cubicBezTo>
                    <a:pt x="14511" y="5105"/>
                    <a:pt x="15211" y="1"/>
                    <a:pt x="152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45"/>
            <p:cNvSpPr/>
            <p:nvPr/>
          </p:nvSpPr>
          <p:spPr>
            <a:xfrm>
              <a:off x="2597025" y="2316275"/>
              <a:ext cx="186000" cy="363600"/>
            </a:xfrm>
            <a:custGeom>
              <a:avLst/>
              <a:gdLst/>
              <a:ahLst/>
              <a:cxnLst/>
              <a:rect l="l" t="t" r="r" b="b"/>
              <a:pathLst>
                <a:path w="7440" h="14544" extrusionOk="0">
                  <a:moveTo>
                    <a:pt x="1" y="0"/>
                  </a:moveTo>
                  <a:cubicBezTo>
                    <a:pt x="1" y="0"/>
                    <a:pt x="334" y="3069"/>
                    <a:pt x="2569" y="5137"/>
                  </a:cubicBezTo>
                  <a:cubicBezTo>
                    <a:pt x="2569" y="5137"/>
                    <a:pt x="935" y="7506"/>
                    <a:pt x="334" y="10641"/>
                  </a:cubicBezTo>
                  <a:cubicBezTo>
                    <a:pt x="401" y="10708"/>
                    <a:pt x="1735" y="12976"/>
                    <a:pt x="3770" y="14544"/>
                  </a:cubicBezTo>
                  <a:cubicBezTo>
                    <a:pt x="5805" y="12976"/>
                    <a:pt x="7106" y="10641"/>
                    <a:pt x="7106" y="10641"/>
                  </a:cubicBezTo>
                  <a:cubicBezTo>
                    <a:pt x="6539" y="7472"/>
                    <a:pt x="4904" y="5137"/>
                    <a:pt x="4904" y="5137"/>
                  </a:cubicBezTo>
                  <a:cubicBezTo>
                    <a:pt x="7139" y="3036"/>
                    <a:pt x="7439" y="0"/>
                    <a:pt x="7439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45"/>
            <p:cNvSpPr/>
            <p:nvPr/>
          </p:nvSpPr>
          <p:spPr>
            <a:xfrm>
              <a:off x="2598700" y="2317100"/>
              <a:ext cx="185150" cy="105100"/>
            </a:xfrm>
            <a:custGeom>
              <a:avLst/>
              <a:gdLst/>
              <a:ahLst/>
              <a:cxnLst/>
              <a:rect l="l" t="t" r="r" b="b"/>
              <a:pathLst>
                <a:path w="7406" h="4204" extrusionOk="0">
                  <a:moveTo>
                    <a:pt x="0" y="1"/>
                  </a:moveTo>
                  <a:cubicBezTo>
                    <a:pt x="0" y="1"/>
                    <a:pt x="234" y="2235"/>
                    <a:pt x="1701" y="4204"/>
                  </a:cubicBezTo>
                  <a:cubicBezTo>
                    <a:pt x="2369" y="3503"/>
                    <a:pt x="3002" y="2769"/>
                    <a:pt x="3636" y="2069"/>
                  </a:cubicBezTo>
                  <a:cubicBezTo>
                    <a:pt x="3670" y="2035"/>
                    <a:pt x="3720" y="2019"/>
                    <a:pt x="3770" y="2019"/>
                  </a:cubicBezTo>
                  <a:cubicBezTo>
                    <a:pt x="3820" y="2019"/>
                    <a:pt x="3870" y="2035"/>
                    <a:pt x="3903" y="2069"/>
                  </a:cubicBezTo>
                  <a:cubicBezTo>
                    <a:pt x="4570" y="2702"/>
                    <a:pt x="5204" y="3370"/>
                    <a:pt x="5738" y="4103"/>
                  </a:cubicBezTo>
                  <a:cubicBezTo>
                    <a:pt x="7172" y="2169"/>
                    <a:pt x="7406" y="1"/>
                    <a:pt x="740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45"/>
            <p:cNvSpPr/>
            <p:nvPr/>
          </p:nvSpPr>
          <p:spPr>
            <a:xfrm>
              <a:off x="2607875" y="2518900"/>
              <a:ext cx="166800" cy="160975"/>
            </a:xfrm>
            <a:custGeom>
              <a:avLst/>
              <a:gdLst/>
              <a:ahLst/>
              <a:cxnLst/>
              <a:rect l="l" t="t" r="r" b="b"/>
              <a:pathLst>
                <a:path w="6672" h="6439" extrusionOk="0">
                  <a:moveTo>
                    <a:pt x="701" y="1"/>
                  </a:moveTo>
                  <a:cubicBezTo>
                    <a:pt x="434" y="768"/>
                    <a:pt x="167" y="1602"/>
                    <a:pt x="0" y="2536"/>
                  </a:cubicBezTo>
                  <a:cubicBezTo>
                    <a:pt x="0" y="2536"/>
                    <a:pt x="1301" y="4838"/>
                    <a:pt x="3336" y="6439"/>
                  </a:cubicBezTo>
                  <a:cubicBezTo>
                    <a:pt x="5371" y="4871"/>
                    <a:pt x="6672" y="2536"/>
                    <a:pt x="6672" y="2536"/>
                  </a:cubicBezTo>
                  <a:cubicBezTo>
                    <a:pt x="6505" y="1702"/>
                    <a:pt x="6305" y="902"/>
                    <a:pt x="6038" y="201"/>
                  </a:cubicBezTo>
                  <a:cubicBezTo>
                    <a:pt x="5304" y="1535"/>
                    <a:pt x="4537" y="2870"/>
                    <a:pt x="4003" y="4304"/>
                  </a:cubicBezTo>
                  <a:cubicBezTo>
                    <a:pt x="3982" y="4387"/>
                    <a:pt x="3898" y="4444"/>
                    <a:pt x="3813" y="4444"/>
                  </a:cubicBezTo>
                  <a:cubicBezTo>
                    <a:pt x="3761" y="4444"/>
                    <a:pt x="3708" y="4422"/>
                    <a:pt x="3669" y="4371"/>
                  </a:cubicBezTo>
                  <a:cubicBezTo>
                    <a:pt x="2502" y="3103"/>
                    <a:pt x="1835" y="1335"/>
                    <a:pt x="7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45"/>
            <p:cNvSpPr/>
            <p:nvPr/>
          </p:nvSpPr>
          <p:spPr>
            <a:xfrm>
              <a:off x="3247500" y="1652025"/>
              <a:ext cx="268550" cy="269125"/>
            </a:xfrm>
            <a:custGeom>
              <a:avLst/>
              <a:gdLst/>
              <a:ahLst/>
              <a:cxnLst/>
              <a:rect l="l" t="t" r="r" b="b"/>
              <a:pathLst>
                <a:path w="10742" h="10765" extrusionOk="0">
                  <a:moveTo>
                    <a:pt x="5659" y="0"/>
                  </a:moveTo>
                  <a:cubicBezTo>
                    <a:pt x="3498" y="0"/>
                    <a:pt x="1456" y="1676"/>
                    <a:pt x="801" y="4154"/>
                  </a:cubicBezTo>
                  <a:cubicBezTo>
                    <a:pt x="0" y="7023"/>
                    <a:pt x="1434" y="9925"/>
                    <a:pt x="3970" y="10625"/>
                  </a:cubicBezTo>
                  <a:cubicBezTo>
                    <a:pt x="4326" y="10719"/>
                    <a:pt x="4686" y="10764"/>
                    <a:pt x="5043" y="10764"/>
                  </a:cubicBezTo>
                  <a:cubicBezTo>
                    <a:pt x="7226" y="10764"/>
                    <a:pt x="9315" y="9083"/>
                    <a:pt x="9974" y="6589"/>
                  </a:cubicBezTo>
                  <a:cubicBezTo>
                    <a:pt x="10741" y="3720"/>
                    <a:pt x="9307" y="818"/>
                    <a:pt x="6772" y="151"/>
                  </a:cubicBezTo>
                  <a:cubicBezTo>
                    <a:pt x="6402" y="49"/>
                    <a:pt x="6029" y="0"/>
                    <a:pt x="56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45"/>
            <p:cNvSpPr/>
            <p:nvPr/>
          </p:nvSpPr>
          <p:spPr>
            <a:xfrm>
              <a:off x="3265825" y="1678300"/>
              <a:ext cx="183500" cy="214350"/>
            </a:xfrm>
            <a:custGeom>
              <a:avLst/>
              <a:gdLst/>
              <a:ahLst/>
              <a:cxnLst/>
              <a:rect l="l" t="t" r="r" b="b"/>
              <a:pathLst>
                <a:path w="7340" h="8574" fill="none" extrusionOk="0">
                  <a:moveTo>
                    <a:pt x="7340" y="2903"/>
                  </a:moveTo>
                  <a:cubicBezTo>
                    <a:pt x="7340" y="2903"/>
                    <a:pt x="6139" y="1"/>
                    <a:pt x="3337" y="1435"/>
                  </a:cubicBezTo>
                  <a:cubicBezTo>
                    <a:pt x="1" y="3136"/>
                    <a:pt x="1135" y="8574"/>
                    <a:pt x="1135" y="8574"/>
                  </a:cubicBezTo>
                </a:path>
              </a:pathLst>
            </a:custGeom>
            <a:noFill/>
            <a:ln w="15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45"/>
            <p:cNvSpPr/>
            <p:nvPr/>
          </p:nvSpPr>
          <p:spPr>
            <a:xfrm>
              <a:off x="3331725" y="1725850"/>
              <a:ext cx="75075" cy="134275"/>
            </a:xfrm>
            <a:custGeom>
              <a:avLst/>
              <a:gdLst/>
              <a:ahLst/>
              <a:cxnLst/>
              <a:rect l="l" t="t" r="r" b="b"/>
              <a:pathLst>
                <a:path w="3003" h="5371" fill="none" extrusionOk="0">
                  <a:moveTo>
                    <a:pt x="0" y="0"/>
                  </a:moveTo>
                  <a:cubicBezTo>
                    <a:pt x="0" y="0"/>
                    <a:pt x="3002" y="2202"/>
                    <a:pt x="2168" y="5371"/>
                  </a:cubicBezTo>
                </a:path>
              </a:pathLst>
            </a:custGeom>
            <a:noFill/>
            <a:ln w="15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45"/>
            <p:cNvSpPr/>
            <p:nvPr/>
          </p:nvSpPr>
          <p:spPr>
            <a:xfrm>
              <a:off x="1865675" y="1651500"/>
              <a:ext cx="268550" cy="269125"/>
            </a:xfrm>
            <a:custGeom>
              <a:avLst/>
              <a:gdLst/>
              <a:ahLst/>
              <a:cxnLst/>
              <a:rect l="l" t="t" r="r" b="b"/>
              <a:pathLst>
                <a:path w="10742" h="10765" extrusionOk="0">
                  <a:moveTo>
                    <a:pt x="5044" y="0"/>
                  </a:moveTo>
                  <a:cubicBezTo>
                    <a:pt x="4687" y="0"/>
                    <a:pt x="4327" y="45"/>
                    <a:pt x="3970" y="139"/>
                  </a:cubicBezTo>
                  <a:cubicBezTo>
                    <a:pt x="1435" y="839"/>
                    <a:pt x="0" y="3741"/>
                    <a:pt x="801" y="6610"/>
                  </a:cubicBezTo>
                  <a:cubicBezTo>
                    <a:pt x="1456" y="9089"/>
                    <a:pt x="3498" y="10764"/>
                    <a:pt x="5659" y="10764"/>
                  </a:cubicBezTo>
                  <a:cubicBezTo>
                    <a:pt x="6029" y="10764"/>
                    <a:pt x="6402" y="10715"/>
                    <a:pt x="6772" y="10613"/>
                  </a:cubicBezTo>
                  <a:cubicBezTo>
                    <a:pt x="9307" y="9946"/>
                    <a:pt x="10741" y="7044"/>
                    <a:pt x="9974" y="4142"/>
                  </a:cubicBezTo>
                  <a:cubicBezTo>
                    <a:pt x="9315" y="1677"/>
                    <a:pt x="7227" y="0"/>
                    <a:pt x="50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45"/>
            <p:cNvSpPr/>
            <p:nvPr/>
          </p:nvSpPr>
          <p:spPr>
            <a:xfrm>
              <a:off x="1933225" y="1678300"/>
              <a:ext cx="183475" cy="214350"/>
            </a:xfrm>
            <a:custGeom>
              <a:avLst/>
              <a:gdLst/>
              <a:ahLst/>
              <a:cxnLst/>
              <a:rect l="l" t="t" r="r" b="b"/>
              <a:pathLst>
                <a:path w="7339" h="8574" fill="none" extrusionOk="0">
                  <a:moveTo>
                    <a:pt x="0" y="2903"/>
                  </a:moveTo>
                  <a:cubicBezTo>
                    <a:pt x="0" y="2903"/>
                    <a:pt x="1234" y="1"/>
                    <a:pt x="4003" y="1435"/>
                  </a:cubicBezTo>
                  <a:cubicBezTo>
                    <a:pt x="7339" y="3136"/>
                    <a:pt x="6205" y="8574"/>
                    <a:pt x="6205" y="8574"/>
                  </a:cubicBezTo>
                </a:path>
              </a:pathLst>
            </a:custGeom>
            <a:noFill/>
            <a:ln w="15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45"/>
            <p:cNvSpPr/>
            <p:nvPr/>
          </p:nvSpPr>
          <p:spPr>
            <a:xfrm>
              <a:off x="1975750" y="1725850"/>
              <a:ext cx="75900" cy="134275"/>
            </a:xfrm>
            <a:custGeom>
              <a:avLst/>
              <a:gdLst/>
              <a:ahLst/>
              <a:cxnLst/>
              <a:rect l="l" t="t" r="r" b="b"/>
              <a:pathLst>
                <a:path w="3036" h="5371" fill="none" extrusionOk="0">
                  <a:moveTo>
                    <a:pt x="3036" y="0"/>
                  </a:moveTo>
                  <a:cubicBezTo>
                    <a:pt x="3036" y="0"/>
                    <a:pt x="0" y="2202"/>
                    <a:pt x="834" y="5371"/>
                  </a:cubicBezTo>
                </a:path>
              </a:pathLst>
            </a:custGeom>
            <a:noFill/>
            <a:ln w="15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45"/>
            <p:cNvSpPr/>
            <p:nvPr/>
          </p:nvSpPr>
          <p:spPr>
            <a:xfrm>
              <a:off x="2424400" y="2232050"/>
              <a:ext cx="266875" cy="447825"/>
            </a:xfrm>
            <a:custGeom>
              <a:avLst/>
              <a:gdLst/>
              <a:ahLst/>
              <a:cxnLst/>
              <a:rect l="l" t="t" r="r" b="b"/>
              <a:pathLst>
                <a:path w="10675" h="17913" extrusionOk="0">
                  <a:moveTo>
                    <a:pt x="1" y="0"/>
                  </a:moveTo>
                  <a:cubicBezTo>
                    <a:pt x="1" y="14344"/>
                    <a:pt x="10675" y="17913"/>
                    <a:pt x="10675" y="17913"/>
                  </a:cubicBezTo>
                  <a:cubicBezTo>
                    <a:pt x="6439" y="12109"/>
                    <a:pt x="5871" y="0"/>
                    <a:pt x="5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45"/>
            <p:cNvSpPr/>
            <p:nvPr/>
          </p:nvSpPr>
          <p:spPr>
            <a:xfrm>
              <a:off x="2424400" y="2233700"/>
              <a:ext cx="159300" cy="118450"/>
            </a:xfrm>
            <a:custGeom>
              <a:avLst/>
              <a:gdLst/>
              <a:ahLst/>
              <a:cxnLst/>
              <a:rect l="l" t="t" r="r" b="b"/>
              <a:pathLst>
                <a:path w="6372" h="4738" extrusionOk="0">
                  <a:moveTo>
                    <a:pt x="1" y="1"/>
                  </a:moveTo>
                  <a:cubicBezTo>
                    <a:pt x="1" y="768"/>
                    <a:pt x="34" y="1535"/>
                    <a:pt x="101" y="2269"/>
                  </a:cubicBezTo>
                  <a:cubicBezTo>
                    <a:pt x="2102" y="3370"/>
                    <a:pt x="4170" y="4204"/>
                    <a:pt x="6372" y="4738"/>
                  </a:cubicBezTo>
                  <a:cubicBezTo>
                    <a:pt x="6005" y="2002"/>
                    <a:pt x="5871" y="1"/>
                    <a:pt x="58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45"/>
            <p:cNvSpPr/>
            <p:nvPr/>
          </p:nvSpPr>
          <p:spPr>
            <a:xfrm>
              <a:off x="2552825" y="2259550"/>
              <a:ext cx="139300" cy="183500"/>
            </a:xfrm>
            <a:custGeom>
              <a:avLst/>
              <a:gdLst/>
              <a:ahLst/>
              <a:cxnLst/>
              <a:rect l="l" t="t" r="r" b="b"/>
              <a:pathLst>
                <a:path w="5572" h="7340" extrusionOk="0">
                  <a:moveTo>
                    <a:pt x="1" y="1"/>
                  </a:moveTo>
                  <a:cubicBezTo>
                    <a:pt x="1" y="1"/>
                    <a:pt x="201" y="3337"/>
                    <a:pt x="1935" y="7339"/>
                  </a:cubicBezTo>
                  <a:lnTo>
                    <a:pt x="5571" y="223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45"/>
            <p:cNvSpPr/>
            <p:nvPr/>
          </p:nvSpPr>
          <p:spPr>
            <a:xfrm>
              <a:off x="2691250" y="2232050"/>
              <a:ext cx="266900" cy="447825"/>
            </a:xfrm>
            <a:custGeom>
              <a:avLst/>
              <a:gdLst/>
              <a:ahLst/>
              <a:cxnLst/>
              <a:rect l="l" t="t" r="r" b="b"/>
              <a:pathLst>
                <a:path w="10676" h="17913" extrusionOk="0">
                  <a:moveTo>
                    <a:pt x="4804" y="0"/>
                  </a:moveTo>
                  <a:cubicBezTo>
                    <a:pt x="4804" y="0"/>
                    <a:pt x="4237" y="12109"/>
                    <a:pt x="1" y="17913"/>
                  </a:cubicBezTo>
                  <a:cubicBezTo>
                    <a:pt x="1" y="17913"/>
                    <a:pt x="10675" y="14344"/>
                    <a:pt x="106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45"/>
            <p:cNvSpPr/>
            <p:nvPr/>
          </p:nvSpPr>
          <p:spPr>
            <a:xfrm>
              <a:off x="2798000" y="2232050"/>
              <a:ext cx="160150" cy="131775"/>
            </a:xfrm>
            <a:custGeom>
              <a:avLst/>
              <a:gdLst/>
              <a:ahLst/>
              <a:cxnLst/>
              <a:rect l="l" t="t" r="r" b="b"/>
              <a:pathLst>
                <a:path w="6406" h="5271" extrusionOk="0">
                  <a:moveTo>
                    <a:pt x="534" y="0"/>
                  </a:moveTo>
                  <a:cubicBezTo>
                    <a:pt x="534" y="0"/>
                    <a:pt x="401" y="2268"/>
                    <a:pt x="1" y="5271"/>
                  </a:cubicBezTo>
                  <a:cubicBezTo>
                    <a:pt x="1368" y="5070"/>
                    <a:pt x="2736" y="4670"/>
                    <a:pt x="4037" y="4070"/>
                  </a:cubicBezTo>
                  <a:cubicBezTo>
                    <a:pt x="4837" y="3669"/>
                    <a:pt x="5571" y="3236"/>
                    <a:pt x="6272" y="2669"/>
                  </a:cubicBezTo>
                  <a:cubicBezTo>
                    <a:pt x="6372" y="1835"/>
                    <a:pt x="6405" y="967"/>
                    <a:pt x="64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45"/>
            <p:cNvSpPr/>
            <p:nvPr/>
          </p:nvSpPr>
          <p:spPr>
            <a:xfrm>
              <a:off x="2690425" y="2259550"/>
              <a:ext cx="139300" cy="183500"/>
            </a:xfrm>
            <a:custGeom>
              <a:avLst/>
              <a:gdLst/>
              <a:ahLst/>
              <a:cxnLst/>
              <a:rect l="l" t="t" r="r" b="b"/>
              <a:pathLst>
                <a:path w="5572" h="7340" extrusionOk="0">
                  <a:moveTo>
                    <a:pt x="5571" y="1"/>
                  </a:moveTo>
                  <a:lnTo>
                    <a:pt x="1" y="2236"/>
                  </a:lnTo>
                  <a:lnTo>
                    <a:pt x="3636" y="7339"/>
                  </a:lnTo>
                  <a:cubicBezTo>
                    <a:pt x="5371" y="3337"/>
                    <a:pt x="5571" y="1"/>
                    <a:pt x="55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45"/>
            <p:cNvSpPr/>
            <p:nvPr/>
          </p:nvSpPr>
          <p:spPr>
            <a:xfrm>
              <a:off x="2552825" y="2259550"/>
              <a:ext cx="138450" cy="105100"/>
            </a:xfrm>
            <a:custGeom>
              <a:avLst/>
              <a:gdLst/>
              <a:ahLst/>
              <a:cxnLst/>
              <a:rect l="l" t="t" r="r" b="b"/>
              <a:pathLst>
                <a:path w="5538" h="4204" extrusionOk="0">
                  <a:moveTo>
                    <a:pt x="1" y="1"/>
                  </a:moveTo>
                  <a:cubicBezTo>
                    <a:pt x="1" y="1"/>
                    <a:pt x="67" y="1402"/>
                    <a:pt x="601" y="3537"/>
                  </a:cubicBezTo>
                  <a:cubicBezTo>
                    <a:pt x="1802" y="3837"/>
                    <a:pt x="2969" y="4070"/>
                    <a:pt x="4170" y="4204"/>
                  </a:cubicBezTo>
                  <a:lnTo>
                    <a:pt x="5538" y="230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45"/>
            <p:cNvSpPr/>
            <p:nvPr/>
          </p:nvSpPr>
          <p:spPr>
            <a:xfrm>
              <a:off x="2691250" y="2259550"/>
              <a:ext cx="138475" cy="110125"/>
            </a:xfrm>
            <a:custGeom>
              <a:avLst/>
              <a:gdLst/>
              <a:ahLst/>
              <a:cxnLst/>
              <a:rect l="l" t="t" r="r" b="b"/>
              <a:pathLst>
                <a:path w="5539" h="4405" extrusionOk="0">
                  <a:moveTo>
                    <a:pt x="5538" y="1"/>
                  </a:moveTo>
                  <a:lnTo>
                    <a:pt x="1" y="2303"/>
                  </a:lnTo>
                  <a:lnTo>
                    <a:pt x="1502" y="4404"/>
                  </a:lnTo>
                  <a:cubicBezTo>
                    <a:pt x="2636" y="4404"/>
                    <a:pt x="3704" y="4337"/>
                    <a:pt x="4771" y="4137"/>
                  </a:cubicBezTo>
                  <a:cubicBezTo>
                    <a:pt x="5471" y="1702"/>
                    <a:pt x="5538" y="1"/>
                    <a:pt x="55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45"/>
            <p:cNvSpPr/>
            <p:nvPr/>
          </p:nvSpPr>
          <p:spPr>
            <a:xfrm>
              <a:off x="2023275" y="920275"/>
              <a:ext cx="1335975" cy="1396975"/>
            </a:xfrm>
            <a:custGeom>
              <a:avLst/>
              <a:gdLst/>
              <a:ahLst/>
              <a:cxnLst/>
              <a:rect l="l" t="t" r="r" b="b"/>
              <a:pathLst>
                <a:path w="53439" h="55879" extrusionOk="0">
                  <a:moveTo>
                    <a:pt x="26720" y="0"/>
                  </a:moveTo>
                  <a:cubicBezTo>
                    <a:pt x="14545" y="0"/>
                    <a:pt x="2870" y="5004"/>
                    <a:pt x="968" y="20782"/>
                  </a:cubicBezTo>
                  <a:cubicBezTo>
                    <a:pt x="1" y="28521"/>
                    <a:pt x="1302" y="35092"/>
                    <a:pt x="2569" y="40796"/>
                  </a:cubicBezTo>
                  <a:cubicBezTo>
                    <a:pt x="3737" y="45966"/>
                    <a:pt x="7339" y="50403"/>
                    <a:pt x="12343" y="52605"/>
                  </a:cubicBezTo>
                  <a:cubicBezTo>
                    <a:pt x="19183" y="55677"/>
                    <a:pt x="24990" y="55878"/>
                    <a:pt x="26396" y="55878"/>
                  </a:cubicBezTo>
                  <a:cubicBezTo>
                    <a:pt x="26608" y="55878"/>
                    <a:pt x="26720" y="55874"/>
                    <a:pt x="26720" y="55874"/>
                  </a:cubicBezTo>
                  <a:cubicBezTo>
                    <a:pt x="26720" y="55874"/>
                    <a:pt x="26832" y="55878"/>
                    <a:pt x="27044" y="55878"/>
                  </a:cubicBezTo>
                  <a:cubicBezTo>
                    <a:pt x="28450" y="55878"/>
                    <a:pt x="34257" y="55677"/>
                    <a:pt x="41097" y="52605"/>
                  </a:cubicBezTo>
                  <a:cubicBezTo>
                    <a:pt x="46100" y="50370"/>
                    <a:pt x="49703" y="45966"/>
                    <a:pt x="50870" y="40796"/>
                  </a:cubicBezTo>
                  <a:cubicBezTo>
                    <a:pt x="52171" y="35125"/>
                    <a:pt x="53439" y="28521"/>
                    <a:pt x="52505" y="20782"/>
                  </a:cubicBezTo>
                  <a:cubicBezTo>
                    <a:pt x="50570" y="5004"/>
                    <a:pt x="38895" y="0"/>
                    <a:pt x="26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45"/>
            <p:cNvSpPr/>
            <p:nvPr/>
          </p:nvSpPr>
          <p:spPr>
            <a:xfrm>
              <a:off x="2541975" y="2061075"/>
              <a:ext cx="298575" cy="58400"/>
            </a:xfrm>
            <a:custGeom>
              <a:avLst/>
              <a:gdLst/>
              <a:ahLst/>
              <a:cxnLst/>
              <a:rect l="l" t="t" r="r" b="b"/>
              <a:pathLst>
                <a:path w="11943" h="2336" fill="none" extrusionOk="0">
                  <a:moveTo>
                    <a:pt x="1" y="1"/>
                  </a:moveTo>
                  <a:cubicBezTo>
                    <a:pt x="1" y="1"/>
                    <a:pt x="1235" y="2336"/>
                    <a:pt x="5972" y="2336"/>
                  </a:cubicBezTo>
                  <a:cubicBezTo>
                    <a:pt x="10742" y="2336"/>
                    <a:pt x="11943" y="1"/>
                    <a:pt x="11943" y="1"/>
                  </a:cubicBezTo>
                </a:path>
              </a:pathLst>
            </a:custGeom>
            <a:noFill/>
            <a:ln w="15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45"/>
            <p:cNvSpPr/>
            <p:nvPr/>
          </p:nvSpPr>
          <p:spPr>
            <a:xfrm>
              <a:off x="1985750" y="866900"/>
              <a:ext cx="1412700" cy="834775"/>
            </a:xfrm>
            <a:custGeom>
              <a:avLst/>
              <a:gdLst/>
              <a:ahLst/>
              <a:cxnLst/>
              <a:rect l="l" t="t" r="r" b="b"/>
              <a:pathLst>
                <a:path w="56508" h="33391" extrusionOk="0">
                  <a:moveTo>
                    <a:pt x="28254" y="0"/>
                  </a:moveTo>
                  <a:cubicBezTo>
                    <a:pt x="12076" y="0"/>
                    <a:pt x="2169" y="8039"/>
                    <a:pt x="401" y="22650"/>
                  </a:cubicBezTo>
                  <a:cubicBezTo>
                    <a:pt x="201" y="24485"/>
                    <a:pt x="1" y="29054"/>
                    <a:pt x="2336" y="31823"/>
                  </a:cubicBezTo>
                  <a:cubicBezTo>
                    <a:pt x="3303" y="32824"/>
                    <a:pt x="4671" y="33391"/>
                    <a:pt x="6138" y="33391"/>
                  </a:cubicBezTo>
                  <a:cubicBezTo>
                    <a:pt x="9074" y="33391"/>
                    <a:pt x="11476" y="31023"/>
                    <a:pt x="11476" y="28054"/>
                  </a:cubicBezTo>
                  <a:cubicBezTo>
                    <a:pt x="11476" y="27653"/>
                    <a:pt x="11409" y="27253"/>
                    <a:pt x="11342" y="26886"/>
                  </a:cubicBezTo>
                  <a:lnTo>
                    <a:pt x="11342" y="26886"/>
                  </a:lnTo>
                  <a:cubicBezTo>
                    <a:pt x="12310" y="27487"/>
                    <a:pt x="13477" y="27820"/>
                    <a:pt x="14678" y="27820"/>
                  </a:cubicBezTo>
                  <a:cubicBezTo>
                    <a:pt x="17747" y="27820"/>
                    <a:pt x="20315" y="25685"/>
                    <a:pt x="21016" y="22850"/>
                  </a:cubicBezTo>
                  <a:cubicBezTo>
                    <a:pt x="22016" y="24685"/>
                    <a:pt x="23985" y="25886"/>
                    <a:pt x="26219" y="25886"/>
                  </a:cubicBezTo>
                  <a:cubicBezTo>
                    <a:pt x="29522" y="25886"/>
                    <a:pt x="32190" y="23217"/>
                    <a:pt x="32190" y="19915"/>
                  </a:cubicBezTo>
                  <a:lnTo>
                    <a:pt x="32190" y="19881"/>
                  </a:lnTo>
                  <a:cubicBezTo>
                    <a:pt x="33191" y="20582"/>
                    <a:pt x="34359" y="21015"/>
                    <a:pt x="35693" y="21015"/>
                  </a:cubicBezTo>
                  <a:cubicBezTo>
                    <a:pt x="37394" y="21015"/>
                    <a:pt x="38895" y="20315"/>
                    <a:pt x="39996" y="19181"/>
                  </a:cubicBezTo>
                  <a:cubicBezTo>
                    <a:pt x="40530" y="22250"/>
                    <a:pt x="43198" y="24585"/>
                    <a:pt x="46401" y="24585"/>
                  </a:cubicBezTo>
                  <a:cubicBezTo>
                    <a:pt x="47168" y="24585"/>
                    <a:pt x="47868" y="24485"/>
                    <a:pt x="48569" y="24218"/>
                  </a:cubicBezTo>
                  <a:lnTo>
                    <a:pt x="48569" y="24218"/>
                  </a:lnTo>
                  <a:cubicBezTo>
                    <a:pt x="48435" y="24718"/>
                    <a:pt x="48369" y="25252"/>
                    <a:pt x="48369" y="25819"/>
                  </a:cubicBezTo>
                  <a:cubicBezTo>
                    <a:pt x="48235" y="29188"/>
                    <a:pt x="50904" y="31856"/>
                    <a:pt x="54206" y="31856"/>
                  </a:cubicBezTo>
                  <a:cubicBezTo>
                    <a:pt x="56508" y="29088"/>
                    <a:pt x="56341" y="24518"/>
                    <a:pt x="56107" y="22650"/>
                  </a:cubicBezTo>
                  <a:cubicBezTo>
                    <a:pt x="54340" y="8039"/>
                    <a:pt x="44432" y="0"/>
                    <a:pt x="282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45"/>
            <p:cNvSpPr/>
            <p:nvPr/>
          </p:nvSpPr>
          <p:spPr>
            <a:xfrm>
              <a:off x="1996600" y="866050"/>
              <a:ext cx="1395175" cy="593800"/>
            </a:xfrm>
            <a:custGeom>
              <a:avLst/>
              <a:gdLst/>
              <a:ahLst/>
              <a:cxnLst/>
              <a:rect l="l" t="t" r="r" b="b"/>
              <a:pathLst>
                <a:path w="55807" h="23752" extrusionOk="0">
                  <a:moveTo>
                    <a:pt x="27854" y="1"/>
                  </a:moveTo>
                  <a:cubicBezTo>
                    <a:pt x="11709" y="1"/>
                    <a:pt x="1768" y="8040"/>
                    <a:pt x="0" y="22617"/>
                  </a:cubicBezTo>
                  <a:lnTo>
                    <a:pt x="0" y="22684"/>
                  </a:lnTo>
                  <a:cubicBezTo>
                    <a:pt x="4437" y="21783"/>
                    <a:pt x="9040" y="21016"/>
                    <a:pt x="13610" y="20549"/>
                  </a:cubicBezTo>
                  <a:cubicBezTo>
                    <a:pt x="16477" y="20246"/>
                    <a:pt x="19344" y="20119"/>
                    <a:pt x="22211" y="20119"/>
                  </a:cubicBezTo>
                  <a:cubicBezTo>
                    <a:pt x="25348" y="20119"/>
                    <a:pt x="28486" y="20272"/>
                    <a:pt x="31623" y="20516"/>
                  </a:cubicBezTo>
                  <a:cubicBezTo>
                    <a:pt x="31623" y="20349"/>
                    <a:pt x="31656" y="20182"/>
                    <a:pt x="31656" y="20015"/>
                  </a:cubicBezTo>
                  <a:lnTo>
                    <a:pt x="31656" y="19949"/>
                  </a:lnTo>
                  <a:cubicBezTo>
                    <a:pt x="31990" y="20215"/>
                    <a:pt x="32357" y="20382"/>
                    <a:pt x="32757" y="20549"/>
                  </a:cubicBezTo>
                  <a:cubicBezTo>
                    <a:pt x="34025" y="20682"/>
                    <a:pt x="35292" y="20783"/>
                    <a:pt x="36593" y="20916"/>
                  </a:cubicBezTo>
                  <a:cubicBezTo>
                    <a:pt x="37694" y="20616"/>
                    <a:pt x="38695" y="20049"/>
                    <a:pt x="39495" y="19248"/>
                  </a:cubicBezTo>
                  <a:cubicBezTo>
                    <a:pt x="39629" y="20015"/>
                    <a:pt x="39862" y="20716"/>
                    <a:pt x="40262" y="21350"/>
                  </a:cubicBezTo>
                  <a:cubicBezTo>
                    <a:pt x="41463" y="21516"/>
                    <a:pt x="42664" y="21616"/>
                    <a:pt x="43832" y="21783"/>
                  </a:cubicBezTo>
                  <a:cubicBezTo>
                    <a:pt x="47835" y="22350"/>
                    <a:pt x="51837" y="22951"/>
                    <a:pt x="55807" y="23751"/>
                  </a:cubicBezTo>
                  <a:cubicBezTo>
                    <a:pt x="55774" y="23351"/>
                    <a:pt x="55774" y="22951"/>
                    <a:pt x="55707" y="22617"/>
                  </a:cubicBezTo>
                  <a:cubicBezTo>
                    <a:pt x="53939" y="8040"/>
                    <a:pt x="44032" y="1"/>
                    <a:pt x="278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45"/>
            <p:cNvSpPr/>
            <p:nvPr/>
          </p:nvSpPr>
          <p:spPr>
            <a:xfrm>
              <a:off x="1978250" y="680925"/>
              <a:ext cx="1426050" cy="560425"/>
            </a:xfrm>
            <a:custGeom>
              <a:avLst/>
              <a:gdLst/>
              <a:ahLst/>
              <a:cxnLst/>
              <a:rect l="l" t="t" r="r" b="b"/>
              <a:pathLst>
                <a:path w="57042" h="22417" extrusionOk="0">
                  <a:moveTo>
                    <a:pt x="28521" y="1"/>
                  </a:moveTo>
                  <a:cubicBezTo>
                    <a:pt x="14711" y="1"/>
                    <a:pt x="3136" y="9574"/>
                    <a:pt x="1" y="22417"/>
                  </a:cubicBezTo>
                  <a:cubicBezTo>
                    <a:pt x="167" y="22350"/>
                    <a:pt x="8173" y="19114"/>
                    <a:pt x="28521" y="19114"/>
                  </a:cubicBezTo>
                  <a:cubicBezTo>
                    <a:pt x="48902" y="19148"/>
                    <a:pt x="56908" y="22350"/>
                    <a:pt x="57041" y="22417"/>
                  </a:cubicBezTo>
                  <a:cubicBezTo>
                    <a:pt x="53906" y="9574"/>
                    <a:pt x="42331" y="1"/>
                    <a:pt x="285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45"/>
            <p:cNvSpPr/>
            <p:nvPr/>
          </p:nvSpPr>
          <p:spPr>
            <a:xfrm>
              <a:off x="1955725" y="959450"/>
              <a:ext cx="1469425" cy="325275"/>
            </a:xfrm>
            <a:custGeom>
              <a:avLst/>
              <a:gdLst/>
              <a:ahLst/>
              <a:cxnLst/>
              <a:rect l="l" t="t" r="r" b="b"/>
              <a:pathLst>
                <a:path w="58777" h="13011" extrusionOk="0">
                  <a:moveTo>
                    <a:pt x="5772" y="1"/>
                  </a:moveTo>
                  <a:cubicBezTo>
                    <a:pt x="5772" y="1"/>
                    <a:pt x="1035" y="5338"/>
                    <a:pt x="1" y="13010"/>
                  </a:cubicBezTo>
                  <a:lnTo>
                    <a:pt x="58776" y="13010"/>
                  </a:lnTo>
                  <a:cubicBezTo>
                    <a:pt x="57775" y="5372"/>
                    <a:pt x="52972" y="1"/>
                    <a:pt x="52972" y="1"/>
                  </a:cubicBezTo>
                  <a:cubicBezTo>
                    <a:pt x="40463" y="1"/>
                    <a:pt x="29389" y="6105"/>
                    <a:pt x="29389" y="6105"/>
                  </a:cubicBezTo>
                  <a:cubicBezTo>
                    <a:pt x="29389" y="6105"/>
                    <a:pt x="18281" y="1"/>
                    <a:pt x="5772" y="1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45"/>
            <p:cNvSpPr/>
            <p:nvPr/>
          </p:nvSpPr>
          <p:spPr>
            <a:xfrm>
              <a:off x="1956575" y="997000"/>
              <a:ext cx="1468575" cy="287725"/>
            </a:xfrm>
            <a:custGeom>
              <a:avLst/>
              <a:gdLst/>
              <a:ahLst/>
              <a:cxnLst/>
              <a:rect l="l" t="t" r="r" b="b"/>
              <a:pathLst>
                <a:path w="58743" h="11509" extrusionOk="0">
                  <a:moveTo>
                    <a:pt x="54106" y="0"/>
                  </a:moveTo>
                  <a:cubicBezTo>
                    <a:pt x="53338" y="334"/>
                    <a:pt x="52504" y="634"/>
                    <a:pt x="51704" y="934"/>
                  </a:cubicBezTo>
                  <a:cubicBezTo>
                    <a:pt x="43264" y="3703"/>
                    <a:pt x="34325" y="5271"/>
                    <a:pt x="25485" y="5804"/>
                  </a:cubicBezTo>
                  <a:cubicBezTo>
                    <a:pt x="22838" y="5971"/>
                    <a:pt x="20171" y="6065"/>
                    <a:pt x="17506" y="6065"/>
                  </a:cubicBezTo>
                  <a:cubicBezTo>
                    <a:pt x="15368" y="6065"/>
                    <a:pt x="13231" y="6005"/>
                    <a:pt x="11108" y="5871"/>
                  </a:cubicBezTo>
                  <a:cubicBezTo>
                    <a:pt x="8907" y="5771"/>
                    <a:pt x="6672" y="5471"/>
                    <a:pt x="4503" y="5004"/>
                  </a:cubicBezTo>
                  <a:cubicBezTo>
                    <a:pt x="3703" y="4837"/>
                    <a:pt x="2902" y="4670"/>
                    <a:pt x="2102" y="4370"/>
                  </a:cubicBezTo>
                  <a:cubicBezTo>
                    <a:pt x="1201" y="6371"/>
                    <a:pt x="367" y="8806"/>
                    <a:pt x="0" y="11508"/>
                  </a:cubicBezTo>
                  <a:lnTo>
                    <a:pt x="58742" y="11508"/>
                  </a:lnTo>
                  <a:cubicBezTo>
                    <a:pt x="58042" y="6305"/>
                    <a:pt x="55573" y="2135"/>
                    <a:pt x="541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45"/>
            <p:cNvSpPr/>
            <p:nvPr/>
          </p:nvSpPr>
          <p:spPr>
            <a:xfrm>
              <a:off x="1579625" y="1158775"/>
              <a:ext cx="2223275" cy="335250"/>
            </a:xfrm>
            <a:custGeom>
              <a:avLst/>
              <a:gdLst/>
              <a:ahLst/>
              <a:cxnLst/>
              <a:rect l="l" t="t" r="r" b="b"/>
              <a:pathLst>
                <a:path w="88931" h="13410" extrusionOk="0">
                  <a:moveTo>
                    <a:pt x="44466" y="0"/>
                  </a:moveTo>
                  <a:cubicBezTo>
                    <a:pt x="23951" y="0"/>
                    <a:pt x="15946" y="3303"/>
                    <a:pt x="15946" y="3303"/>
                  </a:cubicBezTo>
                  <a:cubicBezTo>
                    <a:pt x="15946" y="3303"/>
                    <a:pt x="1" y="7539"/>
                    <a:pt x="1" y="13410"/>
                  </a:cubicBezTo>
                  <a:cubicBezTo>
                    <a:pt x="5772" y="9040"/>
                    <a:pt x="26253" y="7372"/>
                    <a:pt x="44466" y="7372"/>
                  </a:cubicBezTo>
                  <a:cubicBezTo>
                    <a:pt x="62679" y="7372"/>
                    <a:pt x="83160" y="9040"/>
                    <a:pt x="88931" y="13410"/>
                  </a:cubicBezTo>
                  <a:cubicBezTo>
                    <a:pt x="88931" y="7539"/>
                    <a:pt x="72986" y="3303"/>
                    <a:pt x="72986" y="3303"/>
                  </a:cubicBezTo>
                  <a:cubicBezTo>
                    <a:pt x="72986" y="3303"/>
                    <a:pt x="64981" y="0"/>
                    <a:pt x="444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45"/>
            <p:cNvSpPr/>
            <p:nvPr/>
          </p:nvSpPr>
          <p:spPr>
            <a:xfrm>
              <a:off x="2853900" y="744775"/>
              <a:ext cx="294375" cy="193025"/>
            </a:xfrm>
            <a:custGeom>
              <a:avLst/>
              <a:gdLst/>
              <a:ahLst/>
              <a:cxnLst/>
              <a:rect l="l" t="t" r="r" b="b"/>
              <a:pathLst>
                <a:path w="11775" h="7721" extrusionOk="0">
                  <a:moveTo>
                    <a:pt x="2576" y="0"/>
                  </a:moveTo>
                  <a:cubicBezTo>
                    <a:pt x="902" y="0"/>
                    <a:pt x="0" y="2298"/>
                    <a:pt x="1634" y="3284"/>
                  </a:cubicBezTo>
                  <a:cubicBezTo>
                    <a:pt x="3202" y="4252"/>
                    <a:pt x="5003" y="4885"/>
                    <a:pt x="6671" y="5753"/>
                  </a:cubicBezTo>
                  <a:cubicBezTo>
                    <a:pt x="8205" y="6587"/>
                    <a:pt x="9640" y="7254"/>
                    <a:pt x="11341" y="7721"/>
                  </a:cubicBezTo>
                  <a:cubicBezTo>
                    <a:pt x="11608" y="7721"/>
                    <a:pt x="11775" y="7554"/>
                    <a:pt x="11675" y="7387"/>
                  </a:cubicBezTo>
                  <a:cubicBezTo>
                    <a:pt x="10507" y="3785"/>
                    <a:pt x="6638" y="816"/>
                    <a:pt x="3002" y="49"/>
                  </a:cubicBezTo>
                  <a:cubicBezTo>
                    <a:pt x="2855" y="16"/>
                    <a:pt x="2713" y="0"/>
                    <a:pt x="25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45"/>
            <p:cNvSpPr/>
            <p:nvPr/>
          </p:nvSpPr>
          <p:spPr>
            <a:xfrm>
              <a:off x="2280975" y="2755750"/>
              <a:ext cx="823100" cy="271050"/>
            </a:xfrm>
            <a:custGeom>
              <a:avLst/>
              <a:gdLst/>
              <a:ahLst/>
              <a:cxnLst/>
              <a:rect l="l" t="t" r="r" b="b"/>
              <a:pathLst>
                <a:path w="32924" h="10842" extrusionOk="0">
                  <a:moveTo>
                    <a:pt x="3836" y="0"/>
                  </a:moveTo>
                  <a:cubicBezTo>
                    <a:pt x="3836" y="0"/>
                    <a:pt x="1568" y="2035"/>
                    <a:pt x="0" y="4670"/>
                  </a:cubicBezTo>
                  <a:cubicBezTo>
                    <a:pt x="0" y="4670"/>
                    <a:pt x="5204" y="8340"/>
                    <a:pt x="12909" y="10842"/>
                  </a:cubicBezTo>
                  <a:cubicBezTo>
                    <a:pt x="12909" y="10842"/>
                    <a:pt x="15178" y="6739"/>
                    <a:pt x="16445" y="2235"/>
                  </a:cubicBezTo>
                  <a:cubicBezTo>
                    <a:pt x="17746" y="6739"/>
                    <a:pt x="20014" y="10842"/>
                    <a:pt x="20014" y="10842"/>
                  </a:cubicBezTo>
                  <a:cubicBezTo>
                    <a:pt x="27720" y="8273"/>
                    <a:pt x="32924" y="4670"/>
                    <a:pt x="32924" y="4670"/>
                  </a:cubicBezTo>
                  <a:cubicBezTo>
                    <a:pt x="31289" y="2035"/>
                    <a:pt x="29088" y="0"/>
                    <a:pt x="290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45"/>
            <p:cNvSpPr/>
            <p:nvPr/>
          </p:nvSpPr>
          <p:spPr>
            <a:xfrm>
              <a:off x="2357700" y="2757425"/>
              <a:ext cx="673825" cy="83400"/>
            </a:xfrm>
            <a:custGeom>
              <a:avLst/>
              <a:gdLst/>
              <a:ahLst/>
              <a:cxnLst/>
              <a:rect l="l" t="t" r="r" b="b"/>
              <a:pathLst>
                <a:path w="26953" h="3336" extrusionOk="0">
                  <a:moveTo>
                    <a:pt x="634" y="0"/>
                  </a:moveTo>
                  <a:cubicBezTo>
                    <a:pt x="634" y="0"/>
                    <a:pt x="367" y="234"/>
                    <a:pt x="0" y="634"/>
                  </a:cubicBezTo>
                  <a:cubicBezTo>
                    <a:pt x="667" y="834"/>
                    <a:pt x="1334" y="1101"/>
                    <a:pt x="1968" y="1301"/>
                  </a:cubicBezTo>
                  <a:cubicBezTo>
                    <a:pt x="3369" y="1801"/>
                    <a:pt x="4837" y="2135"/>
                    <a:pt x="6338" y="2435"/>
                  </a:cubicBezTo>
                  <a:cubicBezTo>
                    <a:pt x="8539" y="2836"/>
                    <a:pt x="10774" y="3136"/>
                    <a:pt x="13009" y="3269"/>
                  </a:cubicBezTo>
                  <a:cubicBezTo>
                    <a:pt x="13143" y="2902"/>
                    <a:pt x="13243" y="2569"/>
                    <a:pt x="13343" y="2168"/>
                  </a:cubicBezTo>
                  <a:cubicBezTo>
                    <a:pt x="13476" y="2569"/>
                    <a:pt x="13543" y="2936"/>
                    <a:pt x="13676" y="3303"/>
                  </a:cubicBezTo>
                  <a:cubicBezTo>
                    <a:pt x="14277" y="3303"/>
                    <a:pt x="14844" y="3336"/>
                    <a:pt x="15378" y="3336"/>
                  </a:cubicBezTo>
                  <a:cubicBezTo>
                    <a:pt x="19447" y="3269"/>
                    <a:pt x="23283" y="2369"/>
                    <a:pt x="26953" y="967"/>
                  </a:cubicBezTo>
                  <a:cubicBezTo>
                    <a:pt x="26352" y="334"/>
                    <a:pt x="25985" y="0"/>
                    <a:pt x="259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45"/>
            <p:cNvSpPr/>
            <p:nvPr/>
          </p:nvSpPr>
          <p:spPr>
            <a:xfrm>
              <a:off x="2366025" y="2657225"/>
              <a:ext cx="650500" cy="160250"/>
            </a:xfrm>
            <a:custGeom>
              <a:avLst/>
              <a:gdLst/>
              <a:ahLst/>
              <a:cxnLst/>
              <a:rect l="l" t="t" r="r" b="b"/>
              <a:pathLst>
                <a:path w="26020" h="6410" extrusionOk="0">
                  <a:moveTo>
                    <a:pt x="24737" y="0"/>
                  </a:moveTo>
                  <a:cubicBezTo>
                    <a:pt x="24720" y="0"/>
                    <a:pt x="24702" y="2"/>
                    <a:pt x="24685" y="5"/>
                  </a:cubicBezTo>
                  <a:cubicBezTo>
                    <a:pt x="23417" y="172"/>
                    <a:pt x="17713" y="906"/>
                    <a:pt x="13010" y="906"/>
                  </a:cubicBezTo>
                  <a:cubicBezTo>
                    <a:pt x="8307" y="906"/>
                    <a:pt x="2569" y="172"/>
                    <a:pt x="1335" y="5"/>
                  </a:cubicBezTo>
                  <a:cubicBezTo>
                    <a:pt x="1201" y="5"/>
                    <a:pt x="1035" y="105"/>
                    <a:pt x="1001" y="239"/>
                  </a:cubicBezTo>
                  <a:lnTo>
                    <a:pt x="34" y="3775"/>
                  </a:lnTo>
                  <a:cubicBezTo>
                    <a:pt x="1" y="3941"/>
                    <a:pt x="67" y="4075"/>
                    <a:pt x="234" y="4142"/>
                  </a:cubicBezTo>
                  <a:cubicBezTo>
                    <a:pt x="5871" y="6110"/>
                    <a:pt x="9741" y="6410"/>
                    <a:pt x="13010" y="6410"/>
                  </a:cubicBezTo>
                  <a:cubicBezTo>
                    <a:pt x="16279" y="6410"/>
                    <a:pt x="20148" y="6110"/>
                    <a:pt x="25786" y="4142"/>
                  </a:cubicBezTo>
                  <a:cubicBezTo>
                    <a:pt x="25952" y="4108"/>
                    <a:pt x="26019" y="3941"/>
                    <a:pt x="25986" y="3775"/>
                  </a:cubicBezTo>
                  <a:lnTo>
                    <a:pt x="25018" y="239"/>
                  </a:lnTo>
                  <a:cubicBezTo>
                    <a:pt x="24989" y="119"/>
                    <a:pt x="24879" y="0"/>
                    <a:pt x="247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45"/>
            <p:cNvSpPr/>
            <p:nvPr/>
          </p:nvSpPr>
          <p:spPr>
            <a:xfrm>
              <a:off x="2366025" y="2676525"/>
              <a:ext cx="650500" cy="141800"/>
            </a:xfrm>
            <a:custGeom>
              <a:avLst/>
              <a:gdLst/>
              <a:ahLst/>
              <a:cxnLst/>
              <a:rect l="l" t="t" r="r" b="b"/>
              <a:pathLst>
                <a:path w="26020" h="5672" extrusionOk="0">
                  <a:moveTo>
                    <a:pt x="9474" y="0"/>
                  </a:moveTo>
                  <a:cubicBezTo>
                    <a:pt x="9307" y="1035"/>
                    <a:pt x="9107" y="2135"/>
                    <a:pt x="8907" y="3203"/>
                  </a:cubicBezTo>
                  <a:cubicBezTo>
                    <a:pt x="8750" y="4116"/>
                    <a:pt x="8533" y="4643"/>
                    <a:pt x="7639" y="4643"/>
                  </a:cubicBezTo>
                  <a:cubicBezTo>
                    <a:pt x="7586" y="4643"/>
                    <a:pt x="7530" y="4641"/>
                    <a:pt x="7473" y="4637"/>
                  </a:cubicBezTo>
                  <a:cubicBezTo>
                    <a:pt x="6005" y="4470"/>
                    <a:pt x="4637" y="4003"/>
                    <a:pt x="3303" y="3470"/>
                  </a:cubicBezTo>
                  <a:cubicBezTo>
                    <a:pt x="2302" y="3036"/>
                    <a:pt x="1235" y="2669"/>
                    <a:pt x="334" y="2035"/>
                  </a:cubicBezTo>
                  <a:lnTo>
                    <a:pt x="34" y="3036"/>
                  </a:lnTo>
                  <a:cubicBezTo>
                    <a:pt x="1" y="3203"/>
                    <a:pt x="67" y="3336"/>
                    <a:pt x="267" y="3403"/>
                  </a:cubicBezTo>
                  <a:cubicBezTo>
                    <a:pt x="5905" y="5371"/>
                    <a:pt x="9741" y="5671"/>
                    <a:pt x="13010" y="5671"/>
                  </a:cubicBezTo>
                  <a:cubicBezTo>
                    <a:pt x="16279" y="5671"/>
                    <a:pt x="20148" y="5371"/>
                    <a:pt x="25786" y="3403"/>
                  </a:cubicBezTo>
                  <a:cubicBezTo>
                    <a:pt x="25952" y="3370"/>
                    <a:pt x="26019" y="3203"/>
                    <a:pt x="25986" y="3036"/>
                  </a:cubicBezTo>
                  <a:lnTo>
                    <a:pt x="25619" y="1702"/>
                  </a:lnTo>
                  <a:cubicBezTo>
                    <a:pt x="24885" y="2069"/>
                    <a:pt x="24185" y="2402"/>
                    <a:pt x="23451" y="2702"/>
                  </a:cubicBezTo>
                  <a:cubicBezTo>
                    <a:pt x="21483" y="3470"/>
                    <a:pt x="19381" y="4404"/>
                    <a:pt x="17313" y="4637"/>
                  </a:cubicBezTo>
                  <a:cubicBezTo>
                    <a:pt x="17180" y="4637"/>
                    <a:pt x="17113" y="4504"/>
                    <a:pt x="17113" y="4404"/>
                  </a:cubicBezTo>
                  <a:cubicBezTo>
                    <a:pt x="17013" y="2903"/>
                    <a:pt x="17046" y="1468"/>
                    <a:pt x="16779" y="0"/>
                  </a:cubicBezTo>
                  <a:cubicBezTo>
                    <a:pt x="15512" y="67"/>
                    <a:pt x="14211" y="134"/>
                    <a:pt x="13010" y="134"/>
                  </a:cubicBezTo>
                  <a:cubicBezTo>
                    <a:pt x="11842" y="134"/>
                    <a:pt x="10642" y="67"/>
                    <a:pt x="94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45"/>
            <p:cNvSpPr/>
            <p:nvPr/>
          </p:nvSpPr>
          <p:spPr>
            <a:xfrm>
              <a:off x="2607025" y="2674025"/>
              <a:ext cx="168475" cy="148450"/>
            </a:xfrm>
            <a:custGeom>
              <a:avLst/>
              <a:gdLst/>
              <a:ahLst/>
              <a:cxnLst/>
              <a:rect l="l" t="t" r="r" b="b"/>
              <a:pathLst>
                <a:path w="6739" h="5938" extrusionOk="0">
                  <a:moveTo>
                    <a:pt x="601" y="0"/>
                  </a:moveTo>
                  <a:cubicBezTo>
                    <a:pt x="268" y="0"/>
                    <a:pt x="1" y="301"/>
                    <a:pt x="1" y="634"/>
                  </a:cubicBezTo>
                  <a:lnTo>
                    <a:pt x="1" y="5137"/>
                  </a:lnTo>
                  <a:cubicBezTo>
                    <a:pt x="1" y="5438"/>
                    <a:pt x="234" y="5671"/>
                    <a:pt x="535" y="5738"/>
                  </a:cubicBezTo>
                  <a:cubicBezTo>
                    <a:pt x="1235" y="5805"/>
                    <a:pt x="2536" y="5938"/>
                    <a:pt x="3370" y="5938"/>
                  </a:cubicBezTo>
                  <a:cubicBezTo>
                    <a:pt x="4170" y="5938"/>
                    <a:pt x="5505" y="5805"/>
                    <a:pt x="6205" y="5738"/>
                  </a:cubicBezTo>
                  <a:cubicBezTo>
                    <a:pt x="6539" y="5738"/>
                    <a:pt x="6739" y="5438"/>
                    <a:pt x="6739" y="5137"/>
                  </a:cubicBezTo>
                  <a:lnTo>
                    <a:pt x="6739" y="634"/>
                  </a:lnTo>
                  <a:cubicBezTo>
                    <a:pt x="6739" y="267"/>
                    <a:pt x="6472" y="0"/>
                    <a:pt x="6139" y="0"/>
                  </a:cubicBezTo>
                  <a:cubicBezTo>
                    <a:pt x="5305" y="67"/>
                    <a:pt x="3870" y="100"/>
                    <a:pt x="3370" y="100"/>
                  </a:cubicBezTo>
                  <a:cubicBezTo>
                    <a:pt x="2870" y="100"/>
                    <a:pt x="1469" y="67"/>
                    <a:pt x="6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45"/>
            <p:cNvSpPr/>
            <p:nvPr/>
          </p:nvSpPr>
          <p:spPr>
            <a:xfrm>
              <a:off x="2607025" y="2739075"/>
              <a:ext cx="168475" cy="82575"/>
            </a:xfrm>
            <a:custGeom>
              <a:avLst/>
              <a:gdLst/>
              <a:ahLst/>
              <a:cxnLst/>
              <a:rect l="l" t="t" r="r" b="b"/>
              <a:pathLst>
                <a:path w="6739" h="3303" extrusionOk="0">
                  <a:moveTo>
                    <a:pt x="1" y="0"/>
                  </a:moveTo>
                  <a:lnTo>
                    <a:pt x="1" y="2502"/>
                  </a:lnTo>
                  <a:cubicBezTo>
                    <a:pt x="1" y="2802"/>
                    <a:pt x="201" y="3069"/>
                    <a:pt x="535" y="3069"/>
                  </a:cubicBezTo>
                  <a:cubicBezTo>
                    <a:pt x="1235" y="3169"/>
                    <a:pt x="2569" y="3303"/>
                    <a:pt x="3370" y="3303"/>
                  </a:cubicBezTo>
                  <a:cubicBezTo>
                    <a:pt x="4204" y="3303"/>
                    <a:pt x="5505" y="3169"/>
                    <a:pt x="6205" y="3069"/>
                  </a:cubicBezTo>
                  <a:cubicBezTo>
                    <a:pt x="6505" y="3036"/>
                    <a:pt x="6739" y="2802"/>
                    <a:pt x="6739" y="2502"/>
                  </a:cubicBezTo>
                  <a:lnTo>
                    <a:pt x="6739" y="334"/>
                  </a:lnTo>
                  <a:cubicBezTo>
                    <a:pt x="5905" y="1068"/>
                    <a:pt x="4971" y="1668"/>
                    <a:pt x="3837" y="1835"/>
                  </a:cubicBezTo>
                  <a:cubicBezTo>
                    <a:pt x="3607" y="1876"/>
                    <a:pt x="3382" y="1896"/>
                    <a:pt x="3163" y="1896"/>
                  </a:cubicBezTo>
                  <a:cubicBezTo>
                    <a:pt x="1795" y="1896"/>
                    <a:pt x="662" y="1122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45"/>
            <p:cNvSpPr/>
            <p:nvPr/>
          </p:nvSpPr>
          <p:spPr>
            <a:xfrm>
              <a:off x="2678400" y="2684525"/>
              <a:ext cx="87625" cy="26625"/>
            </a:xfrm>
            <a:custGeom>
              <a:avLst/>
              <a:gdLst/>
              <a:ahLst/>
              <a:cxnLst/>
              <a:rect l="l" t="t" r="r" b="b"/>
              <a:pathLst>
                <a:path w="3505" h="1065" extrusionOk="0">
                  <a:moveTo>
                    <a:pt x="1212" y="0"/>
                  </a:moveTo>
                  <a:cubicBezTo>
                    <a:pt x="1047" y="0"/>
                    <a:pt x="881" y="4"/>
                    <a:pt x="715" y="14"/>
                  </a:cubicBezTo>
                  <a:cubicBezTo>
                    <a:pt x="0" y="76"/>
                    <a:pt x="96" y="1065"/>
                    <a:pt x="706" y="1065"/>
                  </a:cubicBezTo>
                  <a:cubicBezTo>
                    <a:pt x="751" y="1065"/>
                    <a:pt x="798" y="1060"/>
                    <a:pt x="848" y="1048"/>
                  </a:cubicBezTo>
                  <a:cubicBezTo>
                    <a:pt x="1449" y="915"/>
                    <a:pt x="2016" y="881"/>
                    <a:pt x="2616" y="848"/>
                  </a:cubicBezTo>
                  <a:cubicBezTo>
                    <a:pt x="2659" y="854"/>
                    <a:pt x="2716" y="858"/>
                    <a:pt x="2781" y="858"/>
                  </a:cubicBezTo>
                  <a:cubicBezTo>
                    <a:pt x="3069" y="858"/>
                    <a:pt x="3505" y="781"/>
                    <a:pt x="3450" y="481"/>
                  </a:cubicBezTo>
                  <a:cubicBezTo>
                    <a:pt x="3350" y="47"/>
                    <a:pt x="2683" y="81"/>
                    <a:pt x="2383" y="47"/>
                  </a:cubicBezTo>
                  <a:cubicBezTo>
                    <a:pt x="2005" y="24"/>
                    <a:pt x="1611" y="0"/>
                    <a:pt x="12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45"/>
            <p:cNvSpPr/>
            <p:nvPr/>
          </p:nvSpPr>
          <p:spPr>
            <a:xfrm>
              <a:off x="2377100" y="3715500"/>
              <a:ext cx="52250" cy="37450"/>
            </a:xfrm>
            <a:custGeom>
              <a:avLst/>
              <a:gdLst/>
              <a:ahLst/>
              <a:cxnLst/>
              <a:rect l="l" t="t" r="r" b="b"/>
              <a:pathLst>
                <a:path w="2090" h="1498" extrusionOk="0">
                  <a:moveTo>
                    <a:pt x="1934" y="0"/>
                  </a:moveTo>
                  <a:cubicBezTo>
                    <a:pt x="1921" y="0"/>
                    <a:pt x="1907" y="2"/>
                    <a:pt x="1893" y="5"/>
                  </a:cubicBezTo>
                  <a:cubicBezTo>
                    <a:pt x="1659" y="105"/>
                    <a:pt x="1392" y="171"/>
                    <a:pt x="1159" y="305"/>
                  </a:cubicBezTo>
                  <a:cubicBezTo>
                    <a:pt x="892" y="372"/>
                    <a:pt x="658" y="538"/>
                    <a:pt x="425" y="672"/>
                  </a:cubicBezTo>
                  <a:cubicBezTo>
                    <a:pt x="0" y="937"/>
                    <a:pt x="293" y="1498"/>
                    <a:pt x="683" y="1498"/>
                  </a:cubicBezTo>
                  <a:cubicBezTo>
                    <a:pt x="783" y="1498"/>
                    <a:pt x="890" y="1461"/>
                    <a:pt x="992" y="1372"/>
                  </a:cubicBezTo>
                  <a:cubicBezTo>
                    <a:pt x="1192" y="1205"/>
                    <a:pt x="1392" y="1039"/>
                    <a:pt x="1559" y="839"/>
                  </a:cubicBezTo>
                  <a:lnTo>
                    <a:pt x="2059" y="205"/>
                  </a:lnTo>
                  <a:cubicBezTo>
                    <a:pt x="2090" y="144"/>
                    <a:pt x="2065" y="0"/>
                    <a:pt x="19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45"/>
            <p:cNvSpPr/>
            <p:nvPr/>
          </p:nvSpPr>
          <p:spPr>
            <a:xfrm>
              <a:off x="2943950" y="3718775"/>
              <a:ext cx="56825" cy="38075"/>
            </a:xfrm>
            <a:custGeom>
              <a:avLst/>
              <a:gdLst/>
              <a:ahLst/>
              <a:cxnLst/>
              <a:rect l="l" t="t" r="r" b="b"/>
              <a:pathLst>
                <a:path w="2273" h="1523" extrusionOk="0">
                  <a:moveTo>
                    <a:pt x="202" y="1"/>
                  </a:moveTo>
                  <a:cubicBezTo>
                    <a:pt x="157" y="1"/>
                    <a:pt x="112" y="3"/>
                    <a:pt x="67" y="7"/>
                  </a:cubicBezTo>
                  <a:cubicBezTo>
                    <a:pt x="0" y="40"/>
                    <a:pt x="0" y="174"/>
                    <a:pt x="33" y="207"/>
                  </a:cubicBezTo>
                  <a:cubicBezTo>
                    <a:pt x="400" y="674"/>
                    <a:pt x="934" y="1041"/>
                    <a:pt x="1368" y="1408"/>
                  </a:cubicBezTo>
                  <a:cubicBezTo>
                    <a:pt x="1456" y="1489"/>
                    <a:pt x="1554" y="1523"/>
                    <a:pt x="1649" y="1523"/>
                  </a:cubicBezTo>
                  <a:cubicBezTo>
                    <a:pt x="1983" y="1523"/>
                    <a:pt x="2273" y="1101"/>
                    <a:pt x="1935" y="841"/>
                  </a:cubicBezTo>
                  <a:cubicBezTo>
                    <a:pt x="1467" y="435"/>
                    <a:pt x="853" y="1"/>
                    <a:pt x="2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45"/>
            <p:cNvSpPr/>
            <p:nvPr/>
          </p:nvSpPr>
          <p:spPr>
            <a:xfrm>
              <a:off x="2266800" y="1656625"/>
              <a:ext cx="52550" cy="15050"/>
            </a:xfrm>
            <a:custGeom>
              <a:avLst/>
              <a:gdLst/>
              <a:ahLst/>
              <a:cxnLst/>
              <a:rect l="l" t="t" r="r" b="b"/>
              <a:pathLst>
                <a:path w="2102" h="602" fill="none" extrusionOk="0">
                  <a:moveTo>
                    <a:pt x="2102" y="234"/>
                  </a:moveTo>
                  <a:cubicBezTo>
                    <a:pt x="1468" y="601"/>
                    <a:pt x="567" y="501"/>
                    <a:pt x="0" y="1"/>
                  </a:cubicBezTo>
                </a:path>
              </a:pathLst>
            </a:custGeom>
            <a:noFill/>
            <a:ln w="10850" cap="flat" cmpd="sng">
              <a:solidFill>
                <a:srgbClr val="1A1A1A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45"/>
            <p:cNvSpPr/>
            <p:nvPr/>
          </p:nvSpPr>
          <p:spPr>
            <a:xfrm>
              <a:off x="2809675" y="1605750"/>
              <a:ext cx="266875" cy="266900"/>
            </a:xfrm>
            <a:custGeom>
              <a:avLst/>
              <a:gdLst/>
              <a:ahLst/>
              <a:cxnLst/>
              <a:rect l="l" t="t" r="r" b="b"/>
              <a:pathLst>
                <a:path w="10675" h="10676" extrusionOk="0">
                  <a:moveTo>
                    <a:pt x="5338" y="1"/>
                  </a:moveTo>
                  <a:cubicBezTo>
                    <a:pt x="2402" y="1"/>
                    <a:pt x="1" y="2403"/>
                    <a:pt x="1" y="5338"/>
                  </a:cubicBezTo>
                  <a:cubicBezTo>
                    <a:pt x="1" y="8273"/>
                    <a:pt x="2402" y="10675"/>
                    <a:pt x="5338" y="10675"/>
                  </a:cubicBezTo>
                  <a:cubicBezTo>
                    <a:pt x="8307" y="10675"/>
                    <a:pt x="10675" y="8273"/>
                    <a:pt x="10675" y="5338"/>
                  </a:cubicBezTo>
                  <a:cubicBezTo>
                    <a:pt x="10675" y="2403"/>
                    <a:pt x="8307" y="1"/>
                    <a:pt x="53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45"/>
            <p:cNvSpPr/>
            <p:nvPr/>
          </p:nvSpPr>
          <p:spPr>
            <a:xfrm>
              <a:off x="2295150" y="1605750"/>
              <a:ext cx="266875" cy="266900"/>
            </a:xfrm>
            <a:custGeom>
              <a:avLst/>
              <a:gdLst/>
              <a:ahLst/>
              <a:cxnLst/>
              <a:rect l="l" t="t" r="r" b="b"/>
              <a:pathLst>
                <a:path w="10675" h="10676" extrusionOk="0">
                  <a:moveTo>
                    <a:pt x="5337" y="1"/>
                  </a:moveTo>
                  <a:cubicBezTo>
                    <a:pt x="2402" y="1"/>
                    <a:pt x="0" y="2403"/>
                    <a:pt x="0" y="5338"/>
                  </a:cubicBezTo>
                  <a:cubicBezTo>
                    <a:pt x="0" y="8273"/>
                    <a:pt x="2402" y="10675"/>
                    <a:pt x="5337" y="10675"/>
                  </a:cubicBezTo>
                  <a:cubicBezTo>
                    <a:pt x="8273" y="10675"/>
                    <a:pt x="10675" y="8273"/>
                    <a:pt x="10675" y="5338"/>
                  </a:cubicBezTo>
                  <a:cubicBezTo>
                    <a:pt x="10675" y="2403"/>
                    <a:pt x="8273" y="1"/>
                    <a:pt x="53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45"/>
            <p:cNvSpPr/>
            <p:nvPr/>
          </p:nvSpPr>
          <p:spPr>
            <a:xfrm>
              <a:off x="2336000" y="1638275"/>
              <a:ext cx="225200" cy="225200"/>
            </a:xfrm>
            <a:custGeom>
              <a:avLst/>
              <a:gdLst/>
              <a:ahLst/>
              <a:cxnLst/>
              <a:rect l="l" t="t" r="r" b="b"/>
              <a:pathLst>
                <a:path w="9008" h="9008" extrusionOk="0">
                  <a:moveTo>
                    <a:pt x="4504" y="1"/>
                  </a:moveTo>
                  <a:cubicBezTo>
                    <a:pt x="2002" y="1"/>
                    <a:pt x="1" y="2002"/>
                    <a:pt x="1" y="4504"/>
                  </a:cubicBezTo>
                  <a:cubicBezTo>
                    <a:pt x="1" y="6972"/>
                    <a:pt x="2002" y="9007"/>
                    <a:pt x="4504" y="9007"/>
                  </a:cubicBezTo>
                  <a:cubicBezTo>
                    <a:pt x="6972" y="9007"/>
                    <a:pt x="9007" y="6972"/>
                    <a:pt x="9007" y="4504"/>
                  </a:cubicBezTo>
                  <a:cubicBezTo>
                    <a:pt x="9007" y="2002"/>
                    <a:pt x="6972" y="1"/>
                    <a:pt x="4504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45"/>
            <p:cNvSpPr/>
            <p:nvPr/>
          </p:nvSpPr>
          <p:spPr>
            <a:xfrm>
              <a:off x="2850550" y="1638275"/>
              <a:ext cx="225175" cy="225200"/>
            </a:xfrm>
            <a:custGeom>
              <a:avLst/>
              <a:gdLst/>
              <a:ahLst/>
              <a:cxnLst/>
              <a:rect l="l" t="t" r="r" b="b"/>
              <a:pathLst>
                <a:path w="9007" h="9008" extrusionOk="0">
                  <a:moveTo>
                    <a:pt x="4503" y="1"/>
                  </a:moveTo>
                  <a:cubicBezTo>
                    <a:pt x="2035" y="1"/>
                    <a:pt x="0" y="2002"/>
                    <a:pt x="0" y="4504"/>
                  </a:cubicBezTo>
                  <a:cubicBezTo>
                    <a:pt x="0" y="6972"/>
                    <a:pt x="2035" y="9007"/>
                    <a:pt x="4503" y="9007"/>
                  </a:cubicBezTo>
                  <a:cubicBezTo>
                    <a:pt x="7005" y="9007"/>
                    <a:pt x="9007" y="6972"/>
                    <a:pt x="9007" y="4504"/>
                  </a:cubicBezTo>
                  <a:cubicBezTo>
                    <a:pt x="9007" y="2002"/>
                    <a:pt x="7005" y="1"/>
                    <a:pt x="4503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45"/>
            <p:cNvSpPr/>
            <p:nvPr/>
          </p:nvSpPr>
          <p:spPr>
            <a:xfrm>
              <a:off x="2798825" y="1589225"/>
              <a:ext cx="324425" cy="175000"/>
            </a:xfrm>
            <a:custGeom>
              <a:avLst/>
              <a:gdLst/>
              <a:ahLst/>
              <a:cxnLst/>
              <a:rect l="l" t="t" r="r" b="b"/>
              <a:pathLst>
                <a:path w="12977" h="7000" extrusionOk="0">
                  <a:moveTo>
                    <a:pt x="6075" y="1"/>
                  </a:moveTo>
                  <a:cubicBezTo>
                    <a:pt x="4768" y="1"/>
                    <a:pt x="3478" y="426"/>
                    <a:pt x="2469" y="1296"/>
                  </a:cubicBezTo>
                  <a:cubicBezTo>
                    <a:pt x="735" y="2730"/>
                    <a:pt x="1" y="4831"/>
                    <a:pt x="635" y="7000"/>
                  </a:cubicBezTo>
                  <a:cubicBezTo>
                    <a:pt x="201" y="4898"/>
                    <a:pt x="1135" y="2730"/>
                    <a:pt x="2903" y="1562"/>
                  </a:cubicBezTo>
                  <a:cubicBezTo>
                    <a:pt x="3741" y="1050"/>
                    <a:pt x="4738" y="791"/>
                    <a:pt x="5739" y="791"/>
                  </a:cubicBezTo>
                  <a:cubicBezTo>
                    <a:pt x="6890" y="791"/>
                    <a:pt x="8046" y="1134"/>
                    <a:pt x="8974" y="1829"/>
                  </a:cubicBezTo>
                  <a:cubicBezTo>
                    <a:pt x="9374" y="2130"/>
                    <a:pt x="9741" y="2496"/>
                    <a:pt x="10175" y="2697"/>
                  </a:cubicBezTo>
                  <a:cubicBezTo>
                    <a:pt x="10295" y="2777"/>
                    <a:pt x="10491" y="2817"/>
                    <a:pt x="10726" y="2817"/>
                  </a:cubicBezTo>
                  <a:cubicBezTo>
                    <a:pt x="11467" y="2817"/>
                    <a:pt x="12597" y="2422"/>
                    <a:pt x="12977" y="1663"/>
                  </a:cubicBezTo>
                  <a:cubicBezTo>
                    <a:pt x="11476" y="1629"/>
                    <a:pt x="10041" y="1262"/>
                    <a:pt x="8707" y="595"/>
                  </a:cubicBezTo>
                  <a:cubicBezTo>
                    <a:pt x="7879" y="201"/>
                    <a:pt x="6973" y="1"/>
                    <a:pt x="6075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45"/>
            <p:cNvSpPr/>
            <p:nvPr/>
          </p:nvSpPr>
          <p:spPr>
            <a:xfrm>
              <a:off x="2251775" y="1589225"/>
              <a:ext cx="323600" cy="175000"/>
            </a:xfrm>
            <a:custGeom>
              <a:avLst/>
              <a:gdLst/>
              <a:ahLst/>
              <a:cxnLst/>
              <a:rect l="l" t="t" r="r" b="b"/>
              <a:pathLst>
                <a:path w="12944" h="7000" extrusionOk="0">
                  <a:moveTo>
                    <a:pt x="6872" y="1"/>
                  </a:moveTo>
                  <a:cubicBezTo>
                    <a:pt x="5971" y="1"/>
                    <a:pt x="5066" y="201"/>
                    <a:pt x="4237" y="595"/>
                  </a:cubicBezTo>
                  <a:cubicBezTo>
                    <a:pt x="2903" y="1262"/>
                    <a:pt x="1502" y="1629"/>
                    <a:pt x="1" y="1663"/>
                  </a:cubicBezTo>
                  <a:cubicBezTo>
                    <a:pt x="381" y="2422"/>
                    <a:pt x="1491" y="2817"/>
                    <a:pt x="2223" y="2817"/>
                  </a:cubicBezTo>
                  <a:cubicBezTo>
                    <a:pt x="2455" y="2817"/>
                    <a:pt x="2649" y="2777"/>
                    <a:pt x="2769" y="2697"/>
                  </a:cubicBezTo>
                  <a:cubicBezTo>
                    <a:pt x="3203" y="2496"/>
                    <a:pt x="3570" y="2130"/>
                    <a:pt x="4004" y="1829"/>
                  </a:cubicBezTo>
                  <a:cubicBezTo>
                    <a:pt x="4913" y="1134"/>
                    <a:pt x="6061" y="791"/>
                    <a:pt x="7208" y="791"/>
                  </a:cubicBezTo>
                  <a:cubicBezTo>
                    <a:pt x="8206" y="791"/>
                    <a:pt x="9203" y="1050"/>
                    <a:pt x="10041" y="1562"/>
                  </a:cubicBezTo>
                  <a:cubicBezTo>
                    <a:pt x="11842" y="2730"/>
                    <a:pt x="12743" y="4898"/>
                    <a:pt x="12343" y="7000"/>
                  </a:cubicBezTo>
                  <a:cubicBezTo>
                    <a:pt x="12943" y="4831"/>
                    <a:pt x="12209" y="2730"/>
                    <a:pt x="10508" y="1296"/>
                  </a:cubicBezTo>
                  <a:cubicBezTo>
                    <a:pt x="9480" y="426"/>
                    <a:pt x="8182" y="1"/>
                    <a:pt x="6872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45"/>
            <p:cNvSpPr/>
            <p:nvPr/>
          </p:nvSpPr>
          <p:spPr>
            <a:xfrm>
              <a:off x="2607875" y="1829250"/>
              <a:ext cx="134275" cy="187650"/>
            </a:xfrm>
            <a:custGeom>
              <a:avLst/>
              <a:gdLst/>
              <a:ahLst/>
              <a:cxnLst/>
              <a:rect l="l" t="t" r="r" b="b"/>
              <a:pathLst>
                <a:path w="5371" h="7506" fill="none" extrusionOk="0">
                  <a:moveTo>
                    <a:pt x="4003" y="1"/>
                  </a:moveTo>
                  <a:cubicBezTo>
                    <a:pt x="2802" y="101"/>
                    <a:pt x="1201" y="834"/>
                    <a:pt x="701" y="1468"/>
                  </a:cubicBezTo>
                  <a:cubicBezTo>
                    <a:pt x="0" y="2436"/>
                    <a:pt x="0" y="3803"/>
                    <a:pt x="567" y="4871"/>
                  </a:cubicBezTo>
                  <a:cubicBezTo>
                    <a:pt x="1468" y="6539"/>
                    <a:pt x="3503" y="7506"/>
                    <a:pt x="5371" y="7172"/>
                  </a:cubicBez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45"/>
            <p:cNvSpPr/>
            <p:nvPr/>
          </p:nvSpPr>
          <p:spPr>
            <a:xfrm>
              <a:off x="2905575" y="1461900"/>
              <a:ext cx="107400" cy="66350"/>
            </a:xfrm>
            <a:custGeom>
              <a:avLst/>
              <a:gdLst/>
              <a:ahLst/>
              <a:cxnLst/>
              <a:rect l="l" t="t" r="r" b="b"/>
              <a:pathLst>
                <a:path w="4296" h="2654" extrusionOk="0">
                  <a:moveTo>
                    <a:pt x="964" y="1"/>
                  </a:moveTo>
                  <a:cubicBezTo>
                    <a:pt x="607" y="1"/>
                    <a:pt x="252" y="326"/>
                    <a:pt x="134" y="651"/>
                  </a:cubicBezTo>
                  <a:cubicBezTo>
                    <a:pt x="1" y="1085"/>
                    <a:pt x="167" y="1485"/>
                    <a:pt x="534" y="1752"/>
                  </a:cubicBezTo>
                  <a:cubicBezTo>
                    <a:pt x="1302" y="2419"/>
                    <a:pt x="2569" y="2553"/>
                    <a:pt x="3570" y="2653"/>
                  </a:cubicBezTo>
                  <a:cubicBezTo>
                    <a:pt x="3582" y="2653"/>
                    <a:pt x="3594" y="2654"/>
                    <a:pt x="3605" y="2654"/>
                  </a:cubicBezTo>
                  <a:cubicBezTo>
                    <a:pt x="4050" y="2654"/>
                    <a:pt x="4295" y="2045"/>
                    <a:pt x="3970" y="1752"/>
                  </a:cubicBezTo>
                  <a:cubicBezTo>
                    <a:pt x="3203" y="951"/>
                    <a:pt x="2236" y="184"/>
                    <a:pt x="1101" y="17"/>
                  </a:cubicBezTo>
                  <a:cubicBezTo>
                    <a:pt x="1056" y="6"/>
                    <a:pt x="1010" y="1"/>
                    <a:pt x="9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45"/>
            <p:cNvSpPr/>
            <p:nvPr/>
          </p:nvSpPr>
          <p:spPr>
            <a:xfrm>
              <a:off x="3050675" y="1657450"/>
              <a:ext cx="52575" cy="14225"/>
            </a:xfrm>
            <a:custGeom>
              <a:avLst/>
              <a:gdLst/>
              <a:ahLst/>
              <a:cxnLst/>
              <a:rect l="l" t="t" r="r" b="b"/>
              <a:pathLst>
                <a:path w="2103" h="569" fill="none" extrusionOk="0">
                  <a:moveTo>
                    <a:pt x="1" y="1"/>
                  </a:moveTo>
                  <a:cubicBezTo>
                    <a:pt x="601" y="468"/>
                    <a:pt x="1469" y="568"/>
                    <a:pt x="2102" y="134"/>
                  </a:cubicBezTo>
                </a:path>
              </a:pathLst>
            </a:custGeom>
            <a:noFill/>
            <a:ln w="10850" cap="flat" cmpd="sng">
              <a:solidFill>
                <a:srgbClr val="1A1A1A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4" name="Google Shape;1014;p45"/>
          <p:cNvSpPr/>
          <p:nvPr/>
        </p:nvSpPr>
        <p:spPr>
          <a:xfrm flipH="1">
            <a:off x="0" y="0"/>
            <a:ext cx="2063175" cy="925025"/>
          </a:xfrm>
          <a:custGeom>
            <a:avLst/>
            <a:gdLst/>
            <a:ahLst/>
            <a:cxnLst/>
            <a:rect l="l" t="t" r="r" b="b"/>
            <a:pathLst>
              <a:path w="82527" h="37001" extrusionOk="0">
                <a:moveTo>
                  <a:pt x="41030" y="0"/>
                </a:moveTo>
                <a:cubicBezTo>
                  <a:pt x="39062" y="2102"/>
                  <a:pt x="37694" y="4737"/>
                  <a:pt x="37194" y="7506"/>
                </a:cubicBezTo>
                <a:cubicBezTo>
                  <a:pt x="36794" y="9741"/>
                  <a:pt x="36493" y="12576"/>
                  <a:pt x="34325" y="13243"/>
                </a:cubicBezTo>
                <a:cubicBezTo>
                  <a:pt x="34039" y="13331"/>
                  <a:pt x="33756" y="13369"/>
                  <a:pt x="33473" y="13369"/>
                </a:cubicBezTo>
                <a:cubicBezTo>
                  <a:pt x="32039" y="13369"/>
                  <a:pt x="30637" y="12388"/>
                  <a:pt x="29188" y="11942"/>
                </a:cubicBezTo>
                <a:cubicBezTo>
                  <a:pt x="28556" y="11752"/>
                  <a:pt x="27929" y="11668"/>
                  <a:pt x="27306" y="11668"/>
                </a:cubicBezTo>
                <a:cubicBezTo>
                  <a:pt x="23557" y="11668"/>
                  <a:pt x="19945" y="14701"/>
                  <a:pt x="16112" y="15845"/>
                </a:cubicBezTo>
                <a:cubicBezTo>
                  <a:pt x="11642" y="17246"/>
                  <a:pt x="6238" y="16112"/>
                  <a:pt x="2636" y="19114"/>
                </a:cubicBezTo>
                <a:cubicBezTo>
                  <a:pt x="901" y="20515"/>
                  <a:pt x="1" y="23417"/>
                  <a:pt x="1635" y="24985"/>
                </a:cubicBezTo>
                <a:cubicBezTo>
                  <a:pt x="2602" y="25919"/>
                  <a:pt x="3970" y="26019"/>
                  <a:pt x="5271" y="26152"/>
                </a:cubicBezTo>
                <a:cubicBezTo>
                  <a:pt x="9874" y="26519"/>
                  <a:pt x="14478" y="26886"/>
                  <a:pt x="19114" y="27287"/>
                </a:cubicBezTo>
                <a:cubicBezTo>
                  <a:pt x="20031" y="27359"/>
                  <a:pt x="20991" y="27411"/>
                  <a:pt x="21953" y="27411"/>
                </a:cubicBezTo>
                <a:cubicBezTo>
                  <a:pt x="25404" y="27411"/>
                  <a:pt x="28894" y="26742"/>
                  <a:pt x="30589" y="23951"/>
                </a:cubicBezTo>
                <a:cubicBezTo>
                  <a:pt x="31822" y="28334"/>
                  <a:pt x="36339" y="31412"/>
                  <a:pt x="40815" y="31412"/>
                </a:cubicBezTo>
                <a:cubicBezTo>
                  <a:pt x="41790" y="31412"/>
                  <a:pt x="42762" y="31266"/>
                  <a:pt x="43698" y="30956"/>
                </a:cubicBezTo>
                <a:cubicBezTo>
                  <a:pt x="45321" y="30432"/>
                  <a:pt x="47074" y="29478"/>
                  <a:pt x="48706" y="29478"/>
                </a:cubicBezTo>
                <a:cubicBezTo>
                  <a:pt x="49255" y="29478"/>
                  <a:pt x="49791" y="29586"/>
                  <a:pt x="50303" y="29855"/>
                </a:cubicBezTo>
                <a:cubicBezTo>
                  <a:pt x="51337" y="30422"/>
                  <a:pt x="51938" y="31490"/>
                  <a:pt x="52638" y="32424"/>
                </a:cubicBezTo>
                <a:cubicBezTo>
                  <a:pt x="54794" y="35255"/>
                  <a:pt x="58378" y="37001"/>
                  <a:pt x="61953" y="37001"/>
                </a:cubicBezTo>
                <a:cubicBezTo>
                  <a:pt x="62083" y="37001"/>
                  <a:pt x="62214" y="36998"/>
                  <a:pt x="62345" y="36994"/>
                </a:cubicBezTo>
                <a:cubicBezTo>
                  <a:pt x="66048" y="36860"/>
                  <a:pt x="69684" y="34825"/>
                  <a:pt x="71685" y="31690"/>
                </a:cubicBezTo>
                <a:cubicBezTo>
                  <a:pt x="72686" y="30122"/>
                  <a:pt x="73453" y="28187"/>
                  <a:pt x="75121" y="27320"/>
                </a:cubicBezTo>
                <a:cubicBezTo>
                  <a:pt x="76222" y="26719"/>
                  <a:pt x="77556" y="26786"/>
                  <a:pt x="78857" y="26686"/>
                </a:cubicBezTo>
                <a:cubicBezTo>
                  <a:pt x="80125" y="26619"/>
                  <a:pt x="81359" y="26353"/>
                  <a:pt x="82526" y="25986"/>
                </a:cubicBezTo>
                <a:lnTo>
                  <a:pt x="8252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6288DE-B891-72EF-1BD8-E06E7D176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144" y="2076008"/>
            <a:ext cx="2744775" cy="16853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691575-20A1-F567-7DED-E1DDD944CF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22" y="0"/>
            <a:ext cx="8961356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1" name="Google Shape;1021;p46"/>
          <p:cNvGrpSpPr/>
          <p:nvPr/>
        </p:nvGrpSpPr>
        <p:grpSpPr>
          <a:xfrm>
            <a:off x="909881" y="1731085"/>
            <a:ext cx="2294561" cy="2897041"/>
            <a:chOff x="1138500" y="2394555"/>
            <a:chExt cx="1648392" cy="2081208"/>
          </a:xfrm>
        </p:grpSpPr>
        <p:grpSp>
          <p:nvGrpSpPr>
            <p:cNvPr id="1022" name="Google Shape;1022;p46"/>
            <p:cNvGrpSpPr/>
            <p:nvPr/>
          </p:nvGrpSpPr>
          <p:grpSpPr>
            <a:xfrm>
              <a:off x="1138500" y="2394555"/>
              <a:ext cx="1648392" cy="2081208"/>
              <a:chOff x="3515600" y="1744100"/>
              <a:chExt cx="1159125" cy="1463475"/>
            </a:xfrm>
          </p:grpSpPr>
          <p:sp>
            <p:nvSpPr>
              <p:cNvPr id="1023" name="Google Shape;1023;p46"/>
              <p:cNvSpPr/>
              <p:nvPr/>
            </p:nvSpPr>
            <p:spPr>
              <a:xfrm>
                <a:off x="4176100" y="2499550"/>
                <a:ext cx="178025" cy="219400"/>
              </a:xfrm>
              <a:custGeom>
                <a:avLst/>
                <a:gdLst/>
                <a:ahLst/>
                <a:cxnLst/>
                <a:rect l="l" t="t" r="r" b="b"/>
                <a:pathLst>
                  <a:path w="7121" h="8776" extrusionOk="0">
                    <a:moveTo>
                      <a:pt x="4358" y="0"/>
                    </a:moveTo>
                    <a:lnTo>
                      <a:pt x="1" y="2953"/>
                    </a:lnTo>
                    <a:lnTo>
                      <a:pt x="3525" y="8775"/>
                    </a:lnTo>
                    <a:lnTo>
                      <a:pt x="6382" y="7858"/>
                    </a:lnTo>
                    <a:lnTo>
                      <a:pt x="7121" y="5489"/>
                    </a:lnTo>
                    <a:lnTo>
                      <a:pt x="4358" y="0"/>
                    </a:lnTo>
                    <a:close/>
                  </a:path>
                </a:pathLst>
              </a:custGeom>
              <a:solidFill>
                <a:srgbClr val="9E6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" name="Google Shape;1024;p46"/>
              <p:cNvSpPr/>
              <p:nvPr/>
            </p:nvSpPr>
            <p:spPr>
              <a:xfrm>
                <a:off x="3700750" y="1948050"/>
                <a:ext cx="494425" cy="660150"/>
              </a:xfrm>
              <a:custGeom>
                <a:avLst/>
                <a:gdLst/>
                <a:ahLst/>
                <a:cxnLst/>
                <a:rect l="l" t="t" r="r" b="b"/>
                <a:pathLst>
                  <a:path w="19777" h="26406" extrusionOk="0">
                    <a:moveTo>
                      <a:pt x="12511" y="0"/>
                    </a:moveTo>
                    <a:cubicBezTo>
                      <a:pt x="11790" y="0"/>
                      <a:pt x="11070" y="97"/>
                      <a:pt x="10395" y="296"/>
                    </a:cubicBezTo>
                    <a:cubicBezTo>
                      <a:pt x="8871" y="903"/>
                      <a:pt x="7037" y="1832"/>
                      <a:pt x="6727" y="3665"/>
                    </a:cubicBezTo>
                    <a:cubicBezTo>
                      <a:pt x="5799" y="7332"/>
                      <a:pt x="5192" y="10702"/>
                      <a:pt x="2441" y="13452"/>
                    </a:cubicBezTo>
                    <a:cubicBezTo>
                      <a:pt x="84" y="15810"/>
                      <a:pt x="2203" y="21298"/>
                      <a:pt x="0" y="24751"/>
                    </a:cubicBezTo>
                    <a:cubicBezTo>
                      <a:pt x="5547" y="26140"/>
                      <a:pt x="12856" y="26405"/>
                      <a:pt x="17461" y="26405"/>
                    </a:cubicBezTo>
                    <a:cubicBezTo>
                      <a:pt x="18343" y="26405"/>
                      <a:pt x="19125" y="26396"/>
                      <a:pt x="19777" y="26382"/>
                    </a:cubicBezTo>
                    <a:cubicBezTo>
                      <a:pt x="19122" y="25096"/>
                      <a:pt x="18491" y="23787"/>
                      <a:pt x="18062" y="22334"/>
                    </a:cubicBezTo>
                    <a:cubicBezTo>
                      <a:pt x="17455" y="19893"/>
                      <a:pt x="19598" y="18048"/>
                      <a:pt x="19289" y="16226"/>
                    </a:cubicBezTo>
                    <a:cubicBezTo>
                      <a:pt x="19289" y="11940"/>
                      <a:pt x="19598" y="7654"/>
                      <a:pt x="18360" y="3367"/>
                    </a:cubicBezTo>
                    <a:cubicBezTo>
                      <a:pt x="17645" y="1213"/>
                      <a:pt x="15068" y="0"/>
                      <a:pt x="12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" name="Google Shape;1025;p46"/>
              <p:cNvSpPr/>
              <p:nvPr/>
            </p:nvSpPr>
            <p:spPr>
              <a:xfrm>
                <a:off x="3534950" y="1835275"/>
                <a:ext cx="764700" cy="773225"/>
              </a:xfrm>
              <a:custGeom>
                <a:avLst/>
                <a:gdLst/>
                <a:ahLst/>
                <a:cxnLst/>
                <a:rect l="l" t="t" r="r" b="b"/>
                <a:pathLst>
                  <a:path w="30588" h="30929" extrusionOk="0">
                    <a:moveTo>
                      <a:pt x="19778" y="1"/>
                    </a:moveTo>
                    <a:cubicBezTo>
                      <a:pt x="17118" y="1"/>
                      <a:pt x="15205" y="925"/>
                      <a:pt x="15205" y="925"/>
                    </a:cubicBezTo>
                    <a:cubicBezTo>
                      <a:pt x="14506" y="828"/>
                      <a:pt x="13864" y="779"/>
                      <a:pt x="13271" y="779"/>
                    </a:cubicBezTo>
                    <a:cubicBezTo>
                      <a:pt x="10614" y="779"/>
                      <a:pt x="8935" y="1748"/>
                      <a:pt x="7406" y="3568"/>
                    </a:cubicBezTo>
                    <a:cubicBezTo>
                      <a:pt x="5989" y="5235"/>
                      <a:pt x="6466" y="7950"/>
                      <a:pt x="6668" y="8807"/>
                    </a:cubicBezTo>
                    <a:cubicBezTo>
                      <a:pt x="6882" y="9676"/>
                      <a:pt x="7085" y="10284"/>
                      <a:pt x="5882" y="12248"/>
                    </a:cubicBezTo>
                    <a:cubicBezTo>
                      <a:pt x="4668" y="14213"/>
                      <a:pt x="4263" y="14665"/>
                      <a:pt x="4513" y="16582"/>
                    </a:cubicBezTo>
                    <a:cubicBezTo>
                      <a:pt x="4763" y="18487"/>
                      <a:pt x="3001" y="20225"/>
                      <a:pt x="3001" y="20225"/>
                    </a:cubicBezTo>
                    <a:cubicBezTo>
                      <a:pt x="1" y="23619"/>
                      <a:pt x="798" y="26762"/>
                      <a:pt x="798" y="26762"/>
                    </a:cubicBezTo>
                    <a:cubicBezTo>
                      <a:pt x="1239" y="27119"/>
                      <a:pt x="1763" y="27440"/>
                      <a:pt x="2346" y="27738"/>
                    </a:cubicBezTo>
                    <a:lnTo>
                      <a:pt x="3561" y="25297"/>
                    </a:lnTo>
                    <a:lnTo>
                      <a:pt x="3561" y="25297"/>
                    </a:lnTo>
                    <a:cubicBezTo>
                      <a:pt x="3561" y="25298"/>
                      <a:pt x="3382" y="27083"/>
                      <a:pt x="3275" y="28191"/>
                    </a:cubicBezTo>
                    <a:cubicBezTo>
                      <a:pt x="4275" y="28619"/>
                      <a:pt x="5418" y="28976"/>
                      <a:pt x="6644" y="29274"/>
                    </a:cubicBezTo>
                    <a:cubicBezTo>
                      <a:pt x="8847" y="25821"/>
                      <a:pt x="6728" y="20332"/>
                      <a:pt x="9085" y="17975"/>
                    </a:cubicBezTo>
                    <a:cubicBezTo>
                      <a:pt x="11835" y="15225"/>
                      <a:pt x="12443" y="11843"/>
                      <a:pt x="13371" y="8188"/>
                    </a:cubicBezTo>
                    <a:cubicBezTo>
                      <a:pt x="13681" y="6354"/>
                      <a:pt x="15514" y="5438"/>
                      <a:pt x="17050" y="4819"/>
                    </a:cubicBezTo>
                    <a:cubicBezTo>
                      <a:pt x="17723" y="4617"/>
                      <a:pt x="18441" y="4520"/>
                      <a:pt x="19160" y="4520"/>
                    </a:cubicBezTo>
                    <a:cubicBezTo>
                      <a:pt x="21711" y="4520"/>
                      <a:pt x="24289" y="5745"/>
                      <a:pt x="25004" y="7890"/>
                    </a:cubicBezTo>
                    <a:cubicBezTo>
                      <a:pt x="26230" y="12177"/>
                      <a:pt x="25932" y="16463"/>
                      <a:pt x="25932" y="20749"/>
                    </a:cubicBezTo>
                    <a:cubicBezTo>
                      <a:pt x="26242" y="22583"/>
                      <a:pt x="24099" y="24428"/>
                      <a:pt x="24706" y="26881"/>
                    </a:cubicBezTo>
                    <a:cubicBezTo>
                      <a:pt x="25147" y="28321"/>
                      <a:pt x="25778" y="29631"/>
                      <a:pt x="26421" y="30929"/>
                    </a:cubicBezTo>
                    <a:cubicBezTo>
                      <a:pt x="27730" y="30893"/>
                      <a:pt x="28516" y="30869"/>
                      <a:pt x="28516" y="30869"/>
                    </a:cubicBezTo>
                    <a:cubicBezTo>
                      <a:pt x="30112" y="27714"/>
                      <a:pt x="29576" y="26357"/>
                      <a:pt x="28945" y="24404"/>
                    </a:cubicBezTo>
                    <a:cubicBezTo>
                      <a:pt x="28326" y="22440"/>
                      <a:pt x="28730" y="21761"/>
                      <a:pt x="29516" y="19928"/>
                    </a:cubicBezTo>
                    <a:cubicBezTo>
                      <a:pt x="30302" y="18094"/>
                      <a:pt x="29457" y="16749"/>
                      <a:pt x="28671" y="15344"/>
                    </a:cubicBezTo>
                    <a:cubicBezTo>
                      <a:pt x="27885" y="13951"/>
                      <a:pt x="28159" y="13439"/>
                      <a:pt x="28445" y="12820"/>
                    </a:cubicBezTo>
                    <a:cubicBezTo>
                      <a:pt x="28730" y="12189"/>
                      <a:pt x="28909" y="12236"/>
                      <a:pt x="29754" y="9974"/>
                    </a:cubicBezTo>
                    <a:cubicBezTo>
                      <a:pt x="30588" y="7712"/>
                      <a:pt x="29576" y="3664"/>
                      <a:pt x="24706" y="1175"/>
                    </a:cubicBezTo>
                    <a:cubicBezTo>
                      <a:pt x="22966" y="286"/>
                      <a:pt x="21257" y="1"/>
                      <a:pt x="1977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" name="Google Shape;1026;p46"/>
              <p:cNvSpPr/>
              <p:nvPr/>
            </p:nvSpPr>
            <p:spPr>
              <a:xfrm>
                <a:off x="3769400" y="2087925"/>
                <a:ext cx="94200" cy="106550"/>
              </a:xfrm>
              <a:custGeom>
                <a:avLst/>
                <a:gdLst/>
                <a:ahLst/>
                <a:cxnLst/>
                <a:rect l="l" t="t" r="r" b="b"/>
                <a:pathLst>
                  <a:path w="3768" h="4262" extrusionOk="0">
                    <a:moveTo>
                      <a:pt x="2160" y="1"/>
                    </a:moveTo>
                    <a:cubicBezTo>
                      <a:pt x="1507" y="1"/>
                      <a:pt x="804" y="333"/>
                      <a:pt x="469" y="1582"/>
                    </a:cubicBezTo>
                    <a:cubicBezTo>
                      <a:pt x="1" y="3340"/>
                      <a:pt x="1028" y="4262"/>
                      <a:pt x="2143" y="4262"/>
                    </a:cubicBezTo>
                    <a:cubicBezTo>
                      <a:pt x="2728" y="4262"/>
                      <a:pt x="3337" y="4008"/>
                      <a:pt x="3767" y="3487"/>
                    </a:cubicBezTo>
                    <a:lnTo>
                      <a:pt x="3577" y="428"/>
                    </a:lnTo>
                    <a:cubicBezTo>
                      <a:pt x="3577" y="428"/>
                      <a:pt x="2901" y="1"/>
                      <a:pt x="2160" y="1"/>
                    </a:cubicBezTo>
                    <a:close/>
                  </a:path>
                </a:pathLst>
              </a:custGeom>
              <a:solidFill>
                <a:srgbClr val="9E6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" name="Google Shape;1027;p46"/>
              <p:cNvSpPr/>
              <p:nvPr/>
            </p:nvSpPr>
            <p:spPr>
              <a:xfrm>
                <a:off x="3621875" y="2326450"/>
                <a:ext cx="689700" cy="554900"/>
              </a:xfrm>
              <a:custGeom>
                <a:avLst/>
                <a:gdLst/>
                <a:ahLst/>
                <a:cxnLst/>
                <a:rect l="l" t="t" r="r" b="b"/>
                <a:pathLst>
                  <a:path w="27588" h="22196" extrusionOk="0">
                    <a:moveTo>
                      <a:pt x="10098" y="1"/>
                    </a:moveTo>
                    <a:cubicBezTo>
                      <a:pt x="4778" y="1"/>
                      <a:pt x="3837" y="2110"/>
                      <a:pt x="2620" y="3567"/>
                    </a:cubicBezTo>
                    <a:cubicBezTo>
                      <a:pt x="1155" y="5317"/>
                      <a:pt x="0" y="9794"/>
                      <a:pt x="0" y="9794"/>
                    </a:cubicBezTo>
                    <a:cubicBezTo>
                      <a:pt x="2899" y="12131"/>
                      <a:pt x="4530" y="12175"/>
                      <a:pt x="4649" y="12175"/>
                    </a:cubicBezTo>
                    <a:cubicBezTo>
                      <a:pt x="4653" y="12175"/>
                      <a:pt x="4656" y="12175"/>
                      <a:pt x="4656" y="12175"/>
                    </a:cubicBezTo>
                    <a:lnTo>
                      <a:pt x="4798" y="21093"/>
                    </a:lnTo>
                    <a:cubicBezTo>
                      <a:pt x="6661" y="21905"/>
                      <a:pt x="8884" y="22196"/>
                      <a:pt x="11112" y="22196"/>
                    </a:cubicBezTo>
                    <a:cubicBezTo>
                      <a:pt x="16720" y="22196"/>
                      <a:pt x="22360" y="20354"/>
                      <a:pt x="22360" y="20354"/>
                    </a:cubicBezTo>
                    <a:cubicBezTo>
                      <a:pt x="22217" y="17949"/>
                      <a:pt x="21432" y="12556"/>
                      <a:pt x="21432" y="12556"/>
                    </a:cubicBezTo>
                    <a:cubicBezTo>
                      <a:pt x="26170" y="11889"/>
                      <a:pt x="27587" y="10341"/>
                      <a:pt x="27587" y="10341"/>
                    </a:cubicBezTo>
                    <a:cubicBezTo>
                      <a:pt x="26337" y="6210"/>
                      <a:pt x="22991" y="2126"/>
                      <a:pt x="20753" y="1221"/>
                    </a:cubicBezTo>
                    <a:cubicBezTo>
                      <a:pt x="18526" y="304"/>
                      <a:pt x="13704" y="257"/>
                      <a:pt x="13704" y="257"/>
                    </a:cubicBezTo>
                    <a:cubicBezTo>
                      <a:pt x="12316" y="79"/>
                      <a:pt x="11125" y="1"/>
                      <a:pt x="1009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46"/>
              <p:cNvSpPr/>
              <p:nvPr/>
            </p:nvSpPr>
            <p:spPr>
              <a:xfrm>
                <a:off x="3632275" y="2559075"/>
                <a:ext cx="156300" cy="62825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2513" fill="none" extrusionOk="0">
                    <a:moveTo>
                      <a:pt x="1" y="1"/>
                    </a:moveTo>
                    <a:cubicBezTo>
                      <a:pt x="1" y="1"/>
                      <a:pt x="2894" y="2513"/>
                      <a:pt x="6252" y="1989"/>
                    </a:cubicBezTo>
                  </a:path>
                </a:pathLst>
              </a:custGeom>
              <a:noFill/>
              <a:ln w="5650" cap="rnd" cmpd="sng">
                <a:solidFill>
                  <a:srgbClr val="C68F1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46"/>
              <p:cNvSpPr/>
              <p:nvPr/>
            </p:nvSpPr>
            <p:spPr>
              <a:xfrm>
                <a:off x="3739200" y="2813875"/>
                <a:ext cx="470850" cy="121125"/>
              </a:xfrm>
              <a:custGeom>
                <a:avLst/>
                <a:gdLst/>
                <a:ahLst/>
                <a:cxnLst/>
                <a:rect l="l" t="t" r="r" b="b"/>
                <a:pathLst>
                  <a:path w="18834" h="4845" extrusionOk="0">
                    <a:moveTo>
                      <a:pt x="18489" y="0"/>
                    </a:moveTo>
                    <a:cubicBezTo>
                      <a:pt x="14697" y="1187"/>
                      <a:pt x="11161" y="1558"/>
                      <a:pt x="8222" y="1558"/>
                    </a:cubicBezTo>
                    <a:cubicBezTo>
                      <a:pt x="3315" y="1558"/>
                      <a:pt x="70" y="524"/>
                      <a:pt x="70" y="524"/>
                    </a:cubicBezTo>
                    <a:cubicBezTo>
                      <a:pt x="70" y="524"/>
                      <a:pt x="46" y="4620"/>
                      <a:pt x="10" y="4787"/>
                    </a:cubicBezTo>
                    <a:cubicBezTo>
                      <a:pt x="0" y="4828"/>
                      <a:pt x="418" y="4844"/>
                      <a:pt x="1089" y="4844"/>
                    </a:cubicBezTo>
                    <a:cubicBezTo>
                      <a:pt x="3692" y="4844"/>
                      <a:pt x="10107" y="4596"/>
                      <a:pt x="10107" y="4596"/>
                    </a:cubicBezTo>
                    <a:lnTo>
                      <a:pt x="18834" y="3524"/>
                    </a:lnTo>
                    <a:lnTo>
                      <a:pt x="18489" y="0"/>
                    </a:lnTo>
                    <a:close/>
                  </a:path>
                </a:pathLst>
              </a:custGeom>
              <a:solidFill>
                <a:srgbClr val="262D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46"/>
              <p:cNvSpPr/>
              <p:nvPr/>
            </p:nvSpPr>
            <p:spPr>
              <a:xfrm>
                <a:off x="3821300" y="2343275"/>
                <a:ext cx="266725" cy="71450"/>
              </a:xfrm>
              <a:custGeom>
                <a:avLst/>
                <a:gdLst/>
                <a:ahLst/>
                <a:cxnLst/>
                <a:rect l="l" t="t" r="r" b="b"/>
                <a:pathLst>
                  <a:path w="10669" h="2858" fill="none" extrusionOk="0">
                    <a:moveTo>
                      <a:pt x="0" y="1"/>
                    </a:moveTo>
                    <a:cubicBezTo>
                      <a:pt x="846" y="905"/>
                      <a:pt x="2834" y="2525"/>
                      <a:pt x="5156" y="2691"/>
                    </a:cubicBezTo>
                    <a:cubicBezTo>
                      <a:pt x="7442" y="2858"/>
                      <a:pt x="9716" y="1822"/>
                      <a:pt x="10668" y="1108"/>
                    </a:cubicBezTo>
                  </a:path>
                </a:pathLst>
              </a:custGeom>
              <a:noFill/>
              <a:ln w="56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46"/>
              <p:cNvSpPr/>
              <p:nvPr/>
            </p:nvSpPr>
            <p:spPr>
              <a:xfrm>
                <a:off x="3833950" y="2331650"/>
                <a:ext cx="242750" cy="69400"/>
              </a:xfrm>
              <a:custGeom>
                <a:avLst/>
                <a:gdLst/>
                <a:ahLst/>
                <a:cxnLst/>
                <a:rect l="l" t="t" r="r" b="b"/>
                <a:pathLst>
                  <a:path w="9710" h="2776" extrusionOk="0">
                    <a:moveTo>
                      <a:pt x="492" y="0"/>
                    </a:moveTo>
                    <a:cubicBezTo>
                      <a:pt x="164" y="0"/>
                      <a:pt x="1" y="424"/>
                      <a:pt x="233" y="656"/>
                    </a:cubicBezTo>
                    <a:cubicBezTo>
                      <a:pt x="959" y="1370"/>
                      <a:pt x="2673" y="2644"/>
                      <a:pt x="4674" y="2763"/>
                    </a:cubicBezTo>
                    <a:cubicBezTo>
                      <a:pt x="4804" y="2771"/>
                      <a:pt x="4935" y="2775"/>
                      <a:pt x="5065" y="2775"/>
                    </a:cubicBezTo>
                    <a:cubicBezTo>
                      <a:pt x="6906" y="2775"/>
                      <a:pt x="8681" y="2023"/>
                      <a:pt x="9448" y="1489"/>
                    </a:cubicBezTo>
                    <a:cubicBezTo>
                      <a:pt x="9710" y="1299"/>
                      <a:pt x="9615" y="847"/>
                      <a:pt x="9269" y="799"/>
                    </a:cubicBezTo>
                    <a:lnTo>
                      <a:pt x="5340" y="382"/>
                    </a:lnTo>
                    <a:lnTo>
                      <a:pt x="5293" y="382"/>
                    </a:lnTo>
                    <a:lnTo>
                      <a:pt x="518" y="1"/>
                    </a:lnTo>
                    <a:cubicBezTo>
                      <a:pt x="509" y="1"/>
                      <a:pt x="500" y="0"/>
                      <a:pt x="492" y="0"/>
                    </a:cubicBezTo>
                    <a:close/>
                  </a:path>
                </a:pathLst>
              </a:custGeom>
              <a:solidFill>
                <a:srgbClr val="9E6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46"/>
              <p:cNvSpPr/>
              <p:nvPr/>
            </p:nvSpPr>
            <p:spPr>
              <a:xfrm>
                <a:off x="3891250" y="2298025"/>
                <a:ext cx="146175" cy="78075"/>
              </a:xfrm>
              <a:custGeom>
                <a:avLst/>
                <a:gdLst/>
                <a:ahLst/>
                <a:cxnLst/>
                <a:rect l="l" t="t" r="r" b="b"/>
                <a:pathLst>
                  <a:path w="5847" h="3123" extrusionOk="0">
                    <a:moveTo>
                      <a:pt x="310" y="1"/>
                    </a:moveTo>
                    <a:lnTo>
                      <a:pt x="0" y="1822"/>
                    </a:lnTo>
                    <a:cubicBezTo>
                      <a:pt x="0" y="1822"/>
                      <a:pt x="1687" y="3123"/>
                      <a:pt x="3652" y="3123"/>
                    </a:cubicBezTo>
                    <a:cubicBezTo>
                      <a:pt x="4174" y="3123"/>
                      <a:pt x="4716" y="3031"/>
                      <a:pt x="5251" y="2799"/>
                    </a:cubicBezTo>
                    <a:lnTo>
                      <a:pt x="5846" y="1275"/>
                    </a:lnTo>
                    <a:lnTo>
                      <a:pt x="5846" y="1275"/>
                    </a:lnTo>
                    <a:cubicBezTo>
                      <a:pt x="5640" y="1289"/>
                      <a:pt x="5433" y="1296"/>
                      <a:pt x="5226" y="1296"/>
                    </a:cubicBezTo>
                    <a:cubicBezTo>
                      <a:pt x="3504" y="1296"/>
                      <a:pt x="1755" y="819"/>
                      <a:pt x="310" y="1"/>
                    </a:cubicBezTo>
                    <a:close/>
                  </a:path>
                </a:pathLst>
              </a:custGeom>
              <a:solidFill>
                <a:srgbClr val="9E6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46"/>
              <p:cNvSpPr/>
              <p:nvPr/>
            </p:nvSpPr>
            <p:spPr>
              <a:xfrm>
                <a:off x="3898700" y="2238200"/>
                <a:ext cx="158375" cy="92675"/>
              </a:xfrm>
              <a:custGeom>
                <a:avLst/>
                <a:gdLst/>
                <a:ahLst/>
                <a:cxnLst/>
                <a:rect l="l" t="t" r="r" b="b"/>
                <a:pathLst>
                  <a:path w="6335" h="3707" extrusionOk="0">
                    <a:moveTo>
                      <a:pt x="417" y="1"/>
                    </a:moveTo>
                    <a:lnTo>
                      <a:pt x="0" y="2418"/>
                    </a:lnTo>
                    <a:cubicBezTo>
                      <a:pt x="1469" y="3238"/>
                      <a:pt x="3241" y="3706"/>
                      <a:pt x="4997" y="3706"/>
                    </a:cubicBezTo>
                    <a:cubicBezTo>
                      <a:pt x="5177" y="3706"/>
                      <a:pt x="5357" y="3701"/>
                      <a:pt x="5536" y="3692"/>
                    </a:cubicBezTo>
                    <a:lnTo>
                      <a:pt x="6334" y="1620"/>
                    </a:lnTo>
                    <a:lnTo>
                      <a:pt x="417" y="1"/>
                    </a:lnTo>
                    <a:close/>
                  </a:path>
                </a:pathLst>
              </a:custGeom>
              <a:solidFill>
                <a:srgbClr val="9E6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46"/>
              <p:cNvSpPr/>
              <p:nvPr/>
            </p:nvSpPr>
            <p:spPr>
              <a:xfrm>
                <a:off x="3834700" y="1893400"/>
                <a:ext cx="378625" cy="421300"/>
              </a:xfrm>
              <a:custGeom>
                <a:avLst/>
                <a:gdLst/>
                <a:ahLst/>
                <a:cxnLst/>
                <a:rect l="l" t="t" r="r" b="b"/>
                <a:pathLst>
                  <a:path w="15145" h="16852" extrusionOk="0">
                    <a:moveTo>
                      <a:pt x="7377" y="1"/>
                    </a:moveTo>
                    <a:cubicBezTo>
                      <a:pt x="7253" y="1"/>
                      <a:pt x="7128" y="2"/>
                      <a:pt x="7001" y="5"/>
                    </a:cubicBezTo>
                    <a:cubicBezTo>
                      <a:pt x="2358" y="148"/>
                      <a:pt x="0" y="3732"/>
                      <a:pt x="24" y="8887"/>
                    </a:cubicBezTo>
                    <a:cubicBezTo>
                      <a:pt x="60" y="14043"/>
                      <a:pt x="3358" y="16245"/>
                      <a:pt x="6870" y="16769"/>
                    </a:cubicBezTo>
                    <a:cubicBezTo>
                      <a:pt x="7235" y="16825"/>
                      <a:pt x="7593" y="16852"/>
                      <a:pt x="7944" y="16852"/>
                    </a:cubicBezTo>
                    <a:cubicBezTo>
                      <a:pt x="11181" y="16852"/>
                      <a:pt x="13721" y="14567"/>
                      <a:pt x="14312" y="11816"/>
                    </a:cubicBezTo>
                    <a:cubicBezTo>
                      <a:pt x="15145" y="7899"/>
                      <a:pt x="14704" y="4994"/>
                      <a:pt x="14704" y="4994"/>
                    </a:cubicBezTo>
                    <a:cubicBezTo>
                      <a:pt x="14450" y="1844"/>
                      <a:pt x="11785" y="1"/>
                      <a:pt x="7377" y="1"/>
                    </a:cubicBezTo>
                    <a:close/>
                  </a:path>
                </a:pathLst>
              </a:custGeom>
              <a:solidFill>
                <a:srgbClr val="9E6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" name="Google Shape;1035;p46"/>
              <p:cNvSpPr/>
              <p:nvPr/>
            </p:nvSpPr>
            <p:spPr>
              <a:xfrm>
                <a:off x="3768025" y="1853625"/>
                <a:ext cx="486675" cy="284600"/>
              </a:xfrm>
              <a:custGeom>
                <a:avLst/>
                <a:gdLst/>
                <a:ahLst/>
                <a:cxnLst/>
                <a:rect l="l" t="t" r="r" b="b"/>
                <a:pathLst>
                  <a:path w="19467" h="11384" extrusionOk="0">
                    <a:moveTo>
                      <a:pt x="11130" y="1"/>
                    </a:moveTo>
                    <a:cubicBezTo>
                      <a:pt x="8864" y="1"/>
                      <a:pt x="6129" y="783"/>
                      <a:pt x="3870" y="2072"/>
                    </a:cubicBezTo>
                    <a:cubicBezTo>
                      <a:pt x="143" y="4192"/>
                      <a:pt x="0" y="8478"/>
                      <a:pt x="2167" y="9323"/>
                    </a:cubicBezTo>
                    <a:cubicBezTo>
                      <a:pt x="2668" y="9514"/>
                      <a:pt x="3219" y="9588"/>
                      <a:pt x="3770" y="9588"/>
                    </a:cubicBezTo>
                    <a:cubicBezTo>
                      <a:pt x="5627" y="9588"/>
                      <a:pt x="7489" y="8752"/>
                      <a:pt x="7489" y="8752"/>
                    </a:cubicBezTo>
                    <a:lnTo>
                      <a:pt x="8775" y="5787"/>
                    </a:lnTo>
                    <a:lnTo>
                      <a:pt x="8930" y="8311"/>
                    </a:lnTo>
                    <a:cubicBezTo>
                      <a:pt x="9847" y="8538"/>
                      <a:pt x="13419" y="9014"/>
                      <a:pt x="13419" y="9014"/>
                    </a:cubicBezTo>
                    <a:lnTo>
                      <a:pt x="14312" y="6502"/>
                    </a:lnTo>
                    <a:lnTo>
                      <a:pt x="14240" y="9228"/>
                    </a:lnTo>
                    <a:cubicBezTo>
                      <a:pt x="15050" y="9502"/>
                      <a:pt x="17931" y="11383"/>
                      <a:pt x="17931" y="11383"/>
                    </a:cubicBezTo>
                    <a:cubicBezTo>
                      <a:pt x="17931" y="11383"/>
                      <a:pt x="17931" y="11133"/>
                      <a:pt x="18693" y="8704"/>
                    </a:cubicBezTo>
                    <a:cubicBezTo>
                      <a:pt x="19467" y="6263"/>
                      <a:pt x="16752" y="2894"/>
                      <a:pt x="14669" y="1049"/>
                    </a:cubicBezTo>
                    <a:cubicBezTo>
                      <a:pt x="13852" y="326"/>
                      <a:pt x="12588" y="1"/>
                      <a:pt x="111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" name="Google Shape;1036;p46"/>
              <p:cNvSpPr/>
              <p:nvPr/>
            </p:nvSpPr>
            <p:spPr>
              <a:xfrm>
                <a:off x="3910600" y="2054400"/>
                <a:ext cx="7740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3096" h="1397" extrusionOk="0">
                    <a:moveTo>
                      <a:pt x="2295" y="1"/>
                    </a:moveTo>
                    <a:cubicBezTo>
                      <a:pt x="2043" y="1"/>
                      <a:pt x="1705" y="55"/>
                      <a:pt x="1250" y="185"/>
                    </a:cubicBezTo>
                    <a:cubicBezTo>
                      <a:pt x="0" y="542"/>
                      <a:pt x="429" y="1138"/>
                      <a:pt x="429" y="1138"/>
                    </a:cubicBezTo>
                    <a:cubicBezTo>
                      <a:pt x="557" y="1317"/>
                      <a:pt x="771" y="1396"/>
                      <a:pt x="1073" y="1396"/>
                    </a:cubicBezTo>
                    <a:cubicBezTo>
                      <a:pt x="1333" y="1396"/>
                      <a:pt x="1657" y="1337"/>
                      <a:pt x="2048" y="1233"/>
                    </a:cubicBezTo>
                    <a:cubicBezTo>
                      <a:pt x="2751" y="1042"/>
                      <a:pt x="3096" y="697"/>
                      <a:pt x="2989" y="387"/>
                    </a:cubicBezTo>
                    <a:cubicBezTo>
                      <a:pt x="2913" y="168"/>
                      <a:pt x="2736" y="1"/>
                      <a:pt x="22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" name="Google Shape;1037;p46"/>
              <p:cNvSpPr/>
              <p:nvPr/>
            </p:nvSpPr>
            <p:spPr>
              <a:xfrm>
                <a:off x="4121325" y="2092925"/>
                <a:ext cx="76525" cy="44750"/>
              </a:xfrm>
              <a:custGeom>
                <a:avLst/>
                <a:gdLst/>
                <a:ahLst/>
                <a:cxnLst/>
                <a:rect l="l" t="t" r="r" b="b"/>
                <a:pathLst>
                  <a:path w="3061" h="1790" extrusionOk="0">
                    <a:moveTo>
                      <a:pt x="584" y="1"/>
                    </a:moveTo>
                    <a:cubicBezTo>
                      <a:pt x="366" y="1"/>
                      <a:pt x="243" y="94"/>
                      <a:pt x="168" y="228"/>
                    </a:cubicBezTo>
                    <a:cubicBezTo>
                      <a:pt x="1" y="501"/>
                      <a:pt x="287" y="942"/>
                      <a:pt x="942" y="1323"/>
                    </a:cubicBezTo>
                    <a:cubicBezTo>
                      <a:pt x="1467" y="1617"/>
                      <a:pt x="1875" y="1790"/>
                      <a:pt x="2173" y="1790"/>
                    </a:cubicBezTo>
                    <a:cubicBezTo>
                      <a:pt x="2321" y="1790"/>
                      <a:pt x="2442" y="1747"/>
                      <a:pt x="2537" y="1656"/>
                    </a:cubicBezTo>
                    <a:cubicBezTo>
                      <a:pt x="2537" y="1656"/>
                      <a:pt x="3061" y="1204"/>
                      <a:pt x="1894" y="513"/>
                    </a:cubicBezTo>
                    <a:cubicBezTo>
                      <a:pt x="1259" y="140"/>
                      <a:pt x="850" y="1"/>
                      <a:pt x="5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" name="Google Shape;1038;p46"/>
              <p:cNvSpPr/>
              <p:nvPr/>
            </p:nvSpPr>
            <p:spPr>
              <a:xfrm>
                <a:off x="3793025" y="2109025"/>
                <a:ext cx="71450" cy="64900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2596" extrusionOk="0">
                    <a:moveTo>
                      <a:pt x="1072" y="0"/>
                    </a:moveTo>
                    <a:cubicBezTo>
                      <a:pt x="477" y="0"/>
                      <a:pt x="36" y="453"/>
                      <a:pt x="24" y="465"/>
                    </a:cubicBezTo>
                    <a:cubicBezTo>
                      <a:pt x="0" y="477"/>
                      <a:pt x="12" y="512"/>
                      <a:pt x="24" y="536"/>
                    </a:cubicBezTo>
                    <a:cubicBezTo>
                      <a:pt x="29" y="550"/>
                      <a:pt x="39" y="555"/>
                      <a:pt x="50" y="555"/>
                    </a:cubicBezTo>
                    <a:cubicBezTo>
                      <a:pt x="68" y="555"/>
                      <a:pt x="88" y="543"/>
                      <a:pt x="96" y="536"/>
                    </a:cubicBezTo>
                    <a:cubicBezTo>
                      <a:pt x="96" y="536"/>
                      <a:pt x="512" y="107"/>
                      <a:pt x="1048" y="107"/>
                    </a:cubicBezTo>
                    <a:cubicBezTo>
                      <a:pt x="1370" y="107"/>
                      <a:pt x="1667" y="238"/>
                      <a:pt x="1929" y="524"/>
                    </a:cubicBezTo>
                    <a:cubicBezTo>
                      <a:pt x="2691" y="1310"/>
                      <a:pt x="1858" y="2489"/>
                      <a:pt x="1846" y="2501"/>
                    </a:cubicBezTo>
                    <a:cubicBezTo>
                      <a:pt x="1822" y="2524"/>
                      <a:pt x="1822" y="2560"/>
                      <a:pt x="1858" y="2584"/>
                    </a:cubicBezTo>
                    <a:cubicBezTo>
                      <a:pt x="1858" y="2596"/>
                      <a:pt x="1870" y="2596"/>
                      <a:pt x="1870" y="2596"/>
                    </a:cubicBezTo>
                    <a:lnTo>
                      <a:pt x="1941" y="2596"/>
                    </a:lnTo>
                    <a:cubicBezTo>
                      <a:pt x="1941" y="2572"/>
                      <a:pt x="2858" y="1322"/>
                      <a:pt x="2024" y="465"/>
                    </a:cubicBezTo>
                    <a:cubicBezTo>
                      <a:pt x="1739" y="155"/>
                      <a:pt x="1405" y="0"/>
                      <a:pt x="10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" name="Google Shape;1039;p46"/>
              <p:cNvSpPr/>
              <p:nvPr/>
            </p:nvSpPr>
            <p:spPr>
              <a:xfrm>
                <a:off x="3811175" y="2134425"/>
                <a:ext cx="40800" cy="14100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564" extrusionOk="0">
                    <a:moveTo>
                      <a:pt x="718" y="0"/>
                    </a:moveTo>
                    <a:cubicBezTo>
                      <a:pt x="357" y="0"/>
                      <a:pt x="55" y="139"/>
                      <a:pt x="48" y="139"/>
                    </a:cubicBezTo>
                    <a:cubicBezTo>
                      <a:pt x="13" y="151"/>
                      <a:pt x="1" y="175"/>
                      <a:pt x="13" y="211"/>
                    </a:cubicBezTo>
                    <a:cubicBezTo>
                      <a:pt x="24" y="223"/>
                      <a:pt x="48" y="234"/>
                      <a:pt x="60" y="234"/>
                    </a:cubicBezTo>
                    <a:cubicBezTo>
                      <a:pt x="72" y="234"/>
                      <a:pt x="84" y="234"/>
                      <a:pt x="108" y="223"/>
                    </a:cubicBezTo>
                    <a:cubicBezTo>
                      <a:pt x="108" y="223"/>
                      <a:pt x="383" y="99"/>
                      <a:pt x="711" y="99"/>
                    </a:cubicBezTo>
                    <a:cubicBezTo>
                      <a:pt x="994" y="99"/>
                      <a:pt x="1316" y="191"/>
                      <a:pt x="1537" y="532"/>
                    </a:cubicBezTo>
                    <a:cubicBezTo>
                      <a:pt x="1544" y="555"/>
                      <a:pt x="1556" y="563"/>
                      <a:pt x="1574" y="563"/>
                    </a:cubicBezTo>
                    <a:cubicBezTo>
                      <a:pt x="1583" y="563"/>
                      <a:pt x="1595" y="560"/>
                      <a:pt x="1608" y="556"/>
                    </a:cubicBezTo>
                    <a:cubicBezTo>
                      <a:pt x="1632" y="532"/>
                      <a:pt x="1632" y="508"/>
                      <a:pt x="1620" y="473"/>
                    </a:cubicBezTo>
                    <a:cubicBezTo>
                      <a:pt x="1374" y="101"/>
                      <a:pt x="1024" y="0"/>
                      <a:pt x="7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46"/>
              <p:cNvSpPr/>
              <p:nvPr/>
            </p:nvSpPr>
            <p:spPr>
              <a:xfrm>
                <a:off x="3756100" y="2871900"/>
                <a:ext cx="517000" cy="247675"/>
              </a:xfrm>
              <a:custGeom>
                <a:avLst/>
                <a:gdLst/>
                <a:ahLst/>
                <a:cxnLst/>
                <a:rect l="l" t="t" r="r" b="b"/>
                <a:pathLst>
                  <a:path w="20680" h="9907" extrusionOk="0">
                    <a:moveTo>
                      <a:pt x="1442" y="1"/>
                    </a:moveTo>
                    <a:lnTo>
                      <a:pt x="1" y="7645"/>
                    </a:lnTo>
                    <a:lnTo>
                      <a:pt x="20539" y="9907"/>
                    </a:lnTo>
                    <a:cubicBezTo>
                      <a:pt x="20539" y="9907"/>
                      <a:pt x="20679" y="5334"/>
                      <a:pt x="16236" y="5334"/>
                    </a:cubicBezTo>
                    <a:cubicBezTo>
                      <a:pt x="16190" y="5334"/>
                      <a:pt x="16145" y="5334"/>
                      <a:pt x="16098" y="5335"/>
                    </a:cubicBezTo>
                    <a:lnTo>
                      <a:pt x="1442" y="1"/>
                    </a:lnTo>
                    <a:close/>
                  </a:path>
                </a:pathLst>
              </a:custGeom>
              <a:solidFill>
                <a:srgbClr val="9E6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46"/>
              <p:cNvSpPr/>
              <p:nvPr/>
            </p:nvSpPr>
            <p:spPr>
              <a:xfrm>
                <a:off x="4335350" y="3096650"/>
                <a:ext cx="88725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3549" h="2667" extrusionOk="0">
                    <a:moveTo>
                      <a:pt x="1548" y="0"/>
                    </a:moveTo>
                    <a:cubicBezTo>
                      <a:pt x="786" y="524"/>
                      <a:pt x="251" y="1274"/>
                      <a:pt x="1" y="2108"/>
                    </a:cubicBezTo>
                    <a:cubicBezTo>
                      <a:pt x="1393" y="2576"/>
                      <a:pt x="2361" y="2667"/>
                      <a:pt x="2900" y="2667"/>
                    </a:cubicBezTo>
                    <a:cubicBezTo>
                      <a:pt x="3237" y="2667"/>
                      <a:pt x="3406" y="2631"/>
                      <a:pt x="3406" y="2631"/>
                    </a:cubicBezTo>
                    <a:cubicBezTo>
                      <a:pt x="3406" y="2631"/>
                      <a:pt x="3549" y="2334"/>
                      <a:pt x="15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46"/>
              <p:cNvSpPr/>
              <p:nvPr/>
            </p:nvSpPr>
            <p:spPr>
              <a:xfrm>
                <a:off x="4155275" y="2952425"/>
                <a:ext cx="219100" cy="196625"/>
              </a:xfrm>
              <a:custGeom>
                <a:avLst/>
                <a:gdLst/>
                <a:ahLst/>
                <a:cxnLst/>
                <a:rect l="l" t="t" r="r" b="b"/>
                <a:pathLst>
                  <a:path w="8764" h="7865" extrusionOk="0">
                    <a:moveTo>
                      <a:pt x="1867" y="0"/>
                    </a:moveTo>
                    <a:cubicBezTo>
                      <a:pt x="1592" y="0"/>
                      <a:pt x="1477" y="90"/>
                      <a:pt x="1477" y="90"/>
                    </a:cubicBezTo>
                    <a:cubicBezTo>
                      <a:pt x="405" y="1185"/>
                      <a:pt x="60" y="2102"/>
                      <a:pt x="0" y="2150"/>
                    </a:cubicBezTo>
                    <a:cubicBezTo>
                      <a:pt x="3108" y="2971"/>
                      <a:pt x="4382" y="6614"/>
                      <a:pt x="4382" y="6614"/>
                    </a:cubicBezTo>
                    <a:cubicBezTo>
                      <a:pt x="5465" y="7198"/>
                      <a:pt x="6418" y="7603"/>
                      <a:pt x="7215" y="7865"/>
                    </a:cubicBezTo>
                    <a:cubicBezTo>
                      <a:pt x="7454" y="7031"/>
                      <a:pt x="8001" y="6281"/>
                      <a:pt x="8763" y="5745"/>
                    </a:cubicBezTo>
                    <a:cubicBezTo>
                      <a:pt x="8263" y="5150"/>
                      <a:pt x="7608" y="4412"/>
                      <a:pt x="6775" y="3519"/>
                    </a:cubicBezTo>
                    <a:cubicBezTo>
                      <a:pt x="3954" y="466"/>
                      <a:pt x="2495" y="0"/>
                      <a:pt x="186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46"/>
              <p:cNvSpPr/>
              <p:nvPr/>
            </p:nvSpPr>
            <p:spPr>
              <a:xfrm>
                <a:off x="4191575" y="2940075"/>
                <a:ext cx="241125" cy="222375"/>
              </a:xfrm>
              <a:custGeom>
                <a:avLst/>
                <a:gdLst/>
                <a:ahLst/>
                <a:cxnLst/>
                <a:rect l="l" t="t" r="r" b="b"/>
                <a:pathLst>
                  <a:path w="9645" h="8895" extrusionOk="0">
                    <a:moveTo>
                      <a:pt x="715" y="0"/>
                    </a:moveTo>
                    <a:cubicBezTo>
                      <a:pt x="453" y="203"/>
                      <a:pt x="215" y="393"/>
                      <a:pt x="1" y="608"/>
                    </a:cubicBezTo>
                    <a:cubicBezTo>
                      <a:pt x="2120" y="1786"/>
                      <a:pt x="5823" y="4299"/>
                      <a:pt x="9169" y="8894"/>
                    </a:cubicBezTo>
                    <a:cubicBezTo>
                      <a:pt x="9502" y="8704"/>
                      <a:pt x="9645" y="8490"/>
                      <a:pt x="9645" y="8490"/>
                    </a:cubicBezTo>
                    <a:cubicBezTo>
                      <a:pt x="9645" y="8490"/>
                      <a:pt x="9609" y="7537"/>
                      <a:pt x="5799" y="3953"/>
                    </a:cubicBezTo>
                    <a:cubicBezTo>
                      <a:pt x="2370" y="739"/>
                      <a:pt x="715" y="0"/>
                      <a:pt x="71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" name="Google Shape;1044;p46"/>
              <p:cNvSpPr/>
              <p:nvPr/>
            </p:nvSpPr>
            <p:spPr>
              <a:xfrm>
                <a:off x="4294875" y="3088125"/>
                <a:ext cx="27100" cy="51050"/>
              </a:xfrm>
              <a:custGeom>
                <a:avLst/>
                <a:gdLst/>
                <a:ahLst/>
                <a:cxnLst/>
                <a:rect l="l" t="t" r="r" b="b"/>
                <a:pathLst>
                  <a:path w="1084" h="2042" extrusionOk="0">
                    <a:moveTo>
                      <a:pt x="1006" y="1"/>
                    </a:moveTo>
                    <a:cubicBezTo>
                      <a:pt x="988" y="1"/>
                      <a:pt x="968" y="9"/>
                      <a:pt x="953" y="32"/>
                    </a:cubicBezTo>
                    <a:cubicBezTo>
                      <a:pt x="0" y="889"/>
                      <a:pt x="298" y="1972"/>
                      <a:pt x="310" y="1996"/>
                    </a:cubicBezTo>
                    <a:cubicBezTo>
                      <a:pt x="318" y="2022"/>
                      <a:pt x="339" y="2041"/>
                      <a:pt x="368" y="2041"/>
                    </a:cubicBezTo>
                    <a:cubicBezTo>
                      <a:pt x="379" y="2041"/>
                      <a:pt x="392" y="2038"/>
                      <a:pt x="405" y="2032"/>
                    </a:cubicBezTo>
                    <a:cubicBezTo>
                      <a:pt x="441" y="2020"/>
                      <a:pt x="465" y="1996"/>
                      <a:pt x="441" y="1948"/>
                    </a:cubicBezTo>
                    <a:cubicBezTo>
                      <a:pt x="429" y="1901"/>
                      <a:pt x="155" y="936"/>
                      <a:pt x="1048" y="127"/>
                    </a:cubicBezTo>
                    <a:cubicBezTo>
                      <a:pt x="1084" y="103"/>
                      <a:pt x="1084" y="55"/>
                      <a:pt x="1048" y="20"/>
                    </a:cubicBezTo>
                    <a:cubicBezTo>
                      <a:pt x="1043" y="25"/>
                      <a:pt x="1040" y="28"/>
                      <a:pt x="1039" y="28"/>
                    </a:cubicBezTo>
                    <a:cubicBezTo>
                      <a:pt x="1036" y="28"/>
                      <a:pt x="1036" y="22"/>
                      <a:pt x="1036" y="8"/>
                    </a:cubicBezTo>
                    <a:cubicBezTo>
                      <a:pt x="1027" y="3"/>
                      <a:pt x="1017" y="1"/>
                      <a:pt x="100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" name="Google Shape;1045;p46"/>
              <p:cNvSpPr/>
              <p:nvPr/>
            </p:nvSpPr>
            <p:spPr>
              <a:xfrm>
                <a:off x="4271050" y="3077100"/>
                <a:ext cx="25925" cy="50175"/>
              </a:xfrm>
              <a:custGeom>
                <a:avLst/>
                <a:gdLst/>
                <a:ahLst/>
                <a:cxnLst/>
                <a:rect l="l" t="t" r="r" b="b"/>
                <a:pathLst>
                  <a:path w="1037" h="2007" extrusionOk="0">
                    <a:moveTo>
                      <a:pt x="955" y="0"/>
                    </a:moveTo>
                    <a:cubicBezTo>
                      <a:pt x="938" y="0"/>
                      <a:pt x="920" y="6"/>
                      <a:pt x="906" y="20"/>
                    </a:cubicBezTo>
                    <a:cubicBezTo>
                      <a:pt x="1" y="1020"/>
                      <a:pt x="239" y="1925"/>
                      <a:pt x="251" y="1961"/>
                    </a:cubicBezTo>
                    <a:cubicBezTo>
                      <a:pt x="259" y="1987"/>
                      <a:pt x="280" y="2006"/>
                      <a:pt x="305" y="2006"/>
                    </a:cubicBezTo>
                    <a:cubicBezTo>
                      <a:pt x="314" y="2006"/>
                      <a:pt x="324" y="2003"/>
                      <a:pt x="334" y="1997"/>
                    </a:cubicBezTo>
                    <a:cubicBezTo>
                      <a:pt x="382" y="1985"/>
                      <a:pt x="394" y="1961"/>
                      <a:pt x="382" y="1913"/>
                    </a:cubicBezTo>
                    <a:cubicBezTo>
                      <a:pt x="382" y="1889"/>
                      <a:pt x="144" y="1032"/>
                      <a:pt x="1013" y="104"/>
                    </a:cubicBezTo>
                    <a:cubicBezTo>
                      <a:pt x="1037" y="92"/>
                      <a:pt x="1037" y="32"/>
                      <a:pt x="989" y="8"/>
                    </a:cubicBezTo>
                    <a:cubicBezTo>
                      <a:pt x="979" y="3"/>
                      <a:pt x="967" y="0"/>
                      <a:pt x="95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" name="Google Shape;1046;p46"/>
              <p:cNvSpPr/>
              <p:nvPr/>
            </p:nvSpPr>
            <p:spPr>
              <a:xfrm>
                <a:off x="4247850" y="3109450"/>
                <a:ext cx="32750" cy="33575"/>
              </a:xfrm>
              <a:custGeom>
                <a:avLst/>
                <a:gdLst/>
                <a:ahLst/>
                <a:cxnLst/>
                <a:rect l="l" t="t" r="r" b="b"/>
                <a:pathLst>
                  <a:path w="1310" h="1343" extrusionOk="0">
                    <a:moveTo>
                      <a:pt x="1107" y="214"/>
                    </a:moveTo>
                    <a:cubicBezTo>
                      <a:pt x="953" y="572"/>
                      <a:pt x="679" y="1119"/>
                      <a:pt x="417" y="1203"/>
                    </a:cubicBezTo>
                    <a:cubicBezTo>
                      <a:pt x="404" y="1207"/>
                      <a:pt x="389" y="1210"/>
                      <a:pt x="373" y="1210"/>
                    </a:cubicBezTo>
                    <a:cubicBezTo>
                      <a:pt x="346" y="1210"/>
                      <a:pt x="316" y="1201"/>
                      <a:pt x="286" y="1179"/>
                    </a:cubicBezTo>
                    <a:cubicBezTo>
                      <a:pt x="274" y="1167"/>
                      <a:pt x="250" y="1167"/>
                      <a:pt x="238" y="1155"/>
                    </a:cubicBezTo>
                    <a:cubicBezTo>
                      <a:pt x="167" y="1084"/>
                      <a:pt x="167" y="1036"/>
                      <a:pt x="167" y="988"/>
                    </a:cubicBezTo>
                    <a:cubicBezTo>
                      <a:pt x="214" y="726"/>
                      <a:pt x="762" y="393"/>
                      <a:pt x="1107" y="214"/>
                    </a:cubicBezTo>
                    <a:close/>
                    <a:moveTo>
                      <a:pt x="1191" y="0"/>
                    </a:moveTo>
                    <a:cubicBezTo>
                      <a:pt x="1072" y="48"/>
                      <a:pt x="83" y="524"/>
                      <a:pt x="24" y="953"/>
                    </a:cubicBezTo>
                    <a:cubicBezTo>
                      <a:pt x="0" y="1036"/>
                      <a:pt x="24" y="1155"/>
                      <a:pt x="131" y="1250"/>
                    </a:cubicBezTo>
                    <a:cubicBezTo>
                      <a:pt x="212" y="1313"/>
                      <a:pt x="293" y="1342"/>
                      <a:pt x="375" y="1342"/>
                    </a:cubicBezTo>
                    <a:cubicBezTo>
                      <a:pt x="401" y="1342"/>
                      <a:pt x="427" y="1339"/>
                      <a:pt x="453" y="1334"/>
                    </a:cubicBezTo>
                    <a:cubicBezTo>
                      <a:pt x="893" y="1226"/>
                      <a:pt x="1250" y="214"/>
                      <a:pt x="1298" y="95"/>
                    </a:cubicBezTo>
                    <a:cubicBezTo>
                      <a:pt x="1310" y="60"/>
                      <a:pt x="1298" y="36"/>
                      <a:pt x="1286" y="24"/>
                    </a:cubicBezTo>
                    <a:cubicBezTo>
                      <a:pt x="1250" y="12"/>
                      <a:pt x="1226" y="12"/>
                      <a:pt x="11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" name="Google Shape;1047;p46"/>
              <p:cNvSpPr/>
              <p:nvPr/>
            </p:nvSpPr>
            <p:spPr>
              <a:xfrm>
                <a:off x="4239800" y="3093225"/>
                <a:ext cx="40800" cy="20250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810" extrusionOk="0">
                    <a:moveTo>
                      <a:pt x="362" y="149"/>
                    </a:moveTo>
                    <a:cubicBezTo>
                      <a:pt x="643" y="149"/>
                      <a:pt x="1104" y="458"/>
                      <a:pt x="1382" y="661"/>
                    </a:cubicBezTo>
                    <a:cubicBezTo>
                      <a:pt x="1279" y="668"/>
                      <a:pt x="1160" y="673"/>
                      <a:pt x="1039" y="673"/>
                    </a:cubicBezTo>
                    <a:cubicBezTo>
                      <a:pt x="754" y="673"/>
                      <a:pt x="450" y="646"/>
                      <a:pt x="274" y="554"/>
                    </a:cubicBezTo>
                    <a:cubicBezTo>
                      <a:pt x="251" y="542"/>
                      <a:pt x="215" y="506"/>
                      <a:pt x="203" y="494"/>
                    </a:cubicBezTo>
                    <a:cubicBezTo>
                      <a:pt x="155" y="435"/>
                      <a:pt x="155" y="375"/>
                      <a:pt x="179" y="304"/>
                    </a:cubicBezTo>
                    <a:cubicBezTo>
                      <a:pt x="191" y="209"/>
                      <a:pt x="251" y="185"/>
                      <a:pt x="274" y="161"/>
                    </a:cubicBezTo>
                    <a:cubicBezTo>
                      <a:pt x="301" y="153"/>
                      <a:pt x="330" y="149"/>
                      <a:pt x="362" y="149"/>
                    </a:cubicBezTo>
                    <a:close/>
                    <a:moveTo>
                      <a:pt x="359" y="0"/>
                    </a:moveTo>
                    <a:cubicBezTo>
                      <a:pt x="316" y="0"/>
                      <a:pt x="275" y="6"/>
                      <a:pt x="239" y="18"/>
                    </a:cubicBezTo>
                    <a:cubicBezTo>
                      <a:pt x="155" y="42"/>
                      <a:pt x="72" y="101"/>
                      <a:pt x="24" y="256"/>
                    </a:cubicBezTo>
                    <a:cubicBezTo>
                      <a:pt x="1" y="375"/>
                      <a:pt x="24" y="482"/>
                      <a:pt x="96" y="566"/>
                    </a:cubicBezTo>
                    <a:cubicBezTo>
                      <a:pt x="267" y="765"/>
                      <a:pt x="691" y="809"/>
                      <a:pt x="1043" y="809"/>
                    </a:cubicBezTo>
                    <a:cubicBezTo>
                      <a:pt x="1302" y="809"/>
                      <a:pt x="1522" y="785"/>
                      <a:pt x="1572" y="780"/>
                    </a:cubicBezTo>
                    <a:cubicBezTo>
                      <a:pt x="1608" y="780"/>
                      <a:pt x="1620" y="756"/>
                      <a:pt x="1632" y="732"/>
                    </a:cubicBezTo>
                    <a:cubicBezTo>
                      <a:pt x="1632" y="697"/>
                      <a:pt x="1620" y="673"/>
                      <a:pt x="1608" y="661"/>
                    </a:cubicBezTo>
                    <a:cubicBezTo>
                      <a:pt x="1560" y="625"/>
                      <a:pt x="1346" y="447"/>
                      <a:pt x="1084" y="280"/>
                    </a:cubicBezTo>
                    <a:cubicBezTo>
                      <a:pt x="847" y="132"/>
                      <a:pt x="569" y="0"/>
                      <a:pt x="35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46"/>
              <p:cNvSpPr/>
              <p:nvPr/>
            </p:nvSpPr>
            <p:spPr>
              <a:xfrm>
                <a:off x="3515600" y="2821950"/>
                <a:ext cx="681075" cy="300600"/>
              </a:xfrm>
              <a:custGeom>
                <a:avLst/>
                <a:gdLst/>
                <a:ahLst/>
                <a:cxnLst/>
                <a:rect l="l" t="t" r="r" b="b"/>
                <a:pathLst>
                  <a:path w="27243" h="12024" extrusionOk="0">
                    <a:moveTo>
                      <a:pt x="6989" y="0"/>
                    </a:moveTo>
                    <a:cubicBezTo>
                      <a:pt x="6262" y="0"/>
                      <a:pt x="5670" y="105"/>
                      <a:pt x="5263" y="344"/>
                    </a:cubicBezTo>
                    <a:cubicBezTo>
                      <a:pt x="1" y="3416"/>
                      <a:pt x="2834" y="7488"/>
                      <a:pt x="4716" y="8250"/>
                    </a:cubicBezTo>
                    <a:cubicBezTo>
                      <a:pt x="8764" y="9857"/>
                      <a:pt x="27016" y="12024"/>
                      <a:pt x="27016" y="12024"/>
                    </a:cubicBezTo>
                    <a:cubicBezTo>
                      <a:pt x="27016" y="12024"/>
                      <a:pt x="27242" y="8250"/>
                      <a:pt x="25444" y="5892"/>
                    </a:cubicBezTo>
                    <a:cubicBezTo>
                      <a:pt x="25444" y="5892"/>
                      <a:pt x="12428" y="0"/>
                      <a:pt x="698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46"/>
              <p:cNvSpPr/>
              <p:nvPr/>
            </p:nvSpPr>
            <p:spPr>
              <a:xfrm>
                <a:off x="3767425" y="2804500"/>
                <a:ext cx="667675" cy="343375"/>
              </a:xfrm>
              <a:custGeom>
                <a:avLst/>
                <a:gdLst/>
                <a:ahLst/>
                <a:cxnLst/>
                <a:rect l="l" t="t" r="r" b="b"/>
                <a:pathLst>
                  <a:path w="26707" h="13735" extrusionOk="0">
                    <a:moveTo>
                      <a:pt x="20000" y="0"/>
                    </a:moveTo>
                    <a:cubicBezTo>
                      <a:pt x="14917" y="0"/>
                      <a:pt x="1596" y="7483"/>
                      <a:pt x="1596" y="7483"/>
                    </a:cubicBezTo>
                    <a:cubicBezTo>
                      <a:pt x="0" y="9984"/>
                      <a:pt x="560" y="13734"/>
                      <a:pt x="560" y="13734"/>
                    </a:cubicBezTo>
                    <a:cubicBezTo>
                      <a:pt x="560" y="13734"/>
                      <a:pt x="18538" y="10007"/>
                      <a:pt x="22432" y="8055"/>
                    </a:cubicBezTo>
                    <a:cubicBezTo>
                      <a:pt x="24265" y="7138"/>
                      <a:pt x="26706" y="2828"/>
                      <a:pt x="21217" y="220"/>
                    </a:cubicBezTo>
                    <a:cubicBezTo>
                      <a:pt x="20900" y="69"/>
                      <a:pt x="20488" y="0"/>
                      <a:pt x="2000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46"/>
              <p:cNvSpPr/>
              <p:nvPr/>
            </p:nvSpPr>
            <p:spPr>
              <a:xfrm>
                <a:off x="3780525" y="2835000"/>
                <a:ext cx="366425" cy="132475"/>
              </a:xfrm>
              <a:custGeom>
                <a:avLst/>
                <a:gdLst/>
                <a:ahLst/>
                <a:cxnLst/>
                <a:rect l="l" t="t" r="r" b="b"/>
                <a:pathLst>
                  <a:path w="14657" h="5299" fill="none" extrusionOk="0">
                    <a:moveTo>
                      <a:pt x="0" y="1"/>
                    </a:moveTo>
                    <a:cubicBezTo>
                      <a:pt x="5644" y="1322"/>
                      <a:pt x="13419" y="4727"/>
                      <a:pt x="14657" y="5299"/>
                    </a:cubicBezTo>
                  </a:path>
                </a:pathLst>
              </a:custGeom>
              <a:noFill/>
              <a:ln w="4775" cap="rnd" cmpd="sng">
                <a:solidFill>
                  <a:srgbClr val="262D4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46"/>
              <p:cNvSpPr/>
              <p:nvPr/>
            </p:nvSpPr>
            <p:spPr>
              <a:xfrm>
                <a:off x="3792850" y="1836875"/>
                <a:ext cx="446975" cy="276850"/>
              </a:xfrm>
              <a:custGeom>
                <a:avLst/>
                <a:gdLst/>
                <a:ahLst/>
                <a:cxnLst/>
                <a:rect l="l" t="t" r="r" b="b"/>
                <a:pathLst>
                  <a:path w="17879" h="11074" extrusionOk="0">
                    <a:moveTo>
                      <a:pt x="8161" y="1"/>
                    </a:moveTo>
                    <a:cubicBezTo>
                      <a:pt x="5653" y="1"/>
                      <a:pt x="2924" y="969"/>
                      <a:pt x="1591" y="3290"/>
                    </a:cubicBezTo>
                    <a:cubicBezTo>
                      <a:pt x="154" y="5816"/>
                      <a:pt x="1" y="8850"/>
                      <a:pt x="531" y="8850"/>
                    </a:cubicBezTo>
                    <a:cubicBezTo>
                      <a:pt x="581" y="8850"/>
                      <a:pt x="637" y="8823"/>
                      <a:pt x="698" y="8767"/>
                    </a:cubicBezTo>
                    <a:cubicBezTo>
                      <a:pt x="698" y="8767"/>
                      <a:pt x="2127" y="1957"/>
                      <a:pt x="7401" y="1778"/>
                    </a:cubicBezTo>
                    <a:cubicBezTo>
                      <a:pt x="7583" y="1772"/>
                      <a:pt x="7762" y="1769"/>
                      <a:pt x="7938" y="1769"/>
                    </a:cubicBezTo>
                    <a:cubicBezTo>
                      <a:pt x="14594" y="1769"/>
                      <a:pt x="17498" y="6097"/>
                      <a:pt x="17045" y="10934"/>
                    </a:cubicBezTo>
                    <a:cubicBezTo>
                      <a:pt x="17038" y="11024"/>
                      <a:pt x="17100" y="11074"/>
                      <a:pt x="17164" y="11074"/>
                    </a:cubicBezTo>
                    <a:cubicBezTo>
                      <a:pt x="17211" y="11074"/>
                      <a:pt x="17258" y="11048"/>
                      <a:pt x="17283" y="10993"/>
                    </a:cubicBezTo>
                    <a:cubicBezTo>
                      <a:pt x="17545" y="10398"/>
                      <a:pt x="17879" y="9196"/>
                      <a:pt x="17593" y="7219"/>
                    </a:cubicBezTo>
                    <a:cubicBezTo>
                      <a:pt x="17009" y="3231"/>
                      <a:pt x="14497" y="1623"/>
                      <a:pt x="10866" y="409"/>
                    </a:cubicBezTo>
                    <a:cubicBezTo>
                      <a:pt x="10059" y="144"/>
                      <a:pt x="9126" y="1"/>
                      <a:pt x="816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46"/>
              <p:cNvSpPr/>
              <p:nvPr/>
            </p:nvSpPr>
            <p:spPr>
              <a:xfrm>
                <a:off x="3880825" y="1876850"/>
                <a:ext cx="40800" cy="27400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1096" fill="none" extrusionOk="0">
                    <a:moveTo>
                      <a:pt x="1632" y="0"/>
                    </a:moveTo>
                    <a:cubicBezTo>
                      <a:pt x="1048" y="298"/>
                      <a:pt x="501" y="655"/>
                      <a:pt x="1" y="1096"/>
                    </a:cubicBezTo>
                  </a:path>
                </a:pathLst>
              </a:custGeom>
              <a:noFill/>
              <a:ln w="477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46"/>
              <p:cNvSpPr/>
              <p:nvPr/>
            </p:nvSpPr>
            <p:spPr>
              <a:xfrm>
                <a:off x="3862075" y="1872975"/>
                <a:ext cx="50625" cy="26825"/>
              </a:xfrm>
              <a:custGeom>
                <a:avLst/>
                <a:gdLst/>
                <a:ahLst/>
                <a:cxnLst/>
                <a:rect l="l" t="t" r="r" b="b"/>
                <a:pathLst>
                  <a:path w="2025" h="1073" fill="none" extrusionOk="0">
                    <a:moveTo>
                      <a:pt x="2025" y="1"/>
                    </a:moveTo>
                    <a:cubicBezTo>
                      <a:pt x="1263" y="144"/>
                      <a:pt x="572" y="513"/>
                      <a:pt x="1" y="1072"/>
                    </a:cubicBezTo>
                  </a:path>
                </a:pathLst>
              </a:custGeom>
              <a:noFill/>
              <a:ln w="477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46"/>
              <p:cNvSpPr/>
              <p:nvPr/>
            </p:nvSpPr>
            <p:spPr>
              <a:xfrm>
                <a:off x="3958825" y="1859875"/>
                <a:ext cx="488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85" fill="none" extrusionOk="0">
                    <a:moveTo>
                      <a:pt x="0" y="72"/>
                    </a:moveTo>
                    <a:cubicBezTo>
                      <a:pt x="643" y="1"/>
                      <a:pt x="1298" y="1"/>
                      <a:pt x="1953" y="84"/>
                    </a:cubicBezTo>
                  </a:path>
                </a:pathLst>
              </a:custGeom>
              <a:noFill/>
              <a:ln w="477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5" name="Google Shape;1055;p46"/>
              <p:cNvSpPr/>
              <p:nvPr/>
            </p:nvSpPr>
            <p:spPr>
              <a:xfrm>
                <a:off x="3964175" y="1843800"/>
                <a:ext cx="56575" cy="9250"/>
              </a:xfrm>
              <a:custGeom>
                <a:avLst/>
                <a:gdLst/>
                <a:ahLst/>
                <a:cxnLst/>
                <a:rect l="l" t="t" r="r" b="b"/>
                <a:pathLst>
                  <a:path w="2263" h="370" fill="none" extrusionOk="0">
                    <a:moveTo>
                      <a:pt x="0" y="370"/>
                    </a:moveTo>
                    <a:cubicBezTo>
                      <a:pt x="715" y="72"/>
                      <a:pt x="1501" y="1"/>
                      <a:pt x="2263" y="156"/>
                    </a:cubicBezTo>
                  </a:path>
                </a:pathLst>
              </a:custGeom>
              <a:noFill/>
              <a:ln w="477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6" name="Google Shape;1056;p46"/>
              <p:cNvSpPr/>
              <p:nvPr/>
            </p:nvSpPr>
            <p:spPr>
              <a:xfrm>
                <a:off x="3910900" y="1744100"/>
                <a:ext cx="94075" cy="130400"/>
              </a:xfrm>
              <a:custGeom>
                <a:avLst/>
                <a:gdLst/>
                <a:ahLst/>
                <a:cxnLst/>
                <a:rect l="l" t="t" r="r" b="b"/>
                <a:pathLst>
                  <a:path w="3763" h="5216" extrusionOk="0">
                    <a:moveTo>
                      <a:pt x="2727" y="0"/>
                    </a:moveTo>
                    <a:cubicBezTo>
                      <a:pt x="2727" y="0"/>
                      <a:pt x="0" y="989"/>
                      <a:pt x="1179" y="5215"/>
                    </a:cubicBezTo>
                    <a:cubicBezTo>
                      <a:pt x="1179" y="5215"/>
                      <a:pt x="3763" y="3274"/>
                      <a:pt x="272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46"/>
              <p:cNvSpPr/>
              <p:nvPr/>
            </p:nvSpPr>
            <p:spPr>
              <a:xfrm>
                <a:off x="3824575" y="1807100"/>
                <a:ext cx="115225" cy="67000"/>
              </a:xfrm>
              <a:custGeom>
                <a:avLst/>
                <a:gdLst/>
                <a:ahLst/>
                <a:cxnLst/>
                <a:rect l="l" t="t" r="r" b="b"/>
                <a:pathLst>
                  <a:path w="4609" h="2680" extrusionOk="0">
                    <a:moveTo>
                      <a:pt x="614" y="1"/>
                    </a:moveTo>
                    <a:cubicBezTo>
                      <a:pt x="417" y="1"/>
                      <a:pt x="213" y="13"/>
                      <a:pt x="0" y="40"/>
                    </a:cubicBezTo>
                    <a:cubicBezTo>
                      <a:pt x="0" y="40"/>
                      <a:pt x="359" y="2679"/>
                      <a:pt x="3910" y="2679"/>
                    </a:cubicBezTo>
                    <a:cubicBezTo>
                      <a:pt x="4130" y="2679"/>
                      <a:pt x="4363" y="2669"/>
                      <a:pt x="4608" y="2648"/>
                    </a:cubicBezTo>
                    <a:cubicBezTo>
                      <a:pt x="4608" y="2648"/>
                      <a:pt x="3462" y="1"/>
                      <a:pt x="61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46"/>
              <p:cNvSpPr/>
              <p:nvPr/>
            </p:nvSpPr>
            <p:spPr>
              <a:xfrm>
                <a:off x="3897675" y="1838250"/>
                <a:ext cx="80800" cy="49250"/>
              </a:xfrm>
              <a:custGeom>
                <a:avLst/>
                <a:gdLst/>
                <a:ahLst/>
                <a:cxnLst/>
                <a:rect l="l" t="t" r="r" b="b"/>
                <a:pathLst>
                  <a:path w="3232" h="1970" extrusionOk="0">
                    <a:moveTo>
                      <a:pt x="1892" y="1"/>
                    </a:moveTo>
                    <a:cubicBezTo>
                      <a:pt x="1270" y="1"/>
                      <a:pt x="551" y="352"/>
                      <a:pt x="315" y="640"/>
                    </a:cubicBezTo>
                    <a:cubicBezTo>
                      <a:pt x="1" y="1045"/>
                      <a:pt x="472" y="1969"/>
                      <a:pt x="1325" y="1969"/>
                    </a:cubicBezTo>
                    <a:cubicBezTo>
                      <a:pt x="1474" y="1969"/>
                      <a:pt x="1634" y="1941"/>
                      <a:pt x="1803" y="1878"/>
                    </a:cubicBezTo>
                    <a:cubicBezTo>
                      <a:pt x="1803" y="1878"/>
                      <a:pt x="3232" y="1449"/>
                      <a:pt x="2791" y="497"/>
                    </a:cubicBezTo>
                    <a:cubicBezTo>
                      <a:pt x="2619" y="134"/>
                      <a:pt x="2274" y="1"/>
                      <a:pt x="189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46"/>
              <p:cNvSpPr/>
              <p:nvPr/>
            </p:nvSpPr>
            <p:spPr>
              <a:xfrm>
                <a:off x="3946325" y="1797975"/>
                <a:ext cx="21150" cy="57775"/>
              </a:xfrm>
              <a:custGeom>
                <a:avLst/>
                <a:gdLst/>
                <a:ahLst/>
                <a:cxnLst/>
                <a:rect l="l" t="t" r="r" b="b"/>
                <a:pathLst>
                  <a:path w="846" h="2311" fill="none" extrusionOk="0">
                    <a:moveTo>
                      <a:pt x="0" y="2310"/>
                    </a:moveTo>
                    <a:cubicBezTo>
                      <a:pt x="500" y="1655"/>
                      <a:pt x="798" y="834"/>
                      <a:pt x="845" y="0"/>
                    </a:cubicBezTo>
                  </a:path>
                </a:pathLst>
              </a:custGeom>
              <a:noFill/>
              <a:ln w="477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46"/>
              <p:cNvSpPr/>
              <p:nvPr/>
            </p:nvSpPr>
            <p:spPr>
              <a:xfrm>
                <a:off x="3942750" y="1791725"/>
                <a:ext cx="13400" cy="56575"/>
              </a:xfrm>
              <a:custGeom>
                <a:avLst/>
                <a:gdLst/>
                <a:ahLst/>
                <a:cxnLst/>
                <a:rect l="l" t="t" r="r" b="b"/>
                <a:pathLst>
                  <a:path w="536" h="2263" fill="none" extrusionOk="0">
                    <a:moveTo>
                      <a:pt x="0" y="2262"/>
                    </a:moveTo>
                    <a:cubicBezTo>
                      <a:pt x="143" y="1500"/>
                      <a:pt x="322" y="750"/>
                      <a:pt x="536" y="0"/>
                    </a:cubicBezTo>
                  </a:path>
                </a:pathLst>
              </a:custGeom>
              <a:noFill/>
              <a:ln w="477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46"/>
              <p:cNvSpPr/>
              <p:nvPr/>
            </p:nvSpPr>
            <p:spPr>
              <a:xfrm>
                <a:off x="3866550" y="1830700"/>
                <a:ext cx="52400" cy="25350"/>
              </a:xfrm>
              <a:custGeom>
                <a:avLst/>
                <a:gdLst/>
                <a:ahLst/>
                <a:cxnLst/>
                <a:rect l="l" t="t" r="r" b="b"/>
                <a:pathLst>
                  <a:path w="2096" h="1014" fill="none" extrusionOk="0">
                    <a:moveTo>
                      <a:pt x="2096" y="953"/>
                    </a:moveTo>
                    <a:cubicBezTo>
                      <a:pt x="1798" y="1013"/>
                      <a:pt x="1524" y="870"/>
                      <a:pt x="1262" y="715"/>
                    </a:cubicBezTo>
                    <a:cubicBezTo>
                      <a:pt x="846" y="477"/>
                      <a:pt x="417" y="239"/>
                      <a:pt x="0" y="1"/>
                    </a:cubicBezTo>
                  </a:path>
                </a:pathLst>
              </a:custGeom>
              <a:noFill/>
              <a:ln w="477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46"/>
              <p:cNvSpPr/>
              <p:nvPr/>
            </p:nvSpPr>
            <p:spPr>
              <a:xfrm>
                <a:off x="3866550" y="1843500"/>
                <a:ext cx="48825" cy="21475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859" fill="none" extrusionOk="0">
                    <a:moveTo>
                      <a:pt x="1953" y="858"/>
                    </a:moveTo>
                    <a:cubicBezTo>
                      <a:pt x="1238" y="775"/>
                      <a:pt x="548" y="465"/>
                      <a:pt x="0" y="1"/>
                    </a:cubicBezTo>
                  </a:path>
                </a:pathLst>
              </a:custGeom>
              <a:noFill/>
              <a:ln w="477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46"/>
              <p:cNvSpPr/>
              <p:nvPr/>
            </p:nvSpPr>
            <p:spPr>
              <a:xfrm>
                <a:off x="3723675" y="2440500"/>
                <a:ext cx="590875" cy="547725"/>
              </a:xfrm>
              <a:custGeom>
                <a:avLst/>
                <a:gdLst/>
                <a:ahLst/>
                <a:cxnLst/>
                <a:rect l="l" t="t" r="r" b="b"/>
                <a:pathLst>
                  <a:path w="23635" h="21909" extrusionOk="0">
                    <a:moveTo>
                      <a:pt x="15479" y="1"/>
                    </a:moveTo>
                    <a:cubicBezTo>
                      <a:pt x="13882" y="1"/>
                      <a:pt x="12334" y="571"/>
                      <a:pt x="11168" y="1731"/>
                    </a:cubicBezTo>
                    <a:cubicBezTo>
                      <a:pt x="10656" y="2243"/>
                      <a:pt x="10251" y="2803"/>
                      <a:pt x="9978" y="3410"/>
                    </a:cubicBezTo>
                    <a:cubicBezTo>
                      <a:pt x="9418" y="4589"/>
                      <a:pt x="8287" y="5375"/>
                      <a:pt x="7001" y="5601"/>
                    </a:cubicBezTo>
                    <a:cubicBezTo>
                      <a:pt x="5537" y="5839"/>
                      <a:pt x="4167" y="6506"/>
                      <a:pt x="3072" y="7577"/>
                    </a:cubicBezTo>
                    <a:cubicBezTo>
                      <a:pt x="0" y="10601"/>
                      <a:pt x="215" y="15792"/>
                      <a:pt x="3548" y="19174"/>
                    </a:cubicBezTo>
                    <a:cubicBezTo>
                      <a:pt x="5334" y="20985"/>
                      <a:pt x="7653" y="21908"/>
                      <a:pt x="9891" y="21908"/>
                    </a:cubicBezTo>
                    <a:cubicBezTo>
                      <a:pt x="11832" y="21908"/>
                      <a:pt x="13712" y="21215"/>
                      <a:pt x="15133" y="19805"/>
                    </a:cubicBezTo>
                    <a:cubicBezTo>
                      <a:pt x="16252" y="18745"/>
                      <a:pt x="16919" y="17388"/>
                      <a:pt x="17193" y="15935"/>
                    </a:cubicBezTo>
                    <a:cubicBezTo>
                      <a:pt x="17431" y="14649"/>
                      <a:pt x="18217" y="13530"/>
                      <a:pt x="19407" y="12983"/>
                    </a:cubicBezTo>
                    <a:cubicBezTo>
                      <a:pt x="20038" y="12697"/>
                      <a:pt x="20598" y="12316"/>
                      <a:pt x="21110" y="11804"/>
                    </a:cubicBezTo>
                    <a:cubicBezTo>
                      <a:pt x="23634" y="9304"/>
                      <a:pt x="23456" y="5041"/>
                      <a:pt x="20705" y="2255"/>
                    </a:cubicBezTo>
                    <a:cubicBezTo>
                      <a:pt x="19237" y="762"/>
                      <a:pt x="17325" y="1"/>
                      <a:pt x="154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46"/>
              <p:cNvSpPr/>
              <p:nvPr/>
            </p:nvSpPr>
            <p:spPr>
              <a:xfrm>
                <a:off x="3723675" y="2401800"/>
                <a:ext cx="590875" cy="547725"/>
              </a:xfrm>
              <a:custGeom>
                <a:avLst/>
                <a:gdLst/>
                <a:ahLst/>
                <a:cxnLst/>
                <a:rect l="l" t="t" r="r" b="b"/>
                <a:pathLst>
                  <a:path w="23635" h="21909" extrusionOk="0">
                    <a:moveTo>
                      <a:pt x="15479" y="1"/>
                    </a:moveTo>
                    <a:cubicBezTo>
                      <a:pt x="13882" y="1"/>
                      <a:pt x="12334" y="571"/>
                      <a:pt x="11168" y="1731"/>
                    </a:cubicBezTo>
                    <a:cubicBezTo>
                      <a:pt x="10656" y="2243"/>
                      <a:pt x="10251" y="2803"/>
                      <a:pt x="9978" y="3410"/>
                    </a:cubicBezTo>
                    <a:cubicBezTo>
                      <a:pt x="9418" y="4589"/>
                      <a:pt x="8287" y="5375"/>
                      <a:pt x="7001" y="5601"/>
                    </a:cubicBezTo>
                    <a:cubicBezTo>
                      <a:pt x="5537" y="5839"/>
                      <a:pt x="4167" y="6506"/>
                      <a:pt x="3072" y="7577"/>
                    </a:cubicBezTo>
                    <a:cubicBezTo>
                      <a:pt x="0" y="10602"/>
                      <a:pt x="215" y="15793"/>
                      <a:pt x="3548" y="19174"/>
                    </a:cubicBezTo>
                    <a:cubicBezTo>
                      <a:pt x="5334" y="20985"/>
                      <a:pt x="7653" y="21908"/>
                      <a:pt x="9891" y="21908"/>
                    </a:cubicBezTo>
                    <a:cubicBezTo>
                      <a:pt x="11832" y="21908"/>
                      <a:pt x="13712" y="21215"/>
                      <a:pt x="15133" y="19805"/>
                    </a:cubicBezTo>
                    <a:cubicBezTo>
                      <a:pt x="16252" y="18745"/>
                      <a:pt x="16919" y="17388"/>
                      <a:pt x="17193" y="15936"/>
                    </a:cubicBezTo>
                    <a:cubicBezTo>
                      <a:pt x="17431" y="14650"/>
                      <a:pt x="18217" y="13530"/>
                      <a:pt x="19407" y="12983"/>
                    </a:cubicBezTo>
                    <a:cubicBezTo>
                      <a:pt x="20038" y="12697"/>
                      <a:pt x="20598" y="12316"/>
                      <a:pt x="21110" y="11804"/>
                    </a:cubicBezTo>
                    <a:cubicBezTo>
                      <a:pt x="23634" y="9304"/>
                      <a:pt x="23456" y="5041"/>
                      <a:pt x="20705" y="2255"/>
                    </a:cubicBezTo>
                    <a:cubicBezTo>
                      <a:pt x="19237" y="762"/>
                      <a:pt x="17325" y="1"/>
                      <a:pt x="154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46"/>
              <p:cNvSpPr/>
              <p:nvPr/>
            </p:nvSpPr>
            <p:spPr>
              <a:xfrm>
                <a:off x="3969525" y="2574450"/>
                <a:ext cx="155400" cy="141325"/>
              </a:xfrm>
              <a:custGeom>
                <a:avLst/>
                <a:gdLst/>
                <a:ahLst/>
                <a:cxnLst/>
                <a:rect l="l" t="t" r="r" b="b"/>
                <a:pathLst>
                  <a:path w="6216" h="5653" extrusionOk="0">
                    <a:moveTo>
                      <a:pt x="3107" y="0"/>
                    </a:moveTo>
                    <a:cubicBezTo>
                      <a:pt x="2388" y="0"/>
                      <a:pt x="1669" y="271"/>
                      <a:pt x="1120" y="814"/>
                    </a:cubicBezTo>
                    <a:cubicBezTo>
                      <a:pt x="13" y="1910"/>
                      <a:pt x="1" y="3696"/>
                      <a:pt x="1096" y="4815"/>
                    </a:cubicBezTo>
                    <a:cubicBezTo>
                      <a:pt x="1648" y="5373"/>
                      <a:pt x="2376" y="5653"/>
                      <a:pt x="3105" y="5653"/>
                    </a:cubicBezTo>
                    <a:cubicBezTo>
                      <a:pt x="3823" y="5653"/>
                      <a:pt x="4542" y="5382"/>
                      <a:pt x="5097" y="4839"/>
                    </a:cubicBezTo>
                    <a:cubicBezTo>
                      <a:pt x="6204" y="3743"/>
                      <a:pt x="6216" y="1945"/>
                      <a:pt x="5120" y="838"/>
                    </a:cubicBezTo>
                    <a:cubicBezTo>
                      <a:pt x="4568" y="280"/>
                      <a:pt x="3838" y="0"/>
                      <a:pt x="310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46"/>
              <p:cNvSpPr/>
              <p:nvPr/>
            </p:nvSpPr>
            <p:spPr>
              <a:xfrm>
                <a:off x="3979350" y="2583375"/>
                <a:ext cx="135750" cy="123475"/>
              </a:xfrm>
              <a:custGeom>
                <a:avLst/>
                <a:gdLst/>
                <a:ahLst/>
                <a:cxnLst/>
                <a:rect l="l" t="t" r="r" b="b"/>
                <a:pathLst>
                  <a:path w="5430" h="4939" extrusionOk="0">
                    <a:moveTo>
                      <a:pt x="2708" y="0"/>
                    </a:moveTo>
                    <a:cubicBezTo>
                      <a:pt x="2081" y="0"/>
                      <a:pt x="1455" y="235"/>
                      <a:pt x="977" y="707"/>
                    </a:cubicBezTo>
                    <a:cubicBezTo>
                      <a:pt x="1" y="1672"/>
                      <a:pt x="1" y="3231"/>
                      <a:pt x="953" y="4208"/>
                    </a:cubicBezTo>
                    <a:cubicBezTo>
                      <a:pt x="1440" y="4694"/>
                      <a:pt x="2078" y="4939"/>
                      <a:pt x="2715" y="4939"/>
                    </a:cubicBezTo>
                    <a:cubicBezTo>
                      <a:pt x="3340" y="4939"/>
                      <a:pt x="3964" y="4703"/>
                      <a:pt x="4442" y="4232"/>
                    </a:cubicBezTo>
                    <a:cubicBezTo>
                      <a:pt x="5418" y="3267"/>
                      <a:pt x="5430" y="1707"/>
                      <a:pt x="4466" y="731"/>
                    </a:cubicBezTo>
                    <a:cubicBezTo>
                      <a:pt x="3985" y="244"/>
                      <a:pt x="3346" y="0"/>
                      <a:pt x="27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46"/>
              <p:cNvSpPr/>
              <p:nvPr/>
            </p:nvSpPr>
            <p:spPr>
              <a:xfrm>
                <a:off x="4474900" y="2107175"/>
                <a:ext cx="43525" cy="31100"/>
              </a:xfrm>
              <a:custGeom>
                <a:avLst/>
                <a:gdLst/>
                <a:ahLst/>
                <a:cxnLst/>
                <a:rect l="l" t="t" r="r" b="b"/>
                <a:pathLst>
                  <a:path w="1741" h="1244" extrusionOk="0">
                    <a:moveTo>
                      <a:pt x="877" y="1"/>
                    </a:moveTo>
                    <a:cubicBezTo>
                      <a:pt x="538" y="1"/>
                      <a:pt x="1" y="618"/>
                      <a:pt x="419" y="932"/>
                    </a:cubicBezTo>
                    <a:cubicBezTo>
                      <a:pt x="795" y="1214"/>
                      <a:pt x="1171" y="1243"/>
                      <a:pt x="1313" y="1243"/>
                    </a:cubicBezTo>
                    <a:cubicBezTo>
                      <a:pt x="1351" y="1243"/>
                      <a:pt x="1372" y="1241"/>
                      <a:pt x="1372" y="1241"/>
                    </a:cubicBezTo>
                    <a:cubicBezTo>
                      <a:pt x="1741" y="848"/>
                      <a:pt x="1300" y="229"/>
                      <a:pt x="1003" y="39"/>
                    </a:cubicBezTo>
                    <a:cubicBezTo>
                      <a:pt x="967" y="13"/>
                      <a:pt x="924" y="1"/>
                      <a:pt x="8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46"/>
              <p:cNvSpPr/>
              <p:nvPr/>
            </p:nvSpPr>
            <p:spPr>
              <a:xfrm>
                <a:off x="4505600" y="2071450"/>
                <a:ext cx="43800" cy="31100"/>
              </a:xfrm>
              <a:custGeom>
                <a:avLst/>
                <a:gdLst/>
                <a:ahLst/>
                <a:cxnLst/>
                <a:rect l="l" t="t" r="r" b="b"/>
                <a:pathLst>
                  <a:path w="1752" h="1244" extrusionOk="0">
                    <a:moveTo>
                      <a:pt x="875" y="1"/>
                    </a:moveTo>
                    <a:cubicBezTo>
                      <a:pt x="537" y="1"/>
                      <a:pt x="1" y="618"/>
                      <a:pt x="430" y="932"/>
                    </a:cubicBezTo>
                    <a:cubicBezTo>
                      <a:pt x="806" y="1214"/>
                      <a:pt x="1182" y="1243"/>
                      <a:pt x="1323" y="1243"/>
                    </a:cubicBezTo>
                    <a:cubicBezTo>
                      <a:pt x="1361" y="1243"/>
                      <a:pt x="1382" y="1241"/>
                      <a:pt x="1382" y="1241"/>
                    </a:cubicBezTo>
                    <a:cubicBezTo>
                      <a:pt x="1751" y="848"/>
                      <a:pt x="1299" y="241"/>
                      <a:pt x="1001" y="39"/>
                    </a:cubicBezTo>
                    <a:cubicBezTo>
                      <a:pt x="965" y="13"/>
                      <a:pt x="922" y="1"/>
                      <a:pt x="87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46"/>
              <p:cNvSpPr/>
              <p:nvPr/>
            </p:nvSpPr>
            <p:spPr>
              <a:xfrm>
                <a:off x="4539450" y="2037900"/>
                <a:ext cx="43875" cy="31025"/>
              </a:xfrm>
              <a:custGeom>
                <a:avLst/>
                <a:gdLst/>
                <a:ahLst/>
                <a:cxnLst/>
                <a:rect l="l" t="t" r="r" b="b"/>
                <a:pathLst>
                  <a:path w="1755" h="1241" extrusionOk="0">
                    <a:moveTo>
                      <a:pt x="883" y="1"/>
                    </a:moveTo>
                    <a:cubicBezTo>
                      <a:pt x="545" y="1"/>
                      <a:pt x="1" y="613"/>
                      <a:pt x="421" y="928"/>
                    </a:cubicBezTo>
                    <a:cubicBezTo>
                      <a:pt x="797" y="1210"/>
                      <a:pt x="1173" y="1240"/>
                      <a:pt x="1315" y="1240"/>
                    </a:cubicBezTo>
                    <a:cubicBezTo>
                      <a:pt x="1352" y="1240"/>
                      <a:pt x="1373" y="1238"/>
                      <a:pt x="1373" y="1238"/>
                    </a:cubicBezTo>
                    <a:cubicBezTo>
                      <a:pt x="1754" y="857"/>
                      <a:pt x="1302" y="250"/>
                      <a:pt x="1004" y="35"/>
                    </a:cubicBezTo>
                    <a:cubicBezTo>
                      <a:pt x="969" y="12"/>
                      <a:pt x="928" y="1"/>
                      <a:pt x="88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46"/>
              <p:cNvSpPr/>
              <p:nvPr/>
            </p:nvSpPr>
            <p:spPr>
              <a:xfrm>
                <a:off x="4569900" y="2197225"/>
                <a:ext cx="34875" cy="31175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1247" extrusionOk="0">
                    <a:moveTo>
                      <a:pt x="387" y="1"/>
                    </a:moveTo>
                    <a:cubicBezTo>
                      <a:pt x="262" y="1"/>
                      <a:pt x="141" y="41"/>
                      <a:pt x="36" y="139"/>
                    </a:cubicBezTo>
                    <a:cubicBezTo>
                      <a:pt x="36" y="139"/>
                      <a:pt x="1" y="616"/>
                      <a:pt x="334" y="1092"/>
                    </a:cubicBezTo>
                    <a:cubicBezTo>
                      <a:pt x="414" y="1202"/>
                      <a:pt x="515" y="1246"/>
                      <a:pt x="622" y="1246"/>
                    </a:cubicBezTo>
                    <a:cubicBezTo>
                      <a:pt x="979" y="1246"/>
                      <a:pt x="1395" y="749"/>
                      <a:pt x="1239" y="520"/>
                    </a:cubicBezTo>
                    <a:cubicBezTo>
                      <a:pt x="1099" y="302"/>
                      <a:pt x="729" y="1"/>
                      <a:pt x="3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46"/>
              <p:cNvSpPr/>
              <p:nvPr/>
            </p:nvSpPr>
            <p:spPr>
              <a:xfrm>
                <a:off x="4605625" y="2166625"/>
                <a:ext cx="34850" cy="31150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246" extrusionOk="0">
                    <a:moveTo>
                      <a:pt x="384" y="1"/>
                    </a:moveTo>
                    <a:cubicBezTo>
                      <a:pt x="262" y="1"/>
                      <a:pt x="143" y="40"/>
                      <a:pt x="36" y="137"/>
                    </a:cubicBezTo>
                    <a:cubicBezTo>
                      <a:pt x="36" y="137"/>
                      <a:pt x="0" y="613"/>
                      <a:pt x="334" y="1090"/>
                    </a:cubicBezTo>
                    <a:cubicBezTo>
                      <a:pt x="414" y="1201"/>
                      <a:pt x="517" y="1246"/>
                      <a:pt x="626" y="1246"/>
                    </a:cubicBezTo>
                    <a:cubicBezTo>
                      <a:pt x="982" y="1246"/>
                      <a:pt x="1394" y="758"/>
                      <a:pt x="1239" y="530"/>
                    </a:cubicBezTo>
                    <a:cubicBezTo>
                      <a:pt x="1089" y="311"/>
                      <a:pt x="727" y="1"/>
                      <a:pt x="3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46"/>
              <p:cNvSpPr/>
              <p:nvPr/>
            </p:nvSpPr>
            <p:spPr>
              <a:xfrm>
                <a:off x="4639850" y="2133500"/>
                <a:ext cx="34875" cy="31250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1250" extrusionOk="0">
                    <a:moveTo>
                      <a:pt x="389" y="0"/>
                    </a:moveTo>
                    <a:cubicBezTo>
                      <a:pt x="264" y="0"/>
                      <a:pt x="142" y="41"/>
                      <a:pt x="36" y="140"/>
                    </a:cubicBezTo>
                    <a:cubicBezTo>
                      <a:pt x="36" y="140"/>
                      <a:pt x="1" y="617"/>
                      <a:pt x="334" y="1093"/>
                    </a:cubicBezTo>
                    <a:cubicBezTo>
                      <a:pt x="414" y="1204"/>
                      <a:pt x="518" y="1249"/>
                      <a:pt x="626" y="1249"/>
                    </a:cubicBezTo>
                    <a:cubicBezTo>
                      <a:pt x="982" y="1249"/>
                      <a:pt x="1394" y="762"/>
                      <a:pt x="1239" y="533"/>
                    </a:cubicBezTo>
                    <a:cubicBezTo>
                      <a:pt x="1091" y="299"/>
                      <a:pt x="727" y="0"/>
                      <a:pt x="3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46"/>
              <p:cNvSpPr/>
              <p:nvPr/>
            </p:nvSpPr>
            <p:spPr>
              <a:xfrm>
                <a:off x="4474950" y="2050525"/>
                <a:ext cx="192025" cy="187100"/>
              </a:xfrm>
              <a:custGeom>
                <a:avLst/>
                <a:gdLst/>
                <a:ahLst/>
                <a:cxnLst/>
                <a:rect l="l" t="t" r="r" b="b"/>
                <a:pathLst>
                  <a:path w="7681" h="7484" extrusionOk="0">
                    <a:moveTo>
                      <a:pt x="4970" y="1"/>
                    </a:moveTo>
                    <a:cubicBezTo>
                      <a:pt x="4772" y="1"/>
                      <a:pt x="4593" y="53"/>
                      <a:pt x="4454" y="173"/>
                    </a:cubicBezTo>
                    <a:cubicBezTo>
                      <a:pt x="3918" y="638"/>
                      <a:pt x="1251" y="3198"/>
                      <a:pt x="894" y="3686"/>
                    </a:cubicBezTo>
                    <a:cubicBezTo>
                      <a:pt x="536" y="4186"/>
                      <a:pt x="1" y="5912"/>
                      <a:pt x="1" y="5912"/>
                    </a:cubicBezTo>
                    <a:lnTo>
                      <a:pt x="1453" y="7484"/>
                    </a:lnTo>
                    <a:cubicBezTo>
                      <a:pt x="2156" y="6805"/>
                      <a:pt x="3477" y="6650"/>
                      <a:pt x="3477" y="6650"/>
                    </a:cubicBezTo>
                    <a:cubicBezTo>
                      <a:pt x="3477" y="6650"/>
                      <a:pt x="6728" y="3590"/>
                      <a:pt x="7204" y="2971"/>
                    </a:cubicBezTo>
                    <a:cubicBezTo>
                      <a:pt x="7680" y="2340"/>
                      <a:pt x="7192" y="1566"/>
                      <a:pt x="6656" y="912"/>
                    </a:cubicBezTo>
                    <a:cubicBezTo>
                      <a:pt x="6259" y="427"/>
                      <a:pt x="5536" y="1"/>
                      <a:pt x="49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46"/>
              <p:cNvSpPr/>
              <p:nvPr/>
            </p:nvSpPr>
            <p:spPr>
              <a:xfrm>
                <a:off x="3892725" y="2712525"/>
                <a:ext cx="81000" cy="84400"/>
              </a:xfrm>
              <a:custGeom>
                <a:avLst/>
                <a:gdLst/>
                <a:ahLst/>
                <a:cxnLst/>
                <a:rect l="l" t="t" r="r" b="b"/>
                <a:pathLst>
                  <a:path w="3240" h="3376" extrusionOk="0">
                    <a:moveTo>
                      <a:pt x="486" y="0"/>
                    </a:moveTo>
                    <a:cubicBezTo>
                      <a:pt x="462" y="0"/>
                      <a:pt x="441" y="6"/>
                      <a:pt x="430" y="18"/>
                    </a:cubicBezTo>
                    <a:lnTo>
                      <a:pt x="25" y="387"/>
                    </a:lnTo>
                    <a:cubicBezTo>
                      <a:pt x="1" y="435"/>
                      <a:pt x="1" y="494"/>
                      <a:pt x="25" y="530"/>
                    </a:cubicBezTo>
                    <a:lnTo>
                      <a:pt x="2680" y="3340"/>
                    </a:lnTo>
                    <a:cubicBezTo>
                      <a:pt x="2692" y="3364"/>
                      <a:pt x="2713" y="3376"/>
                      <a:pt x="2736" y="3376"/>
                    </a:cubicBezTo>
                    <a:cubicBezTo>
                      <a:pt x="2760" y="3376"/>
                      <a:pt x="2787" y="3364"/>
                      <a:pt x="2811" y="3340"/>
                    </a:cubicBezTo>
                    <a:lnTo>
                      <a:pt x="3216" y="2971"/>
                    </a:lnTo>
                    <a:cubicBezTo>
                      <a:pt x="3239" y="2923"/>
                      <a:pt x="3239" y="2864"/>
                      <a:pt x="3216" y="2828"/>
                    </a:cubicBezTo>
                    <a:lnTo>
                      <a:pt x="561" y="18"/>
                    </a:lnTo>
                    <a:cubicBezTo>
                      <a:pt x="537" y="6"/>
                      <a:pt x="510" y="0"/>
                      <a:pt x="48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46"/>
              <p:cNvSpPr/>
              <p:nvPr/>
            </p:nvSpPr>
            <p:spPr>
              <a:xfrm>
                <a:off x="4112100" y="2198325"/>
                <a:ext cx="399775" cy="373650"/>
              </a:xfrm>
              <a:custGeom>
                <a:avLst/>
                <a:gdLst/>
                <a:ahLst/>
                <a:cxnLst/>
                <a:rect l="l" t="t" r="r" b="b"/>
                <a:pathLst>
                  <a:path w="15991" h="14946" extrusionOk="0">
                    <a:moveTo>
                      <a:pt x="14515" y="0"/>
                    </a:moveTo>
                    <a:cubicBezTo>
                      <a:pt x="14515" y="0"/>
                      <a:pt x="1668" y="11787"/>
                      <a:pt x="834" y="12680"/>
                    </a:cubicBezTo>
                    <a:cubicBezTo>
                      <a:pt x="1" y="13573"/>
                      <a:pt x="834" y="14514"/>
                      <a:pt x="834" y="14514"/>
                    </a:cubicBezTo>
                    <a:cubicBezTo>
                      <a:pt x="1223" y="14840"/>
                      <a:pt x="1558" y="14946"/>
                      <a:pt x="1828" y="14946"/>
                    </a:cubicBezTo>
                    <a:cubicBezTo>
                      <a:pt x="2328" y="14946"/>
                      <a:pt x="2608" y="14585"/>
                      <a:pt x="2608" y="14585"/>
                    </a:cubicBezTo>
                    <a:lnTo>
                      <a:pt x="15991" y="1572"/>
                    </a:lnTo>
                    <a:lnTo>
                      <a:pt x="1451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46"/>
              <p:cNvSpPr/>
              <p:nvPr/>
            </p:nvSpPr>
            <p:spPr>
              <a:xfrm>
                <a:off x="4505025" y="2142425"/>
                <a:ext cx="23525" cy="20925"/>
              </a:xfrm>
              <a:custGeom>
                <a:avLst/>
                <a:gdLst/>
                <a:ahLst/>
                <a:cxnLst/>
                <a:rect l="l" t="t" r="r" b="b"/>
                <a:pathLst>
                  <a:path w="941" h="837" extrusionOk="0">
                    <a:moveTo>
                      <a:pt x="478" y="0"/>
                    </a:moveTo>
                    <a:cubicBezTo>
                      <a:pt x="386" y="0"/>
                      <a:pt x="292" y="31"/>
                      <a:pt x="214" y="93"/>
                    </a:cubicBezTo>
                    <a:cubicBezTo>
                      <a:pt x="36" y="236"/>
                      <a:pt x="0" y="498"/>
                      <a:pt x="143" y="676"/>
                    </a:cubicBezTo>
                    <a:cubicBezTo>
                      <a:pt x="226" y="780"/>
                      <a:pt x="350" y="836"/>
                      <a:pt x="474" y="836"/>
                    </a:cubicBezTo>
                    <a:cubicBezTo>
                      <a:pt x="563" y="836"/>
                      <a:pt x="652" y="808"/>
                      <a:pt x="726" y="748"/>
                    </a:cubicBezTo>
                    <a:cubicBezTo>
                      <a:pt x="905" y="605"/>
                      <a:pt x="941" y="343"/>
                      <a:pt x="798" y="153"/>
                    </a:cubicBezTo>
                    <a:cubicBezTo>
                      <a:pt x="717" y="52"/>
                      <a:pt x="599" y="0"/>
                      <a:pt x="4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46"/>
              <p:cNvSpPr/>
              <p:nvPr/>
            </p:nvSpPr>
            <p:spPr>
              <a:xfrm>
                <a:off x="4510975" y="2147450"/>
                <a:ext cx="11625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465" h="423" extrusionOk="0">
                    <a:moveTo>
                      <a:pt x="230" y="1"/>
                    </a:moveTo>
                    <a:cubicBezTo>
                      <a:pt x="184" y="1"/>
                      <a:pt x="136" y="16"/>
                      <a:pt x="95" y="47"/>
                    </a:cubicBezTo>
                    <a:cubicBezTo>
                      <a:pt x="12" y="118"/>
                      <a:pt x="0" y="249"/>
                      <a:pt x="60" y="344"/>
                    </a:cubicBezTo>
                    <a:cubicBezTo>
                      <a:pt x="102" y="394"/>
                      <a:pt x="170" y="423"/>
                      <a:pt x="235" y="423"/>
                    </a:cubicBezTo>
                    <a:cubicBezTo>
                      <a:pt x="280" y="423"/>
                      <a:pt x="324" y="409"/>
                      <a:pt x="357" y="380"/>
                    </a:cubicBezTo>
                    <a:cubicBezTo>
                      <a:pt x="453" y="309"/>
                      <a:pt x="465" y="178"/>
                      <a:pt x="393" y="83"/>
                    </a:cubicBezTo>
                    <a:cubicBezTo>
                      <a:pt x="352" y="28"/>
                      <a:pt x="292" y="1"/>
                      <a:pt x="230" y="1"/>
                    </a:cubicBezTo>
                    <a:close/>
                  </a:path>
                </a:pathLst>
              </a:custGeom>
              <a:solidFill>
                <a:srgbClr val="2526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46"/>
              <p:cNvSpPr/>
              <p:nvPr/>
            </p:nvSpPr>
            <p:spPr>
              <a:xfrm>
                <a:off x="4543125" y="2104125"/>
                <a:ext cx="23525" cy="20900"/>
              </a:xfrm>
              <a:custGeom>
                <a:avLst/>
                <a:gdLst/>
                <a:ahLst/>
                <a:cxnLst/>
                <a:rect l="l" t="t" r="r" b="b"/>
                <a:pathLst>
                  <a:path w="941" h="836" extrusionOk="0">
                    <a:moveTo>
                      <a:pt x="467" y="1"/>
                    </a:moveTo>
                    <a:cubicBezTo>
                      <a:pt x="378" y="1"/>
                      <a:pt x="289" y="30"/>
                      <a:pt x="214" y="89"/>
                    </a:cubicBezTo>
                    <a:cubicBezTo>
                      <a:pt x="24" y="232"/>
                      <a:pt x="0" y="494"/>
                      <a:pt x="143" y="673"/>
                    </a:cubicBezTo>
                    <a:cubicBezTo>
                      <a:pt x="225" y="781"/>
                      <a:pt x="345" y="836"/>
                      <a:pt x="467" y="836"/>
                    </a:cubicBezTo>
                    <a:cubicBezTo>
                      <a:pt x="558" y="836"/>
                      <a:pt x="650" y="805"/>
                      <a:pt x="726" y="744"/>
                    </a:cubicBezTo>
                    <a:cubicBezTo>
                      <a:pt x="905" y="601"/>
                      <a:pt x="941" y="339"/>
                      <a:pt x="798" y="161"/>
                    </a:cubicBezTo>
                    <a:cubicBezTo>
                      <a:pt x="715" y="57"/>
                      <a:pt x="591" y="1"/>
                      <a:pt x="4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46"/>
              <p:cNvSpPr/>
              <p:nvPr/>
            </p:nvSpPr>
            <p:spPr>
              <a:xfrm>
                <a:off x="4549075" y="2109350"/>
                <a:ext cx="11625" cy="10375"/>
              </a:xfrm>
              <a:custGeom>
                <a:avLst/>
                <a:gdLst/>
                <a:ahLst/>
                <a:cxnLst/>
                <a:rect l="l" t="t" r="r" b="b"/>
                <a:pathLst>
                  <a:path w="465" h="415" extrusionOk="0">
                    <a:moveTo>
                      <a:pt x="230" y="1"/>
                    </a:moveTo>
                    <a:cubicBezTo>
                      <a:pt x="184" y="1"/>
                      <a:pt x="136" y="16"/>
                      <a:pt x="95" y="47"/>
                    </a:cubicBezTo>
                    <a:cubicBezTo>
                      <a:pt x="12" y="118"/>
                      <a:pt x="0" y="249"/>
                      <a:pt x="72" y="333"/>
                    </a:cubicBezTo>
                    <a:cubicBezTo>
                      <a:pt x="112" y="387"/>
                      <a:pt x="173" y="414"/>
                      <a:pt x="232" y="414"/>
                    </a:cubicBezTo>
                    <a:cubicBezTo>
                      <a:pt x="277" y="414"/>
                      <a:pt x="322" y="399"/>
                      <a:pt x="357" y="368"/>
                    </a:cubicBezTo>
                    <a:cubicBezTo>
                      <a:pt x="453" y="297"/>
                      <a:pt x="465" y="166"/>
                      <a:pt x="393" y="83"/>
                    </a:cubicBezTo>
                    <a:cubicBezTo>
                      <a:pt x="352" y="28"/>
                      <a:pt x="292" y="1"/>
                      <a:pt x="230" y="1"/>
                    </a:cubicBezTo>
                    <a:close/>
                  </a:path>
                </a:pathLst>
              </a:custGeom>
              <a:solidFill>
                <a:srgbClr val="2526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46"/>
              <p:cNvSpPr/>
              <p:nvPr/>
            </p:nvSpPr>
            <p:spPr>
              <a:xfrm>
                <a:off x="4578250" y="2069900"/>
                <a:ext cx="23225" cy="20800"/>
              </a:xfrm>
              <a:custGeom>
                <a:avLst/>
                <a:gdLst/>
                <a:ahLst/>
                <a:cxnLst/>
                <a:rect l="l" t="t" r="r" b="b"/>
                <a:pathLst>
                  <a:path w="929" h="832" extrusionOk="0">
                    <a:moveTo>
                      <a:pt x="455" y="1"/>
                    </a:moveTo>
                    <a:cubicBezTo>
                      <a:pt x="366" y="1"/>
                      <a:pt x="277" y="29"/>
                      <a:pt x="202" y="89"/>
                    </a:cubicBezTo>
                    <a:cubicBezTo>
                      <a:pt x="24" y="232"/>
                      <a:pt x="0" y="494"/>
                      <a:pt x="131" y="672"/>
                    </a:cubicBezTo>
                    <a:cubicBezTo>
                      <a:pt x="214" y="776"/>
                      <a:pt x="342" y="832"/>
                      <a:pt x="469" y="832"/>
                    </a:cubicBezTo>
                    <a:cubicBezTo>
                      <a:pt x="561" y="832"/>
                      <a:pt x="652" y="803"/>
                      <a:pt x="726" y="744"/>
                    </a:cubicBezTo>
                    <a:cubicBezTo>
                      <a:pt x="905" y="601"/>
                      <a:pt x="929" y="339"/>
                      <a:pt x="786" y="160"/>
                    </a:cubicBezTo>
                    <a:cubicBezTo>
                      <a:pt x="703" y="56"/>
                      <a:pt x="579" y="1"/>
                      <a:pt x="4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46"/>
              <p:cNvSpPr/>
              <p:nvPr/>
            </p:nvSpPr>
            <p:spPr>
              <a:xfrm>
                <a:off x="4584200" y="2075400"/>
                <a:ext cx="11625" cy="10375"/>
              </a:xfrm>
              <a:custGeom>
                <a:avLst/>
                <a:gdLst/>
                <a:ahLst/>
                <a:cxnLst/>
                <a:rect l="l" t="t" r="r" b="b"/>
                <a:pathLst>
                  <a:path w="465" h="415" extrusionOk="0">
                    <a:moveTo>
                      <a:pt x="235" y="1"/>
                    </a:moveTo>
                    <a:cubicBezTo>
                      <a:pt x="187" y="1"/>
                      <a:pt x="138" y="16"/>
                      <a:pt x="95" y="48"/>
                    </a:cubicBezTo>
                    <a:cubicBezTo>
                      <a:pt x="12" y="119"/>
                      <a:pt x="0" y="250"/>
                      <a:pt x="72" y="333"/>
                    </a:cubicBezTo>
                    <a:cubicBezTo>
                      <a:pt x="112" y="388"/>
                      <a:pt x="173" y="415"/>
                      <a:pt x="232" y="415"/>
                    </a:cubicBezTo>
                    <a:cubicBezTo>
                      <a:pt x="277" y="415"/>
                      <a:pt x="322" y="400"/>
                      <a:pt x="357" y="369"/>
                    </a:cubicBezTo>
                    <a:cubicBezTo>
                      <a:pt x="453" y="298"/>
                      <a:pt x="465" y="167"/>
                      <a:pt x="393" y="71"/>
                    </a:cubicBezTo>
                    <a:cubicBezTo>
                      <a:pt x="353" y="25"/>
                      <a:pt x="295" y="1"/>
                      <a:pt x="235" y="1"/>
                    </a:cubicBezTo>
                    <a:close/>
                  </a:path>
                </a:pathLst>
              </a:custGeom>
              <a:solidFill>
                <a:srgbClr val="2526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46"/>
              <p:cNvSpPr/>
              <p:nvPr/>
            </p:nvSpPr>
            <p:spPr>
              <a:xfrm>
                <a:off x="4545200" y="2182725"/>
                <a:ext cx="23550" cy="20900"/>
              </a:xfrm>
              <a:custGeom>
                <a:avLst/>
                <a:gdLst/>
                <a:ahLst/>
                <a:cxnLst/>
                <a:rect l="l" t="t" r="r" b="b"/>
                <a:pathLst>
                  <a:path w="942" h="836" extrusionOk="0">
                    <a:moveTo>
                      <a:pt x="465" y="0"/>
                    </a:moveTo>
                    <a:cubicBezTo>
                      <a:pt x="374" y="0"/>
                      <a:pt x="282" y="29"/>
                      <a:pt x="203" y="88"/>
                    </a:cubicBezTo>
                    <a:cubicBezTo>
                      <a:pt x="24" y="231"/>
                      <a:pt x="0" y="493"/>
                      <a:pt x="143" y="672"/>
                    </a:cubicBezTo>
                    <a:cubicBezTo>
                      <a:pt x="225" y="781"/>
                      <a:pt x="345" y="835"/>
                      <a:pt x="467" y="835"/>
                    </a:cubicBezTo>
                    <a:cubicBezTo>
                      <a:pt x="558" y="835"/>
                      <a:pt x="650" y="804"/>
                      <a:pt x="727" y="743"/>
                    </a:cubicBezTo>
                    <a:cubicBezTo>
                      <a:pt x="905" y="600"/>
                      <a:pt x="941" y="338"/>
                      <a:pt x="798" y="160"/>
                    </a:cubicBezTo>
                    <a:cubicBezTo>
                      <a:pt x="715" y="56"/>
                      <a:pt x="591" y="0"/>
                      <a:pt x="46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46"/>
              <p:cNvSpPr/>
              <p:nvPr/>
            </p:nvSpPr>
            <p:spPr>
              <a:xfrm>
                <a:off x="4550850" y="2187650"/>
                <a:ext cx="11925" cy="10550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22" extrusionOk="0">
                    <a:moveTo>
                      <a:pt x="242" y="0"/>
                    </a:moveTo>
                    <a:cubicBezTo>
                      <a:pt x="196" y="0"/>
                      <a:pt x="149" y="16"/>
                      <a:pt x="108" y="46"/>
                    </a:cubicBezTo>
                    <a:cubicBezTo>
                      <a:pt x="13" y="118"/>
                      <a:pt x="1" y="249"/>
                      <a:pt x="72" y="344"/>
                    </a:cubicBezTo>
                    <a:cubicBezTo>
                      <a:pt x="115" y="393"/>
                      <a:pt x="178" y="422"/>
                      <a:pt x="242" y="422"/>
                    </a:cubicBezTo>
                    <a:cubicBezTo>
                      <a:pt x="287" y="422"/>
                      <a:pt x="331" y="409"/>
                      <a:pt x="370" y="380"/>
                    </a:cubicBezTo>
                    <a:cubicBezTo>
                      <a:pt x="453" y="308"/>
                      <a:pt x="477" y="177"/>
                      <a:pt x="405" y="82"/>
                    </a:cubicBezTo>
                    <a:cubicBezTo>
                      <a:pt x="365" y="27"/>
                      <a:pt x="304" y="0"/>
                      <a:pt x="242" y="0"/>
                    </a:cubicBezTo>
                    <a:close/>
                  </a:path>
                </a:pathLst>
              </a:custGeom>
              <a:solidFill>
                <a:srgbClr val="2526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46"/>
              <p:cNvSpPr/>
              <p:nvPr/>
            </p:nvSpPr>
            <p:spPr>
              <a:xfrm>
                <a:off x="4583300" y="2144800"/>
                <a:ext cx="23550" cy="20925"/>
              </a:xfrm>
              <a:custGeom>
                <a:avLst/>
                <a:gdLst/>
                <a:ahLst/>
                <a:cxnLst/>
                <a:rect l="l" t="t" r="r" b="b"/>
                <a:pathLst>
                  <a:path w="942" h="837" extrusionOk="0">
                    <a:moveTo>
                      <a:pt x="479" y="0"/>
                    </a:moveTo>
                    <a:cubicBezTo>
                      <a:pt x="386" y="0"/>
                      <a:pt x="293" y="31"/>
                      <a:pt x="215" y="93"/>
                    </a:cubicBezTo>
                    <a:cubicBezTo>
                      <a:pt x="36" y="236"/>
                      <a:pt x="0" y="498"/>
                      <a:pt x="143" y="677"/>
                    </a:cubicBezTo>
                    <a:cubicBezTo>
                      <a:pt x="227" y="781"/>
                      <a:pt x="350" y="836"/>
                      <a:pt x="474" y="836"/>
                    </a:cubicBezTo>
                    <a:cubicBezTo>
                      <a:pt x="563" y="836"/>
                      <a:pt x="652" y="808"/>
                      <a:pt x="727" y="748"/>
                    </a:cubicBezTo>
                    <a:cubicBezTo>
                      <a:pt x="905" y="605"/>
                      <a:pt x="941" y="343"/>
                      <a:pt x="798" y="153"/>
                    </a:cubicBezTo>
                    <a:cubicBezTo>
                      <a:pt x="717" y="52"/>
                      <a:pt x="599" y="0"/>
                      <a:pt x="4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46"/>
              <p:cNvSpPr/>
              <p:nvPr/>
            </p:nvSpPr>
            <p:spPr>
              <a:xfrm>
                <a:off x="4589250" y="2150150"/>
                <a:ext cx="11625" cy="10375"/>
              </a:xfrm>
              <a:custGeom>
                <a:avLst/>
                <a:gdLst/>
                <a:ahLst/>
                <a:cxnLst/>
                <a:rect l="l" t="t" r="r" b="b"/>
                <a:pathLst>
                  <a:path w="465" h="415" extrusionOk="0">
                    <a:moveTo>
                      <a:pt x="233" y="0"/>
                    </a:moveTo>
                    <a:cubicBezTo>
                      <a:pt x="188" y="0"/>
                      <a:pt x="143" y="15"/>
                      <a:pt x="108" y="46"/>
                    </a:cubicBezTo>
                    <a:cubicBezTo>
                      <a:pt x="12" y="117"/>
                      <a:pt x="1" y="248"/>
                      <a:pt x="72" y="344"/>
                    </a:cubicBezTo>
                    <a:cubicBezTo>
                      <a:pt x="112" y="390"/>
                      <a:pt x="170" y="414"/>
                      <a:pt x="230" y="414"/>
                    </a:cubicBezTo>
                    <a:cubicBezTo>
                      <a:pt x="278" y="414"/>
                      <a:pt x="328" y="399"/>
                      <a:pt x="370" y="367"/>
                    </a:cubicBezTo>
                    <a:cubicBezTo>
                      <a:pt x="453" y="296"/>
                      <a:pt x="465" y="165"/>
                      <a:pt x="393" y="82"/>
                    </a:cubicBezTo>
                    <a:cubicBezTo>
                      <a:pt x="353" y="27"/>
                      <a:pt x="292" y="0"/>
                      <a:pt x="233" y="0"/>
                    </a:cubicBezTo>
                    <a:close/>
                  </a:path>
                </a:pathLst>
              </a:custGeom>
              <a:solidFill>
                <a:srgbClr val="2526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46"/>
              <p:cNvSpPr/>
              <p:nvPr/>
            </p:nvSpPr>
            <p:spPr>
              <a:xfrm>
                <a:off x="4617825" y="2110400"/>
                <a:ext cx="23550" cy="20900"/>
              </a:xfrm>
              <a:custGeom>
                <a:avLst/>
                <a:gdLst/>
                <a:ahLst/>
                <a:cxnLst/>
                <a:rect l="l" t="t" r="r" b="b"/>
                <a:pathLst>
                  <a:path w="942" h="836" extrusionOk="0">
                    <a:moveTo>
                      <a:pt x="467" y="0"/>
                    </a:moveTo>
                    <a:cubicBezTo>
                      <a:pt x="379" y="0"/>
                      <a:pt x="289" y="29"/>
                      <a:pt x="215" y="88"/>
                    </a:cubicBezTo>
                    <a:cubicBezTo>
                      <a:pt x="36" y="231"/>
                      <a:pt x="1" y="493"/>
                      <a:pt x="143" y="683"/>
                    </a:cubicBezTo>
                    <a:cubicBezTo>
                      <a:pt x="224" y="784"/>
                      <a:pt x="343" y="836"/>
                      <a:pt x="463" y="836"/>
                    </a:cubicBezTo>
                    <a:cubicBezTo>
                      <a:pt x="556" y="836"/>
                      <a:pt x="649" y="805"/>
                      <a:pt x="727" y="743"/>
                    </a:cubicBezTo>
                    <a:cubicBezTo>
                      <a:pt x="917" y="600"/>
                      <a:pt x="941" y="338"/>
                      <a:pt x="798" y="160"/>
                    </a:cubicBezTo>
                    <a:cubicBezTo>
                      <a:pt x="715" y="56"/>
                      <a:pt x="591" y="0"/>
                      <a:pt x="46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46"/>
              <p:cNvSpPr/>
              <p:nvPr/>
            </p:nvSpPr>
            <p:spPr>
              <a:xfrm>
                <a:off x="4623775" y="2115600"/>
                <a:ext cx="11650" cy="10400"/>
              </a:xfrm>
              <a:custGeom>
                <a:avLst/>
                <a:gdLst/>
                <a:ahLst/>
                <a:cxnLst/>
                <a:rect l="l" t="t" r="r" b="b"/>
                <a:pathLst>
                  <a:path w="466" h="416" extrusionOk="0">
                    <a:moveTo>
                      <a:pt x="233" y="1"/>
                    </a:moveTo>
                    <a:cubicBezTo>
                      <a:pt x="188" y="1"/>
                      <a:pt x="144" y="16"/>
                      <a:pt x="108" y="47"/>
                    </a:cubicBezTo>
                    <a:cubicBezTo>
                      <a:pt x="13" y="118"/>
                      <a:pt x="1" y="249"/>
                      <a:pt x="72" y="345"/>
                    </a:cubicBezTo>
                    <a:cubicBezTo>
                      <a:pt x="112" y="391"/>
                      <a:pt x="170" y="415"/>
                      <a:pt x="231" y="415"/>
                    </a:cubicBezTo>
                    <a:cubicBezTo>
                      <a:pt x="278" y="415"/>
                      <a:pt x="328" y="400"/>
                      <a:pt x="370" y="368"/>
                    </a:cubicBezTo>
                    <a:cubicBezTo>
                      <a:pt x="453" y="297"/>
                      <a:pt x="465" y="166"/>
                      <a:pt x="394" y="83"/>
                    </a:cubicBezTo>
                    <a:cubicBezTo>
                      <a:pt x="353" y="28"/>
                      <a:pt x="293" y="1"/>
                      <a:pt x="2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46"/>
              <p:cNvSpPr/>
              <p:nvPr/>
            </p:nvSpPr>
            <p:spPr>
              <a:xfrm>
                <a:off x="4139800" y="2506400"/>
                <a:ext cx="48525" cy="48525"/>
              </a:xfrm>
              <a:custGeom>
                <a:avLst/>
                <a:gdLst/>
                <a:ahLst/>
                <a:cxnLst/>
                <a:rect l="l" t="t" r="r" b="b"/>
                <a:pathLst>
                  <a:path w="1941" h="1941" extrusionOk="0">
                    <a:moveTo>
                      <a:pt x="381" y="107"/>
                    </a:moveTo>
                    <a:cubicBezTo>
                      <a:pt x="441" y="107"/>
                      <a:pt x="512" y="143"/>
                      <a:pt x="560" y="179"/>
                    </a:cubicBezTo>
                    <a:lnTo>
                      <a:pt x="1738" y="1417"/>
                    </a:lnTo>
                    <a:cubicBezTo>
                      <a:pt x="1822" y="1524"/>
                      <a:pt x="1822" y="1667"/>
                      <a:pt x="1727" y="1774"/>
                    </a:cubicBezTo>
                    <a:cubicBezTo>
                      <a:pt x="1679" y="1822"/>
                      <a:pt x="1619" y="1846"/>
                      <a:pt x="1560" y="1846"/>
                    </a:cubicBezTo>
                    <a:cubicBezTo>
                      <a:pt x="1500" y="1846"/>
                      <a:pt x="1429" y="1822"/>
                      <a:pt x="1381" y="1774"/>
                    </a:cubicBezTo>
                    <a:lnTo>
                      <a:pt x="203" y="536"/>
                    </a:lnTo>
                    <a:cubicBezTo>
                      <a:pt x="119" y="441"/>
                      <a:pt x="119" y="286"/>
                      <a:pt x="214" y="179"/>
                    </a:cubicBezTo>
                    <a:cubicBezTo>
                      <a:pt x="262" y="119"/>
                      <a:pt x="322" y="107"/>
                      <a:pt x="381" y="107"/>
                    </a:cubicBezTo>
                    <a:close/>
                    <a:moveTo>
                      <a:pt x="381" y="0"/>
                    </a:moveTo>
                    <a:cubicBezTo>
                      <a:pt x="298" y="0"/>
                      <a:pt x="203" y="36"/>
                      <a:pt x="143" y="95"/>
                    </a:cubicBezTo>
                    <a:cubicBezTo>
                      <a:pt x="0" y="226"/>
                      <a:pt x="0" y="453"/>
                      <a:pt x="131" y="595"/>
                    </a:cubicBezTo>
                    <a:lnTo>
                      <a:pt x="1310" y="1834"/>
                    </a:lnTo>
                    <a:cubicBezTo>
                      <a:pt x="1369" y="1905"/>
                      <a:pt x="1465" y="1941"/>
                      <a:pt x="1560" y="1941"/>
                    </a:cubicBezTo>
                    <a:cubicBezTo>
                      <a:pt x="1643" y="1941"/>
                      <a:pt x="1738" y="1905"/>
                      <a:pt x="1798" y="1846"/>
                    </a:cubicBezTo>
                    <a:cubicBezTo>
                      <a:pt x="1941" y="1715"/>
                      <a:pt x="1941" y="1488"/>
                      <a:pt x="1810" y="1346"/>
                    </a:cubicBezTo>
                    <a:lnTo>
                      <a:pt x="631" y="107"/>
                    </a:lnTo>
                    <a:cubicBezTo>
                      <a:pt x="572" y="48"/>
                      <a:pt x="476" y="0"/>
                      <a:pt x="381" y="0"/>
                    </a:cubicBezTo>
                    <a:close/>
                  </a:path>
                </a:pathLst>
              </a:custGeom>
              <a:solidFill>
                <a:srgbClr val="13141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46"/>
              <p:cNvSpPr/>
              <p:nvPr/>
            </p:nvSpPr>
            <p:spPr>
              <a:xfrm>
                <a:off x="4142175" y="2509350"/>
                <a:ext cx="43175" cy="43350"/>
              </a:xfrm>
              <a:custGeom>
                <a:avLst/>
                <a:gdLst/>
                <a:ahLst/>
                <a:cxnLst/>
                <a:rect l="l" t="t" r="r" b="b"/>
                <a:pathLst>
                  <a:path w="1727" h="1734" extrusionOk="0">
                    <a:moveTo>
                      <a:pt x="274" y="1"/>
                    </a:moveTo>
                    <a:cubicBezTo>
                      <a:pt x="216" y="1"/>
                      <a:pt x="158" y="22"/>
                      <a:pt x="108" y="61"/>
                    </a:cubicBezTo>
                    <a:cubicBezTo>
                      <a:pt x="0" y="168"/>
                      <a:pt x="0" y="323"/>
                      <a:pt x="96" y="418"/>
                    </a:cubicBezTo>
                    <a:lnTo>
                      <a:pt x="1274" y="1656"/>
                    </a:lnTo>
                    <a:cubicBezTo>
                      <a:pt x="1325" y="1707"/>
                      <a:pt x="1392" y="1734"/>
                      <a:pt x="1460" y="1734"/>
                    </a:cubicBezTo>
                    <a:cubicBezTo>
                      <a:pt x="1521" y="1734"/>
                      <a:pt x="1581" y="1713"/>
                      <a:pt x="1632" y="1668"/>
                    </a:cubicBezTo>
                    <a:cubicBezTo>
                      <a:pt x="1727" y="1573"/>
                      <a:pt x="1727" y="1418"/>
                      <a:pt x="1643" y="1311"/>
                    </a:cubicBezTo>
                    <a:lnTo>
                      <a:pt x="465" y="85"/>
                    </a:lnTo>
                    <a:cubicBezTo>
                      <a:pt x="408" y="28"/>
                      <a:pt x="341" y="1"/>
                      <a:pt x="27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46"/>
              <p:cNvSpPr/>
              <p:nvPr/>
            </p:nvSpPr>
            <p:spPr>
              <a:xfrm>
                <a:off x="4183850" y="2464425"/>
                <a:ext cx="47650" cy="48550"/>
              </a:xfrm>
              <a:custGeom>
                <a:avLst/>
                <a:gdLst/>
                <a:ahLst/>
                <a:cxnLst/>
                <a:rect l="l" t="t" r="r" b="b"/>
                <a:pathLst>
                  <a:path w="1906" h="1942" extrusionOk="0">
                    <a:moveTo>
                      <a:pt x="393" y="107"/>
                    </a:moveTo>
                    <a:cubicBezTo>
                      <a:pt x="453" y="107"/>
                      <a:pt x="524" y="131"/>
                      <a:pt x="572" y="179"/>
                    </a:cubicBezTo>
                    <a:lnTo>
                      <a:pt x="1750" y="1417"/>
                    </a:lnTo>
                    <a:cubicBezTo>
                      <a:pt x="1834" y="1524"/>
                      <a:pt x="1834" y="1667"/>
                      <a:pt x="1727" y="1774"/>
                    </a:cubicBezTo>
                    <a:cubicBezTo>
                      <a:pt x="1691" y="1822"/>
                      <a:pt x="1631" y="1846"/>
                      <a:pt x="1572" y="1846"/>
                    </a:cubicBezTo>
                    <a:cubicBezTo>
                      <a:pt x="1512" y="1846"/>
                      <a:pt x="1429" y="1822"/>
                      <a:pt x="1393" y="1774"/>
                    </a:cubicBezTo>
                    <a:lnTo>
                      <a:pt x="215" y="536"/>
                    </a:lnTo>
                    <a:cubicBezTo>
                      <a:pt x="119" y="429"/>
                      <a:pt x="119" y="286"/>
                      <a:pt x="226" y="179"/>
                    </a:cubicBezTo>
                    <a:cubicBezTo>
                      <a:pt x="274" y="131"/>
                      <a:pt x="334" y="107"/>
                      <a:pt x="393" y="107"/>
                    </a:cubicBezTo>
                    <a:close/>
                    <a:moveTo>
                      <a:pt x="393" y="0"/>
                    </a:moveTo>
                    <a:cubicBezTo>
                      <a:pt x="298" y="0"/>
                      <a:pt x="215" y="36"/>
                      <a:pt x="155" y="96"/>
                    </a:cubicBezTo>
                    <a:cubicBezTo>
                      <a:pt x="0" y="227"/>
                      <a:pt x="0" y="453"/>
                      <a:pt x="143" y="596"/>
                    </a:cubicBezTo>
                    <a:lnTo>
                      <a:pt x="1310" y="1834"/>
                    </a:lnTo>
                    <a:cubicBezTo>
                      <a:pt x="1369" y="1905"/>
                      <a:pt x="1477" y="1941"/>
                      <a:pt x="1572" y="1941"/>
                    </a:cubicBezTo>
                    <a:cubicBezTo>
                      <a:pt x="1655" y="1941"/>
                      <a:pt x="1750" y="1905"/>
                      <a:pt x="1810" y="1846"/>
                    </a:cubicBezTo>
                    <a:cubicBezTo>
                      <a:pt x="1881" y="1786"/>
                      <a:pt x="1905" y="1703"/>
                      <a:pt x="1905" y="1596"/>
                    </a:cubicBezTo>
                    <a:cubicBezTo>
                      <a:pt x="1905" y="1501"/>
                      <a:pt x="1881" y="1417"/>
                      <a:pt x="1822" y="1346"/>
                    </a:cubicBezTo>
                    <a:lnTo>
                      <a:pt x="643" y="107"/>
                    </a:lnTo>
                    <a:cubicBezTo>
                      <a:pt x="584" y="48"/>
                      <a:pt x="500" y="0"/>
                      <a:pt x="393" y="0"/>
                    </a:cubicBezTo>
                    <a:close/>
                  </a:path>
                </a:pathLst>
              </a:custGeom>
              <a:solidFill>
                <a:srgbClr val="13141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46"/>
              <p:cNvSpPr/>
              <p:nvPr/>
            </p:nvSpPr>
            <p:spPr>
              <a:xfrm>
                <a:off x="4186825" y="2467350"/>
                <a:ext cx="43175" cy="43500"/>
              </a:xfrm>
              <a:custGeom>
                <a:avLst/>
                <a:gdLst/>
                <a:ahLst/>
                <a:cxnLst/>
                <a:rect l="l" t="t" r="r" b="b"/>
                <a:pathLst>
                  <a:path w="1727" h="1740" extrusionOk="0">
                    <a:moveTo>
                      <a:pt x="280" y="1"/>
                    </a:moveTo>
                    <a:cubicBezTo>
                      <a:pt x="219" y="1"/>
                      <a:pt x="159" y="22"/>
                      <a:pt x="107" y="62"/>
                    </a:cubicBezTo>
                    <a:cubicBezTo>
                      <a:pt x="0" y="169"/>
                      <a:pt x="0" y="312"/>
                      <a:pt x="96" y="419"/>
                    </a:cubicBezTo>
                    <a:lnTo>
                      <a:pt x="1274" y="1657"/>
                    </a:lnTo>
                    <a:cubicBezTo>
                      <a:pt x="1317" y="1713"/>
                      <a:pt x="1382" y="1739"/>
                      <a:pt x="1450" y="1739"/>
                    </a:cubicBezTo>
                    <a:cubicBezTo>
                      <a:pt x="1513" y="1739"/>
                      <a:pt x="1579" y="1715"/>
                      <a:pt x="1631" y="1669"/>
                    </a:cubicBezTo>
                    <a:cubicBezTo>
                      <a:pt x="1727" y="1562"/>
                      <a:pt x="1727" y="1419"/>
                      <a:pt x="1643" y="1312"/>
                    </a:cubicBezTo>
                    <a:lnTo>
                      <a:pt x="465" y="74"/>
                    </a:lnTo>
                    <a:cubicBezTo>
                      <a:pt x="409" y="25"/>
                      <a:pt x="344" y="1"/>
                      <a:pt x="28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46"/>
              <p:cNvSpPr/>
              <p:nvPr/>
            </p:nvSpPr>
            <p:spPr>
              <a:xfrm>
                <a:off x="4228500" y="2422750"/>
                <a:ext cx="47650" cy="48550"/>
              </a:xfrm>
              <a:custGeom>
                <a:avLst/>
                <a:gdLst/>
                <a:ahLst/>
                <a:cxnLst/>
                <a:rect l="l" t="t" r="r" b="b"/>
                <a:pathLst>
                  <a:path w="1906" h="1942" extrusionOk="0">
                    <a:moveTo>
                      <a:pt x="393" y="108"/>
                    </a:moveTo>
                    <a:cubicBezTo>
                      <a:pt x="453" y="108"/>
                      <a:pt x="524" y="131"/>
                      <a:pt x="572" y="179"/>
                    </a:cubicBezTo>
                    <a:lnTo>
                      <a:pt x="1750" y="1417"/>
                    </a:lnTo>
                    <a:cubicBezTo>
                      <a:pt x="1834" y="1524"/>
                      <a:pt x="1834" y="1667"/>
                      <a:pt x="1727" y="1774"/>
                    </a:cubicBezTo>
                    <a:cubicBezTo>
                      <a:pt x="1691" y="1822"/>
                      <a:pt x="1631" y="1846"/>
                      <a:pt x="1572" y="1846"/>
                    </a:cubicBezTo>
                    <a:cubicBezTo>
                      <a:pt x="1512" y="1846"/>
                      <a:pt x="1429" y="1822"/>
                      <a:pt x="1393" y="1774"/>
                    </a:cubicBezTo>
                    <a:lnTo>
                      <a:pt x="215" y="536"/>
                    </a:lnTo>
                    <a:cubicBezTo>
                      <a:pt x="119" y="429"/>
                      <a:pt x="119" y="286"/>
                      <a:pt x="226" y="179"/>
                    </a:cubicBezTo>
                    <a:cubicBezTo>
                      <a:pt x="274" y="120"/>
                      <a:pt x="334" y="108"/>
                      <a:pt x="393" y="108"/>
                    </a:cubicBezTo>
                    <a:close/>
                    <a:moveTo>
                      <a:pt x="393" y="0"/>
                    </a:moveTo>
                    <a:cubicBezTo>
                      <a:pt x="298" y="0"/>
                      <a:pt x="215" y="36"/>
                      <a:pt x="155" y="96"/>
                    </a:cubicBezTo>
                    <a:cubicBezTo>
                      <a:pt x="0" y="227"/>
                      <a:pt x="0" y="453"/>
                      <a:pt x="143" y="596"/>
                    </a:cubicBezTo>
                    <a:lnTo>
                      <a:pt x="1310" y="1834"/>
                    </a:lnTo>
                    <a:cubicBezTo>
                      <a:pt x="1369" y="1905"/>
                      <a:pt x="1477" y="1941"/>
                      <a:pt x="1572" y="1941"/>
                    </a:cubicBezTo>
                    <a:cubicBezTo>
                      <a:pt x="1655" y="1941"/>
                      <a:pt x="1750" y="1905"/>
                      <a:pt x="1810" y="1846"/>
                    </a:cubicBezTo>
                    <a:cubicBezTo>
                      <a:pt x="1881" y="1786"/>
                      <a:pt x="1905" y="1703"/>
                      <a:pt x="1905" y="1596"/>
                    </a:cubicBezTo>
                    <a:cubicBezTo>
                      <a:pt x="1905" y="1501"/>
                      <a:pt x="1881" y="1417"/>
                      <a:pt x="1822" y="1346"/>
                    </a:cubicBezTo>
                    <a:lnTo>
                      <a:pt x="643" y="108"/>
                    </a:lnTo>
                    <a:cubicBezTo>
                      <a:pt x="584" y="36"/>
                      <a:pt x="500" y="0"/>
                      <a:pt x="393" y="0"/>
                    </a:cubicBezTo>
                    <a:close/>
                  </a:path>
                </a:pathLst>
              </a:custGeom>
              <a:solidFill>
                <a:srgbClr val="13141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46"/>
              <p:cNvSpPr/>
              <p:nvPr/>
            </p:nvSpPr>
            <p:spPr>
              <a:xfrm>
                <a:off x="4231175" y="2425175"/>
                <a:ext cx="43175" cy="43475"/>
              </a:xfrm>
              <a:custGeom>
                <a:avLst/>
                <a:gdLst/>
                <a:ahLst/>
                <a:cxnLst/>
                <a:rect l="l" t="t" r="r" b="b"/>
                <a:pathLst>
                  <a:path w="1727" h="1739" extrusionOk="0">
                    <a:moveTo>
                      <a:pt x="276" y="0"/>
                    </a:moveTo>
                    <a:cubicBezTo>
                      <a:pt x="214" y="0"/>
                      <a:pt x="154" y="24"/>
                      <a:pt x="108" y="70"/>
                    </a:cubicBezTo>
                    <a:cubicBezTo>
                      <a:pt x="0" y="177"/>
                      <a:pt x="0" y="320"/>
                      <a:pt x="96" y="427"/>
                    </a:cubicBezTo>
                    <a:lnTo>
                      <a:pt x="1262" y="1666"/>
                    </a:lnTo>
                    <a:cubicBezTo>
                      <a:pt x="1318" y="1715"/>
                      <a:pt x="1386" y="1739"/>
                      <a:pt x="1452" y="1739"/>
                    </a:cubicBezTo>
                    <a:cubicBezTo>
                      <a:pt x="1514" y="1739"/>
                      <a:pt x="1574" y="1718"/>
                      <a:pt x="1620" y="1677"/>
                    </a:cubicBezTo>
                    <a:cubicBezTo>
                      <a:pt x="1727" y="1570"/>
                      <a:pt x="1727" y="1427"/>
                      <a:pt x="1643" y="1320"/>
                    </a:cubicBezTo>
                    <a:lnTo>
                      <a:pt x="465" y="82"/>
                    </a:lnTo>
                    <a:cubicBezTo>
                      <a:pt x="410" y="27"/>
                      <a:pt x="342" y="0"/>
                      <a:pt x="276" y="0"/>
                    </a:cubicBezTo>
                    <a:close/>
                  </a:path>
                </a:pathLst>
              </a:custGeom>
              <a:solidFill>
                <a:srgbClr val="C464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46"/>
              <p:cNvSpPr/>
              <p:nvPr/>
            </p:nvSpPr>
            <p:spPr>
              <a:xfrm>
                <a:off x="4272850" y="2380775"/>
                <a:ext cx="48825" cy="48250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1930" extrusionOk="0">
                    <a:moveTo>
                      <a:pt x="393" y="108"/>
                    </a:moveTo>
                    <a:cubicBezTo>
                      <a:pt x="453" y="108"/>
                      <a:pt x="524" y="132"/>
                      <a:pt x="572" y="179"/>
                    </a:cubicBezTo>
                    <a:lnTo>
                      <a:pt x="1739" y="1418"/>
                    </a:lnTo>
                    <a:cubicBezTo>
                      <a:pt x="1834" y="1513"/>
                      <a:pt x="1834" y="1668"/>
                      <a:pt x="1727" y="1775"/>
                    </a:cubicBezTo>
                    <a:cubicBezTo>
                      <a:pt x="1679" y="1810"/>
                      <a:pt x="1619" y="1846"/>
                      <a:pt x="1560" y="1846"/>
                    </a:cubicBezTo>
                    <a:cubicBezTo>
                      <a:pt x="1500" y="1846"/>
                      <a:pt x="1429" y="1810"/>
                      <a:pt x="1381" y="1775"/>
                    </a:cubicBezTo>
                    <a:lnTo>
                      <a:pt x="215" y="536"/>
                    </a:lnTo>
                    <a:cubicBezTo>
                      <a:pt x="119" y="429"/>
                      <a:pt x="119" y="286"/>
                      <a:pt x="226" y="179"/>
                    </a:cubicBezTo>
                    <a:cubicBezTo>
                      <a:pt x="274" y="132"/>
                      <a:pt x="322" y="108"/>
                      <a:pt x="393" y="108"/>
                    </a:cubicBezTo>
                    <a:close/>
                    <a:moveTo>
                      <a:pt x="393" y="1"/>
                    </a:moveTo>
                    <a:cubicBezTo>
                      <a:pt x="298" y="1"/>
                      <a:pt x="215" y="24"/>
                      <a:pt x="155" y="84"/>
                    </a:cubicBezTo>
                    <a:cubicBezTo>
                      <a:pt x="0" y="227"/>
                      <a:pt x="0" y="441"/>
                      <a:pt x="131" y="596"/>
                    </a:cubicBezTo>
                    <a:lnTo>
                      <a:pt x="1310" y="1834"/>
                    </a:lnTo>
                    <a:cubicBezTo>
                      <a:pt x="1369" y="1906"/>
                      <a:pt x="1477" y="1929"/>
                      <a:pt x="1560" y="1929"/>
                    </a:cubicBezTo>
                    <a:cubicBezTo>
                      <a:pt x="1655" y="1929"/>
                      <a:pt x="1739" y="1906"/>
                      <a:pt x="1798" y="1846"/>
                    </a:cubicBezTo>
                    <a:cubicBezTo>
                      <a:pt x="1953" y="1715"/>
                      <a:pt x="1953" y="1489"/>
                      <a:pt x="1822" y="1334"/>
                    </a:cubicBezTo>
                    <a:lnTo>
                      <a:pt x="643" y="108"/>
                    </a:lnTo>
                    <a:cubicBezTo>
                      <a:pt x="584" y="48"/>
                      <a:pt x="488" y="1"/>
                      <a:pt x="393" y="1"/>
                    </a:cubicBezTo>
                    <a:close/>
                  </a:path>
                </a:pathLst>
              </a:custGeom>
              <a:solidFill>
                <a:srgbClr val="13141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46"/>
              <p:cNvSpPr/>
              <p:nvPr/>
            </p:nvSpPr>
            <p:spPr>
              <a:xfrm>
                <a:off x="4275825" y="2383500"/>
                <a:ext cx="43175" cy="43475"/>
              </a:xfrm>
              <a:custGeom>
                <a:avLst/>
                <a:gdLst/>
                <a:ahLst/>
                <a:cxnLst/>
                <a:rect l="l" t="t" r="r" b="b"/>
                <a:pathLst>
                  <a:path w="1727" h="1739" extrusionOk="0">
                    <a:moveTo>
                      <a:pt x="276" y="0"/>
                    </a:moveTo>
                    <a:cubicBezTo>
                      <a:pt x="214" y="0"/>
                      <a:pt x="154" y="24"/>
                      <a:pt x="107" y="70"/>
                    </a:cubicBezTo>
                    <a:cubicBezTo>
                      <a:pt x="0" y="177"/>
                      <a:pt x="0" y="320"/>
                      <a:pt x="96" y="427"/>
                    </a:cubicBezTo>
                    <a:lnTo>
                      <a:pt x="1262" y="1666"/>
                    </a:lnTo>
                    <a:cubicBezTo>
                      <a:pt x="1312" y="1715"/>
                      <a:pt x="1380" y="1739"/>
                      <a:pt x="1448" y="1739"/>
                    </a:cubicBezTo>
                    <a:cubicBezTo>
                      <a:pt x="1511" y="1739"/>
                      <a:pt x="1574" y="1718"/>
                      <a:pt x="1620" y="1678"/>
                    </a:cubicBezTo>
                    <a:cubicBezTo>
                      <a:pt x="1727" y="1570"/>
                      <a:pt x="1727" y="1428"/>
                      <a:pt x="1643" y="1320"/>
                    </a:cubicBezTo>
                    <a:lnTo>
                      <a:pt x="465" y="82"/>
                    </a:lnTo>
                    <a:cubicBezTo>
                      <a:pt x="409" y="27"/>
                      <a:pt x="342" y="0"/>
                      <a:pt x="27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46"/>
              <p:cNvSpPr/>
              <p:nvPr/>
            </p:nvSpPr>
            <p:spPr>
              <a:xfrm>
                <a:off x="4318675" y="2339100"/>
                <a:ext cx="47650" cy="48250"/>
              </a:xfrm>
              <a:custGeom>
                <a:avLst/>
                <a:gdLst/>
                <a:ahLst/>
                <a:cxnLst/>
                <a:rect l="l" t="t" r="r" b="b"/>
                <a:pathLst>
                  <a:path w="1906" h="1930" extrusionOk="0">
                    <a:moveTo>
                      <a:pt x="346" y="108"/>
                    </a:moveTo>
                    <a:cubicBezTo>
                      <a:pt x="406" y="108"/>
                      <a:pt x="477" y="132"/>
                      <a:pt x="525" y="179"/>
                    </a:cubicBezTo>
                    <a:lnTo>
                      <a:pt x="1691" y="1418"/>
                    </a:lnTo>
                    <a:cubicBezTo>
                      <a:pt x="1787" y="1513"/>
                      <a:pt x="1787" y="1668"/>
                      <a:pt x="1680" y="1775"/>
                    </a:cubicBezTo>
                    <a:cubicBezTo>
                      <a:pt x="1632" y="1811"/>
                      <a:pt x="1572" y="1846"/>
                      <a:pt x="1513" y="1846"/>
                    </a:cubicBezTo>
                    <a:cubicBezTo>
                      <a:pt x="1453" y="1846"/>
                      <a:pt x="1382" y="1811"/>
                      <a:pt x="1334" y="1775"/>
                    </a:cubicBezTo>
                    <a:lnTo>
                      <a:pt x="167" y="537"/>
                    </a:lnTo>
                    <a:cubicBezTo>
                      <a:pt x="72" y="429"/>
                      <a:pt x="72" y="287"/>
                      <a:pt x="179" y="179"/>
                    </a:cubicBezTo>
                    <a:cubicBezTo>
                      <a:pt x="227" y="120"/>
                      <a:pt x="275" y="108"/>
                      <a:pt x="346" y="108"/>
                    </a:cubicBezTo>
                    <a:close/>
                    <a:moveTo>
                      <a:pt x="346" y="1"/>
                    </a:moveTo>
                    <a:cubicBezTo>
                      <a:pt x="251" y="1"/>
                      <a:pt x="167" y="25"/>
                      <a:pt x="108" y="84"/>
                    </a:cubicBezTo>
                    <a:cubicBezTo>
                      <a:pt x="25" y="144"/>
                      <a:pt x="1" y="239"/>
                      <a:pt x="1" y="346"/>
                    </a:cubicBezTo>
                    <a:cubicBezTo>
                      <a:pt x="1" y="429"/>
                      <a:pt x="25" y="525"/>
                      <a:pt x="84" y="596"/>
                    </a:cubicBezTo>
                    <a:lnTo>
                      <a:pt x="1263" y="1834"/>
                    </a:lnTo>
                    <a:cubicBezTo>
                      <a:pt x="1322" y="1906"/>
                      <a:pt x="1430" y="1930"/>
                      <a:pt x="1513" y="1930"/>
                    </a:cubicBezTo>
                    <a:cubicBezTo>
                      <a:pt x="1608" y="1930"/>
                      <a:pt x="1691" y="1906"/>
                      <a:pt x="1751" y="1846"/>
                    </a:cubicBezTo>
                    <a:cubicBezTo>
                      <a:pt x="1906" y="1715"/>
                      <a:pt x="1906" y="1489"/>
                      <a:pt x="1763" y="1334"/>
                    </a:cubicBezTo>
                    <a:lnTo>
                      <a:pt x="596" y="108"/>
                    </a:lnTo>
                    <a:cubicBezTo>
                      <a:pt x="537" y="25"/>
                      <a:pt x="441" y="1"/>
                      <a:pt x="346" y="1"/>
                    </a:cubicBezTo>
                    <a:close/>
                  </a:path>
                </a:pathLst>
              </a:custGeom>
              <a:solidFill>
                <a:srgbClr val="13141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46"/>
              <p:cNvSpPr/>
              <p:nvPr/>
            </p:nvSpPr>
            <p:spPr>
              <a:xfrm>
                <a:off x="4320175" y="2341525"/>
                <a:ext cx="43175" cy="43450"/>
              </a:xfrm>
              <a:custGeom>
                <a:avLst/>
                <a:gdLst/>
                <a:ahLst/>
                <a:cxnLst/>
                <a:rect l="l" t="t" r="r" b="b"/>
                <a:pathLst>
                  <a:path w="1727" h="1738" extrusionOk="0">
                    <a:moveTo>
                      <a:pt x="273" y="0"/>
                    </a:moveTo>
                    <a:cubicBezTo>
                      <a:pt x="211" y="0"/>
                      <a:pt x="148" y="24"/>
                      <a:pt x="96" y="71"/>
                    </a:cubicBezTo>
                    <a:cubicBezTo>
                      <a:pt x="0" y="166"/>
                      <a:pt x="0" y="321"/>
                      <a:pt x="84" y="428"/>
                    </a:cubicBezTo>
                    <a:lnTo>
                      <a:pt x="1262" y="1654"/>
                    </a:lnTo>
                    <a:cubicBezTo>
                      <a:pt x="1319" y="1711"/>
                      <a:pt x="1386" y="1738"/>
                      <a:pt x="1453" y="1738"/>
                    </a:cubicBezTo>
                    <a:cubicBezTo>
                      <a:pt x="1511" y="1738"/>
                      <a:pt x="1569" y="1717"/>
                      <a:pt x="1620" y="1678"/>
                    </a:cubicBezTo>
                    <a:cubicBezTo>
                      <a:pt x="1727" y="1571"/>
                      <a:pt x="1727" y="1416"/>
                      <a:pt x="1631" y="1321"/>
                    </a:cubicBezTo>
                    <a:lnTo>
                      <a:pt x="453" y="82"/>
                    </a:lnTo>
                    <a:cubicBezTo>
                      <a:pt x="404" y="27"/>
                      <a:pt x="339" y="0"/>
                      <a:pt x="27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46"/>
              <p:cNvSpPr/>
              <p:nvPr/>
            </p:nvSpPr>
            <p:spPr>
              <a:xfrm>
                <a:off x="4361850" y="2297150"/>
                <a:ext cx="48825" cy="48225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1929" extrusionOk="0">
                    <a:moveTo>
                      <a:pt x="381" y="95"/>
                    </a:moveTo>
                    <a:cubicBezTo>
                      <a:pt x="441" y="95"/>
                      <a:pt x="524" y="131"/>
                      <a:pt x="560" y="179"/>
                    </a:cubicBezTo>
                    <a:lnTo>
                      <a:pt x="1739" y="1405"/>
                    </a:lnTo>
                    <a:cubicBezTo>
                      <a:pt x="1834" y="1512"/>
                      <a:pt x="1834" y="1667"/>
                      <a:pt x="1727" y="1762"/>
                    </a:cubicBezTo>
                    <a:cubicBezTo>
                      <a:pt x="1679" y="1810"/>
                      <a:pt x="1619" y="1846"/>
                      <a:pt x="1560" y="1846"/>
                    </a:cubicBezTo>
                    <a:cubicBezTo>
                      <a:pt x="1500" y="1846"/>
                      <a:pt x="1429" y="1810"/>
                      <a:pt x="1381" y="1762"/>
                    </a:cubicBezTo>
                    <a:lnTo>
                      <a:pt x="203" y="536"/>
                    </a:lnTo>
                    <a:cubicBezTo>
                      <a:pt x="119" y="429"/>
                      <a:pt x="119" y="274"/>
                      <a:pt x="226" y="179"/>
                    </a:cubicBezTo>
                    <a:cubicBezTo>
                      <a:pt x="262" y="131"/>
                      <a:pt x="322" y="95"/>
                      <a:pt x="381" y="95"/>
                    </a:cubicBezTo>
                    <a:close/>
                    <a:moveTo>
                      <a:pt x="381" y="0"/>
                    </a:moveTo>
                    <a:cubicBezTo>
                      <a:pt x="298" y="0"/>
                      <a:pt x="203" y="24"/>
                      <a:pt x="143" y="83"/>
                    </a:cubicBezTo>
                    <a:cubicBezTo>
                      <a:pt x="0" y="214"/>
                      <a:pt x="0" y="441"/>
                      <a:pt x="131" y="595"/>
                    </a:cubicBezTo>
                    <a:lnTo>
                      <a:pt x="1310" y="1822"/>
                    </a:lnTo>
                    <a:cubicBezTo>
                      <a:pt x="1369" y="1905"/>
                      <a:pt x="1477" y="1929"/>
                      <a:pt x="1560" y="1929"/>
                    </a:cubicBezTo>
                    <a:cubicBezTo>
                      <a:pt x="1655" y="1929"/>
                      <a:pt x="1739" y="1905"/>
                      <a:pt x="1798" y="1846"/>
                    </a:cubicBezTo>
                    <a:cubicBezTo>
                      <a:pt x="1953" y="1703"/>
                      <a:pt x="1953" y="1488"/>
                      <a:pt x="1810" y="1334"/>
                    </a:cubicBezTo>
                    <a:lnTo>
                      <a:pt x="643" y="95"/>
                    </a:lnTo>
                    <a:cubicBezTo>
                      <a:pt x="584" y="36"/>
                      <a:pt x="488" y="0"/>
                      <a:pt x="381" y="0"/>
                    </a:cubicBezTo>
                    <a:close/>
                  </a:path>
                </a:pathLst>
              </a:custGeom>
              <a:solidFill>
                <a:srgbClr val="13141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46"/>
              <p:cNvSpPr/>
              <p:nvPr/>
            </p:nvSpPr>
            <p:spPr>
              <a:xfrm>
                <a:off x="4364825" y="2299850"/>
                <a:ext cx="43175" cy="43350"/>
              </a:xfrm>
              <a:custGeom>
                <a:avLst/>
                <a:gdLst/>
                <a:ahLst/>
                <a:cxnLst/>
                <a:rect l="l" t="t" r="r" b="b"/>
                <a:pathLst>
                  <a:path w="1727" h="1734" extrusionOk="0">
                    <a:moveTo>
                      <a:pt x="273" y="1"/>
                    </a:moveTo>
                    <a:cubicBezTo>
                      <a:pt x="211" y="1"/>
                      <a:pt x="148" y="24"/>
                      <a:pt x="96" y="71"/>
                    </a:cubicBezTo>
                    <a:cubicBezTo>
                      <a:pt x="0" y="166"/>
                      <a:pt x="0" y="321"/>
                      <a:pt x="84" y="428"/>
                    </a:cubicBezTo>
                    <a:lnTo>
                      <a:pt x="1262" y="1654"/>
                    </a:lnTo>
                    <a:cubicBezTo>
                      <a:pt x="1315" y="1707"/>
                      <a:pt x="1385" y="1734"/>
                      <a:pt x="1456" y="1734"/>
                    </a:cubicBezTo>
                    <a:cubicBezTo>
                      <a:pt x="1513" y="1734"/>
                      <a:pt x="1571" y="1715"/>
                      <a:pt x="1620" y="1678"/>
                    </a:cubicBezTo>
                    <a:cubicBezTo>
                      <a:pt x="1727" y="1571"/>
                      <a:pt x="1727" y="1416"/>
                      <a:pt x="1631" y="1321"/>
                    </a:cubicBezTo>
                    <a:lnTo>
                      <a:pt x="453" y="83"/>
                    </a:lnTo>
                    <a:cubicBezTo>
                      <a:pt x="404" y="27"/>
                      <a:pt x="339" y="1"/>
                      <a:pt x="27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46"/>
              <p:cNvSpPr/>
              <p:nvPr/>
            </p:nvSpPr>
            <p:spPr>
              <a:xfrm>
                <a:off x="4406500" y="2254875"/>
                <a:ext cx="48825" cy="48550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1942" extrusionOk="0">
                    <a:moveTo>
                      <a:pt x="381" y="119"/>
                    </a:moveTo>
                    <a:cubicBezTo>
                      <a:pt x="441" y="119"/>
                      <a:pt x="524" y="155"/>
                      <a:pt x="560" y="203"/>
                    </a:cubicBezTo>
                    <a:lnTo>
                      <a:pt x="1738" y="1429"/>
                    </a:lnTo>
                    <a:cubicBezTo>
                      <a:pt x="1834" y="1536"/>
                      <a:pt x="1834" y="1691"/>
                      <a:pt x="1727" y="1786"/>
                    </a:cubicBezTo>
                    <a:cubicBezTo>
                      <a:pt x="1679" y="1834"/>
                      <a:pt x="1619" y="1870"/>
                      <a:pt x="1560" y="1870"/>
                    </a:cubicBezTo>
                    <a:cubicBezTo>
                      <a:pt x="1500" y="1870"/>
                      <a:pt x="1429" y="1834"/>
                      <a:pt x="1381" y="1786"/>
                    </a:cubicBezTo>
                    <a:lnTo>
                      <a:pt x="203" y="560"/>
                    </a:lnTo>
                    <a:cubicBezTo>
                      <a:pt x="119" y="453"/>
                      <a:pt x="119" y="298"/>
                      <a:pt x="226" y="203"/>
                    </a:cubicBezTo>
                    <a:cubicBezTo>
                      <a:pt x="262" y="143"/>
                      <a:pt x="322" y="119"/>
                      <a:pt x="381" y="119"/>
                    </a:cubicBezTo>
                    <a:close/>
                    <a:moveTo>
                      <a:pt x="381" y="0"/>
                    </a:moveTo>
                    <a:cubicBezTo>
                      <a:pt x="298" y="0"/>
                      <a:pt x="203" y="36"/>
                      <a:pt x="143" y="96"/>
                    </a:cubicBezTo>
                    <a:cubicBezTo>
                      <a:pt x="0" y="227"/>
                      <a:pt x="0" y="453"/>
                      <a:pt x="131" y="596"/>
                    </a:cubicBezTo>
                    <a:lnTo>
                      <a:pt x="1310" y="1834"/>
                    </a:lnTo>
                    <a:cubicBezTo>
                      <a:pt x="1369" y="1905"/>
                      <a:pt x="1477" y="1941"/>
                      <a:pt x="1560" y="1941"/>
                    </a:cubicBezTo>
                    <a:cubicBezTo>
                      <a:pt x="1655" y="1941"/>
                      <a:pt x="1738" y="1905"/>
                      <a:pt x="1798" y="1846"/>
                    </a:cubicBezTo>
                    <a:cubicBezTo>
                      <a:pt x="1953" y="1715"/>
                      <a:pt x="1953" y="1489"/>
                      <a:pt x="1810" y="1346"/>
                    </a:cubicBezTo>
                    <a:lnTo>
                      <a:pt x="643" y="108"/>
                    </a:lnTo>
                    <a:cubicBezTo>
                      <a:pt x="584" y="48"/>
                      <a:pt x="488" y="0"/>
                      <a:pt x="381" y="0"/>
                    </a:cubicBezTo>
                    <a:close/>
                  </a:path>
                </a:pathLst>
              </a:custGeom>
              <a:solidFill>
                <a:srgbClr val="13141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46"/>
              <p:cNvSpPr/>
              <p:nvPr/>
            </p:nvSpPr>
            <p:spPr>
              <a:xfrm>
                <a:off x="4409175" y="2257850"/>
                <a:ext cx="42875" cy="43450"/>
              </a:xfrm>
              <a:custGeom>
                <a:avLst/>
                <a:gdLst/>
                <a:ahLst/>
                <a:cxnLst/>
                <a:rect l="l" t="t" r="r" b="b"/>
                <a:pathLst>
                  <a:path w="1715" h="1738" extrusionOk="0">
                    <a:moveTo>
                      <a:pt x="262" y="0"/>
                    </a:moveTo>
                    <a:cubicBezTo>
                      <a:pt x="204" y="0"/>
                      <a:pt x="146" y="21"/>
                      <a:pt x="96" y="60"/>
                    </a:cubicBezTo>
                    <a:cubicBezTo>
                      <a:pt x="0" y="167"/>
                      <a:pt x="0" y="322"/>
                      <a:pt x="84" y="417"/>
                    </a:cubicBezTo>
                    <a:lnTo>
                      <a:pt x="1262" y="1655"/>
                    </a:lnTo>
                    <a:cubicBezTo>
                      <a:pt x="1318" y="1711"/>
                      <a:pt x="1382" y="1737"/>
                      <a:pt x="1446" y="1737"/>
                    </a:cubicBezTo>
                    <a:cubicBezTo>
                      <a:pt x="1507" y="1737"/>
                      <a:pt x="1568" y="1714"/>
                      <a:pt x="1620" y="1667"/>
                    </a:cubicBezTo>
                    <a:cubicBezTo>
                      <a:pt x="1715" y="1572"/>
                      <a:pt x="1715" y="1417"/>
                      <a:pt x="1631" y="1310"/>
                    </a:cubicBezTo>
                    <a:lnTo>
                      <a:pt x="453" y="84"/>
                    </a:lnTo>
                    <a:cubicBezTo>
                      <a:pt x="396" y="27"/>
                      <a:pt x="329" y="0"/>
                      <a:pt x="26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2" name="Google Shape;1102;p46"/>
              <p:cNvSpPr/>
              <p:nvPr/>
            </p:nvSpPr>
            <p:spPr>
              <a:xfrm>
                <a:off x="3907925" y="2149200"/>
                <a:ext cx="613200" cy="582550"/>
              </a:xfrm>
              <a:custGeom>
                <a:avLst/>
                <a:gdLst/>
                <a:ahLst/>
                <a:cxnLst/>
                <a:rect l="l" t="t" r="r" b="b"/>
                <a:pathLst>
                  <a:path w="24528" h="23302" fill="none" extrusionOk="0">
                    <a:moveTo>
                      <a:pt x="24527" y="1"/>
                    </a:moveTo>
                    <a:lnTo>
                      <a:pt x="23205" y="1572"/>
                    </a:lnTo>
                    <a:lnTo>
                      <a:pt x="0" y="23301"/>
                    </a:lnTo>
                  </a:path>
                </a:pathLst>
              </a:custGeom>
              <a:noFill/>
              <a:ln w="3575" cap="flat" cmpd="sng">
                <a:solidFill>
                  <a:srgbClr val="131413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46"/>
              <p:cNvSpPr/>
              <p:nvPr/>
            </p:nvSpPr>
            <p:spPr>
              <a:xfrm>
                <a:off x="3916850" y="2120925"/>
                <a:ext cx="642075" cy="620050"/>
              </a:xfrm>
              <a:custGeom>
                <a:avLst/>
                <a:gdLst/>
                <a:ahLst/>
                <a:cxnLst/>
                <a:rect l="l" t="t" r="r" b="b"/>
                <a:pathLst>
                  <a:path w="25683" h="24802" fill="none" extrusionOk="0">
                    <a:moveTo>
                      <a:pt x="0" y="24801"/>
                    </a:moveTo>
                    <a:lnTo>
                      <a:pt x="24194" y="1870"/>
                    </a:lnTo>
                    <a:lnTo>
                      <a:pt x="25682" y="1"/>
                    </a:lnTo>
                  </a:path>
                </a:pathLst>
              </a:custGeom>
              <a:noFill/>
              <a:ln w="3575" cap="flat" cmpd="sng">
                <a:solidFill>
                  <a:srgbClr val="131413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46"/>
              <p:cNvSpPr/>
              <p:nvPr/>
            </p:nvSpPr>
            <p:spPr>
              <a:xfrm>
                <a:off x="3926075" y="2084600"/>
                <a:ext cx="667075" cy="665600"/>
              </a:xfrm>
              <a:custGeom>
                <a:avLst/>
                <a:gdLst/>
                <a:ahLst/>
                <a:cxnLst/>
                <a:rect l="l" t="t" r="r" b="b"/>
                <a:pathLst>
                  <a:path w="26683" h="26624" fill="none" extrusionOk="0">
                    <a:moveTo>
                      <a:pt x="26682" y="1"/>
                    </a:moveTo>
                    <a:lnTo>
                      <a:pt x="25754" y="1906"/>
                    </a:lnTo>
                    <a:lnTo>
                      <a:pt x="0" y="26623"/>
                    </a:lnTo>
                  </a:path>
                </a:pathLst>
              </a:custGeom>
              <a:noFill/>
              <a:ln w="3575" cap="flat" cmpd="sng">
                <a:solidFill>
                  <a:srgbClr val="131413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46"/>
              <p:cNvSpPr/>
              <p:nvPr/>
            </p:nvSpPr>
            <p:spPr>
              <a:xfrm>
                <a:off x="3952575" y="2188500"/>
                <a:ext cx="606350" cy="589375"/>
              </a:xfrm>
              <a:custGeom>
                <a:avLst/>
                <a:gdLst/>
                <a:ahLst/>
                <a:cxnLst/>
                <a:rect l="l" t="t" r="r" b="b"/>
                <a:pathLst>
                  <a:path w="24254" h="23575" fill="none" extrusionOk="0">
                    <a:moveTo>
                      <a:pt x="24253" y="0"/>
                    </a:moveTo>
                    <a:lnTo>
                      <a:pt x="22622" y="1215"/>
                    </a:lnTo>
                    <a:lnTo>
                      <a:pt x="0" y="23575"/>
                    </a:lnTo>
                  </a:path>
                </a:pathLst>
              </a:custGeom>
              <a:noFill/>
              <a:ln w="3575" cap="flat" cmpd="sng">
                <a:solidFill>
                  <a:srgbClr val="131413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46"/>
              <p:cNvSpPr/>
              <p:nvPr/>
            </p:nvSpPr>
            <p:spPr>
              <a:xfrm>
                <a:off x="3943925" y="2151875"/>
                <a:ext cx="645350" cy="616175"/>
              </a:xfrm>
              <a:custGeom>
                <a:avLst/>
                <a:gdLst/>
                <a:ahLst/>
                <a:cxnLst/>
                <a:rect l="l" t="t" r="r" b="b"/>
                <a:pathLst>
                  <a:path w="25814" h="24647" fill="none" extrusionOk="0">
                    <a:moveTo>
                      <a:pt x="1" y="24647"/>
                    </a:moveTo>
                    <a:lnTo>
                      <a:pt x="23873" y="1382"/>
                    </a:lnTo>
                    <a:lnTo>
                      <a:pt x="25814" y="1"/>
                    </a:lnTo>
                  </a:path>
                </a:pathLst>
              </a:custGeom>
              <a:noFill/>
              <a:ln w="3575" cap="flat" cmpd="sng">
                <a:solidFill>
                  <a:srgbClr val="131413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46"/>
              <p:cNvSpPr/>
              <p:nvPr/>
            </p:nvSpPr>
            <p:spPr>
              <a:xfrm>
                <a:off x="3935300" y="2120025"/>
                <a:ext cx="692075" cy="638200"/>
              </a:xfrm>
              <a:custGeom>
                <a:avLst/>
                <a:gdLst/>
                <a:ahLst/>
                <a:cxnLst/>
                <a:rect l="l" t="t" r="r" b="b"/>
                <a:pathLst>
                  <a:path w="27683" h="25528" fill="none" extrusionOk="0">
                    <a:moveTo>
                      <a:pt x="27683" y="1"/>
                    </a:moveTo>
                    <a:lnTo>
                      <a:pt x="25730" y="810"/>
                    </a:lnTo>
                    <a:lnTo>
                      <a:pt x="1" y="25528"/>
                    </a:lnTo>
                  </a:path>
                </a:pathLst>
              </a:custGeom>
              <a:noFill/>
              <a:ln w="3575" cap="flat" cmpd="sng">
                <a:solidFill>
                  <a:srgbClr val="131413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46"/>
              <p:cNvSpPr/>
              <p:nvPr/>
            </p:nvSpPr>
            <p:spPr>
              <a:xfrm>
                <a:off x="4156750" y="27311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0"/>
                    </a:moveTo>
                    <a:close/>
                  </a:path>
                </a:pathLst>
              </a:custGeom>
              <a:noFill/>
              <a:ln w="13700" cap="rnd" cmpd="sng">
                <a:solidFill>
                  <a:srgbClr val="F7F3E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46"/>
              <p:cNvSpPr/>
              <p:nvPr/>
            </p:nvSpPr>
            <p:spPr>
              <a:xfrm>
                <a:off x="4159425" y="27049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1"/>
                    </a:moveTo>
                    <a:close/>
                  </a:path>
                </a:pathLst>
              </a:custGeom>
              <a:noFill/>
              <a:ln w="13700" cap="rnd" cmpd="sng">
                <a:solidFill>
                  <a:srgbClr val="F7F3E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46"/>
              <p:cNvSpPr/>
              <p:nvPr/>
            </p:nvSpPr>
            <p:spPr>
              <a:xfrm>
                <a:off x="3635850" y="2586150"/>
                <a:ext cx="162250" cy="83975"/>
              </a:xfrm>
              <a:custGeom>
                <a:avLst/>
                <a:gdLst/>
                <a:ahLst/>
                <a:cxnLst/>
                <a:rect l="l" t="t" r="r" b="b"/>
                <a:pathLst>
                  <a:path w="6490" h="3359" extrusionOk="0">
                    <a:moveTo>
                      <a:pt x="346" y="1"/>
                    </a:moveTo>
                    <a:cubicBezTo>
                      <a:pt x="13" y="1263"/>
                      <a:pt x="1" y="2335"/>
                      <a:pt x="168" y="3239"/>
                    </a:cubicBezTo>
                    <a:cubicBezTo>
                      <a:pt x="684" y="3320"/>
                      <a:pt x="1213" y="3358"/>
                      <a:pt x="1746" y="3358"/>
                    </a:cubicBezTo>
                    <a:cubicBezTo>
                      <a:pt x="3351" y="3358"/>
                      <a:pt x="4997" y="3008"/>
                      <a:pt x="6490" y="2382"/>
                    </a:cubicBezTo>
                    <a:cubicBezTo>
                      <a:pt x="6121" y="2108"/>
                      <a:pt x="5561" y="1727"/>
                      <a:pt x="5549" y="1692"/>
                    </a:cubicBezTo>
                    <a:cubicBezTo>
                      <a:pt x="2144" y="1656"/>
                      <a:pt x="346" y="1"/>
                      <a:pt x="346" y="1"/>
                    </a:cubicBezTo>
                    <a:close/>
                  </a:path>
                </a:pathLst>
              </a:custGeom>
              <a:solidFill>
                <a:srgbClr val="9E6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46"/>
              <p:cNvSpPr/>
              <p:nvPr/>
            </p:nvSpPr>
            <p:spPr>
              <a:xfrm>
                <a:off x="3639125" y="2547525"/>
                <a:ext cx="498050" cy="230375"/>
              </a:xfrm>
              <a:custGeom>
                <a:avLst/>
                <a:gdLst/>
                <a:ahLst/>
                <a:cxnLst/>
                <a:rect l="l" t="t" r="r" b="b"/>
                <a:pathLst>
                  <a:path w="19922" h="9215" extrusionOk="0">
                    <a:moveTo>
                      <a:pt x="16932" y="0"/>
                    </a:moveTo>
                    <a:cubicBezTo>
                      <a:pt x="16416" y="0"/>
                      <a:pt x="15219" y="558"/>
                      <a:pt x="14562" y="1010"/>
                    </a:cubicBezTo>
                    <a:cubicBezTo>
                      <a:pt x="13979" y="1272"/>
                      <a:pt x="13491" y="1570"/>
                      <a:pt x="13217" y="1713"/>
                    </a:cubicBezTo>
                    <a:lnTo>
                      <a:pt x="13205" y="1689"/>
                    </a:lnTo>
                    <a:cubicBezTo>
                      <a:pt x="13157" y="1725"/>
                      <a:pt x="13098" y="1748"/>
                      <a:pt x="13026" y="1796"/>
                    </a:cubicBezTo>
                    <a:lnTo>
                      <a:pt x="13014" y="1796"/>
                    </a:lnTo>
                    <a:cubicBezTo>
                      <a:pt x="12252" y="2165"/>
                      <a:pt x="8752" y="3225"/>
                      <a:pt x="6692" y="4153"/>
                    </a:cubicBezTo>
                    <a:cubicBezTo>
                      <a:pt x="6692" y="4153"/>
                      <a:pt x="6537" y="4046"/>
                      <a:pt x="6347" y="3915"/>
                    </a:cubicBezTo>
                    <a:cubicBezTo>
                      <a:pt x="4860" y="4542"/>
                      <a:pt x="3197" y="4886"/>
                      <a:pt x="1578" y="4886"/>
                    </a:cubicBezTo>
                    <a:cubicBezTo>
                      <a:pt x="1045" y="4886"/>
                      <a:pt x="517" y="4849"/>
                      <a:pt x="1" y="4773"/>
                    </a:cubicBezTo>
                    <a:lnTo>
                      <a:pt x="1" y="4773"/>
                    </a:lnTo>
                    <a:cubicBezTo>
                      <a:pt x="453" y="7249"/>
                      <a:pt x="2311" y="8475"/>
                      <a:pt x="3275" y="8952"/>
                    </a:cubicBezTo>
                    <a:cubicBezTo>
                      <a:pt x="3612" y="9120"/>
                      <a:pt x="3981" y="9215"/>
                      <a:pt x="4362" y="9215"/>
                    </a:cubicBezTo>
                    <a:cubicBezTo>
                      <a:pt x="4385" y="9215"/>
                      <a:pt x="4407" y="9214"/>
                      <a:pt x="4430" y="9214"/>
                    </a:cubicBezTo>
                    <a:cubicBezTo>
                      <a:pt x="7668" y="9154"/>
                      <a:pt x="11431" y="7916"/>
                      <a:pt x="15205" y="4630"/>
                    </a:cubicBezTo>
                    <a:cubicBezTo>
                      <a:pt x="15725" y="4777"/>
                      <a:pt x="16340" y="4839"/>
                      <a:pt x="16900" y="4839"/>
                    </a:cubicBezTo>
                    <a:cubicBezTo>
                      <a:pt x="17790" y="4839"/>
                      <a:pt x="18539" y="4682"/>
                      <a:pt x="18539" y="4463"/>
                    </a:cubicBezTo>
                    <a:cubicBezTo>
                      <a:pt x="18539" y="3987"/>
                      <a:pt x="17193" y="3832"/>
                      <a:pt x="17193" y="3832"/>
                    </a:cubicBezTo>
                    <a:cubicBezTo>
                      <a:pt x="17193" y="3832"/>
                      <a:pt x="19670" y="3796"/>
                      <a:pt x="19646" y="3332"/>
                    </a:cubicBezTo>
                    <a:cubicBezTo>
                      <a:pt x="19634" y="2868"/>
                      <a:pt x="17348" y="2868"/>
                      <a:pt x="17348" y="2868"/>
                    </a:cubicBezTo>
                    <a:cubicBezTo>
                      <a:pt x="17348" y="2868"/>
                      <a:pt x="19646" y="2522"/>
                      <a:pt x="19801" y="2129"/>
                    </a:cubicBezTo>
                    <a:cubicBezTo>
                      <a:pt x="19922" y="1796"/>
                      <a:pt x="19367" y="1709"/>
                      <a:pt x="18761" y="1709"/>
                    </a:cubicBezTo>
                    <a:cubicBezTo>
                      <a:pt x="18113" y="1709"/>
                      <a:pt x="17408" y="1808"/>
                      <a:pt x="17408" y="1808"/>
                    </a:cubicBezTo>
                    <a:cubicBezTo>
                      <a:pt x="17408" y="1808"/>
                      <a:pt x="19587" y="1439"/>
                      <a:pt x="19396" y="844"/>
                    </a:cubicBezTo>
                    <a:cubicBezTo>
                      <a:pt x="19356" y="718"/>
                      <a:pt x="19154" y="671"/>
                      <a:pt x="18868" y="671"/>
                    </a:cubicBezTo>
                    <a:cubicBezTo>
                      <a:pt x="17961" y="671"/>
                      <a:pt x="16217" y="1153"/>
                      <a:pt x="16217" y="1153"/>
                    </a:cubicBezTo>
                    <a:cubicBezTo>
                      <a:pt x="16217" y="1153"/>
                      <a:pt x="17646" y="439"/>
                      <a:pt x="17122" y="46"/>
                    </a:cubicBezTo>
                    <a:cubicBezTo>
                      <a:pt x="17079" y="15"/>
                      <a:pt x="17014" y="0"/>
                      <a:pt x="16932" y="0"/>
                    </a:cubicBezTo>
                    <a:close/>
                  </a:path>
                </a:pathLst>
              </a:custGeom>
              <a:solidFill>
                <a:srgbClr val="9E6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46"/>
              <p:cNvSpPr/>
              <p:nvPr/>
            </p:nvSpPr>
            <p:spPr>
              <a:xfrm>
                <a:off x="4214200" y="2382125"/>
                <a:ext cx="163150" cy="316650"/>
              </a:xfrm>
              <a:custGeom>
                <a:avLst/>
                <a:gdLst/>
                <a:ahLst/>
                <a:cxnLst/>
                <a:rect l="l" t="t" r="r" b="b"/>
                <a:pathLst>
                  <a:path w="6526" h="12666" extrusionOk="0">
                    <a:moveTo>
                      <a:pt x="2863" y="0"/>
                    </a:moveTo>
                    <a:cubicBezTo>
                      <a:pt x="2849" y="0"/>
                      <a:pt x="2836" y="2"/>
                      <a:pt x="2822" y="6"/>
                    </a:cubicBezTo>
                    <a:cubicBezTo>
                      <a:pt x="2215" y="161"/>
                      <a:pt x="3132" y="2197"/>
                      <a:pt x="3132" y="2197"/>
                    </a:cubicBezTo>
                    <a:cubicBezTo>
                      <a:pt x="3132" y="2197"/>
                      <a:pt x="2203" y="273"/>
                      <a:pt x="1681" y="273"/>
                    </a:cubicBezTo>
                    <a:cubicBezTo>
                      <a:pt x="1619" y="273"/>
                      <a:pt x="1562" y="301"/>
                      <a:pt x="1513" y="363"/>
                    </a:cubicBezTo>
                    <a:cubicBezTo>
                      <a:pt x="1263" y="721"/>
                      <a:pt x="2275" y="2828"/>
                      <a:pt x="2275" y="2828"/>
                    </a:cubicBezTo>
                    <a:cubicBezTo>
                      <a:pt x="2275" y="2828"/>
                      <a:pt x="1157" y="1141"/>
                      <a:pt x="688" y="1141"/>
                    </a:cubicBezTo>
                    <a:cubicBezTo>
                      <a:pt x="659" y="1141"/>
                      <a:pt x="632" y="1147"/>
                      <a:pt x="608" y="1161"/>
                    </a:cubicBezTo>
                    <a:cubicBezTo>
                      <a:pt x="203" y="1399"/>
                      <a:pt x="1560" y="3483"/>
                      <a:pt x="1560" y="3483"/>
                    </a:cubicBezTo>
                    <a:cubicBezTo>
                      <a:pt x="1560" y="3483"/>
                      <a:pt x="884" y="2686"/>
                      <a:pt x="455" y="2686"/>
                    </a:cubicBezTo>
                    <a:cubicBezTo>
                      <a:pt x="398" y="2686"/>
                      <a:pt x="345" y="2700"/>
                      <a:pt x="298" y="2733"/>
                    </a:cubicBezTo>
                    <a:cubicBezTo>
                      <a:pt x="1" y="2923"/>
                      <a:pt x="929" y="4673"/>
                      <a:pt x="2025" y="5602"/>
                    </a:cubicBezTo>
                    <a:cubicBezTo>
                      <a:pt x="1668" y="8424"/>
                      <a:pt x="1406" y="8924"/>
                      <a:pt x="1763" y="11139"/>
                    </a:cubicBezTo>
                    <a:cubicBezTo>
                      <a:pt x="1763" y="11139"/>
                      <a:pt x="2084" y="12665"/>
                      <a:pt x="3843" y="12665"/>
                    </a:cubicBezTo>
                    <a:cubicBezTo>
                      <a:pt x="3999" y="12665"/>
                      <a:pt x="4167" y="12653"/>
                      <a:pt x="4346" y="12627"/>
                    </a:cubicBezTo>
                    <a:cubicBezTo>
                      <a:pt x="6525" y="12317"/>
                      <a:pt x="6430" y="10246"/>
                      <a:pt x="6430" y="10246"/>
                    </a:cubicBezTo>
                    <a:cubicBezTo>
                      <a:pt x="6037" y="8007"/>
                      <a:pt x="5716" y="6686"/>
                      <a:pt x="5597" y="5840"/>
                    </a:cubicBezTo>
                    <a:lnTo>
                      <a:pt x="5597" y="5816"/>
                    </a:lnTo>
                    <a:cubicBezTo>
                      <a:pt x="5597" y="5733"/>
                      <a:pt x="5573" y="5662"/>
                      <a:pt x="5573" y="5614"/>
                    </a:cubicBezTo>
                    <a:lnTo>
                      <a:pt x="5561" y="5614"/>
                    </a:lnTo>
                    <a:cubicBezTo>
                      <a:pt x="5537" y="5316"/>
                      <a:pt x="5501" y="4733"/>
                      <a:pt x="5394" y="4114"/>
                    </a:cubicBezTo>
                    <a:cubicBezTo>
                      <a:pt x="5418" y="3185"/>
                      <a:pt x="5132" y="1578"/>
                      <a:pt x="4775" y="1447"/>
                    </a:cubicBezTo>
                    <a:cubicBezTo>
                      <a:pt x="4733" y="1432"/>
                      <a:pt x="4695" y="1425"/>
                      <a:pt x="4661" y="1425"/>
                    </a:cubicBezTo>
                    <a:cubicBezTo>
                      <a:pt x="4172" y="1425"/>
                      <a:pt x="4358" y="2816"/>
                      <a:pt x="4358" y="2816"/>
                    </a:cubicBezTo>
                    <a:cubicBezTo>
                      <a:pt x="4358" y="2816"/>
                      <a:pt x="3397" y="0"/>
                      <a:pt x="2863" y="0"/>
                    </a:cubicBezTo>
                    <a:close/>
                  </a:path>
                </a:pathLst>
              </a:custGeom>
              <a:solidFill>
                <a:srgbClr val="9E6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46"/>
              <p:cNvSpPr/>
              <p:nvPr/>
            </p:nvSpPr>
            <p:spPr>
              <a:xfrm>
                <a:off x="3761175" y="2365600"/>
                <a:ext cx="66100" cy="222375"/>
              </a:xfrm>
              <a:custGeom>
                <a:avLst/>
                <a:gdLst/>
                <a:ahLst/>
                <a:cxnLst/>
                <a:rect l="l" t="t" r="r" b="b"/>
                <a:pathLst>
                  <a:path w="2644" h="8895" fill="none" extrusionOk="0">
                    <a:moveTo>
                      <a:pt x="2644" y="0"/>
                    </a:moveTo>
                    <a:cubicBezTo>
                      <a:pt x="2644" y="0"/>
                      <a:pt x="512" y="3227"/>
                      <a:pt x="262" y="4834"/>
                    </a:cubicBezTo>
                    <a:cubicBezTo>
                      <a:pt x="0" y="6442"/>
                      <a:pt x="0" y="8894"/>
                      <a:pt x="0" y="8894"/>
                    </a:cubicBezTo>
                  </a:path>
                </a:pathLst>
              </a:custGeom>
              <a:noFill/>
              <a:ln w="56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46"/>
              <p:cNvSpPr/>
              <p:nvPr/>
            </p:nvSpPr>
            <p:spPr>
              <a:xfrm>
                <a:off x="3689150" y="2863575"/>
                <a:ext cx="520025" cy="288150"/>
              </a:xfrm>
              <a:custGeom>
                <a:avLst/>
                <a:gdLst/>
                <a:ahLst/>
                <a:cxnLst/>
                <a:rect l="l" t="t" r="r" b="b"/>
                <a:pathLst>
                  <a:path w="20801" h="11526" extrusionOk="0">
                    <a:moveTo>
                      <a:pt x="18705" y="1"/>
                    </a:moveTo>
                    <a:lnTo>
                      <a:pt x="4572" y="6597"/>
                    </a:lnTo>
                    <a:cubicBezTo>
                      <a:pt x="0" y="6882"/>
                      <a:pt x="548" y="11526"/>
                      <a:pt x="548" y="11526"/>
                    </a:cubicBezTo>
                    <a:lnTo>
                      <a:pt x="20800" y="7502"/>
                    </a:lnTo>
                    <a:lnTo>
                      <a:pt x="18705" y="1"/>
                    </a:lnTo>
                    <a:close/>
                  </a:path>
                </a:pathLst>
              </a:custGeom>
              <a:solidFill>
                <a:srgbClr val="9E6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46"/>
              <p:cNvSpPr/>
              <p:nvPr/>
            </p:nvSpPr>
            <p:spPr>
              <a:xfrm>
                <a:off x="3552225" y="3137725"/>
                <a:ext cx="87525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3501" h="2794" extrusionOk="0">
                    <a:moveTo>
                      <a:pt x="1774" y="0"/>
                    </a:moveTo>
                    <a:cubicBezTo>
                      <a:pt x="0" y="2512"/>
                      <a:pt x="143" y="2786"/>
                      <a:pt x="143" y="2786"/>
                    </a:cubicBezTo>
                    <a:cubicBezTo>
                      <a:pt x="143" y="2786"/>
                      <a:pt x="205" y="2794"/>
                      <a:pt x="328" y="2794"/>
                    </a:cubicBezTo>
                    <a:cubicBezTo>
                      <a:pt x="736" y="2794"/>
                      <a:pt x="1815" y="2709"/>
                      <a:pt x="3501" y="1977"/>
                    </a:cubicBezTo>
                    <a:cubicBezTo>
                      <a:pt x="3179" y="1167"/>
                      <a:pt x="2572" y="453"/>
                      <a:pt x="177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46"/>
              <p:cNvSpPr/>
              <p:nvPr/>
            </p:nvSpPr>
            <p:spPr>
              <a:xfrm>
                <a:off x="3596875" y="2979625"/>
                <a:ext cx="210150" cy="207525"/>
              </a:xfrm>
              <a:custGeom>
                <a:avLst/>
                <a:gdLst/>
                <a:ahLst/>
                <a:cxnLst/>
                <a:rect l="l" t="t" r="r" b="b"/>
                <a:pathLst>
                  <a:path w="8406" h="8301" extrusionOk="0">
                    <a:moveTo>
                      <a:pt x="6488" y="1"/>
                    </a:moveTo>
                    <a:cubicBezTo>
                      <a:pt x="5922" y="1"/>
                      <a:pt x="4498" y="462"/>
                      <a:pt x="1798" y="3931"/>
                    </a:cubicBezTo>
                    <a:cubicBezTo>
                      <a:pt x="1036" y="4895"/>
                      <a:pt x="464" y="5693"/>
                      <a:pt x="0" y="6324"/>
                    </a:cubicBezTo>
                    <a:cubicBezTo>
                      <a:pt x="786" y="6789"/>
                      <a:pt x="1393" y="7491"/>
                      <a:pt x="1715" y="8301"/>
                    </a:cubicBezTo>
                    <a:cubicBezTo>
                      <a:pt x="2500" y="7955"/>
                      <a:pt x="3405" y="7479"/>
                      <a:pt x="4429" y="6812"/>
                    </a:cubicBezTo>
                    <a:cubicBezTo>
                      <a:pt x="4429" y="6812"/>
                      <a:pt x="5370" y="3050"/>
                      <a:pt x="8406" y="1967"/>
                    </a:cubicBezTo>
                    <a:cubicBezTo>
                      <a:pt x="8323" y="1931"/>
                      <a:pt x="7918" y="1038"/>
                      <a:pt x="6787" y="62"/>
                    </a:cubicBezTo>
                    <a:cubicBezTo>
                      <a:pt x="6787" y="62"/>
                      <a:pt x="6694" y="1"/>
                      <a:pt x="64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46"/>
              <p:cNvSpPr/>
              <p:nvPr/>
            </p:nvSpPr>
            <p:spPr>
              <a:xfrm>
                <a:off x="3542100" y="2967450"/>
                <a:ext cx="224150" cy="239950"/>
              </a:xfrm>
              <a:custGeom>
                <a:avLst/>
                <a:gdLst/>
                <a:ahLst/>
                <a:cxnLst/>
                <a:rect l="l" t="t" r="r" b="b"/>
                <a:pathLst>
                  <a:path w="8966" h="9598" extrusionOk="0">
                    <a:moveTo>
                      <a:pt x="8204" y="1"/>
                    </a:moveTo>
                    <a:cubicBezTo>
                      <a:pt x="8204" y="1"/>
                      <a:pt x="6620" y="882"/>
                      <a:pt x="3501" y="4382"/>
                    </a:cubicBezTo>
                    <a:cubicBezTo>
                      <a:pt x="0" y="8276"/>
                      <a:pt x="48" y="9228"/>
                      <a:pt x="48" y="9228"/>
                    </a:cubicBezTo>
                    <a:cubicBezTo>
                      <a:pt x="48" y="9228"/>
                      <a:pt x="215" y="9419"/>
                      <a:pt x="548" y="9597"/>
                    </a:cubicBezTo>
                    <a:cubicBezTo>
                      <a:pt x="3465" y="4728"/>
                      <a:pt x="6954" y="1894"/>
                      <a:pt x="8966" y="537"/>
                    </a:cubicBezTo>
                    <a:cubicBezTo>
                      <a:pt x="8728" y="358"/>
                      <a:pt x="8466" y="179"/>
                      <a:pt x="820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46"/>
              <p:cNvSpPr/>
              <p:nvPr/>
            </p:nvSpPr>
            <p:spPr>
              <a:xfrm>
                <a:off x="3648075" y="3125000"/>
                <a:ext cx="28875" cy="49050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1962" extrusionOk="0">
                    <a:moveTo>
                      <a:pt x="77" y="0"/>
                    </a:moveTo>
                    <a:cubicBezTo>
                      <a:pt x="63" y="0"/>
                      <a:pt x="48" y="3"/>
                      <a:pt x="36" y="9"/>
                    </a:cubicBezTo>
                    <a:cubicBezTo>
                      <a:pt x="0" y="57"/>
                      <a:pt x="0" y="104"/>
                      <a:pt x="36" y="116"/>
                    </a:cubicBezTo>
                    <a:cubicBezTo>
                      <a:pt x="988" y="843"/>
                      <a:pt x="810" y="1831"/>
                      <a:pt x="798" y="1867"/>
                    </a:cubicBezTo>
                    <a:cubicBezTo>
                      <a:pt x="798" y="1914"/>
                      <a:pt x="810" y="1950"/>
                      <a:pt x="857" y="1962"/>
                    </a:cubicBezTo>
                    <a:cubicBezTo>
                      <a:pt x="893" y="1962"/>
                      <a:pt x="941" y="1950"/>
                      <a:pt x="941" y="1902"/>
                    </a:cubicBezTo>
                    <a:cubicBezTo>
                      <a:pt x="941" y="1902"/>
                      <a:pt x="1155" y="783"/>
                      <a:pt x="119" y="9"/>
                    </a:cubicBezTo>
                    <a:cubicBezTo>
                      <a:pt x="107" y="3"/>
                      <a:pt x="92" y="0"/>
                      <a:pt x="7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46"/>
              <p:cNvSpPr/>
              <p:nvPr/>
            </p:nvSpPr>
            <p:spPr>
              <a:xfrm>
                <a:off x="3671575" y="3111600"/>
                <a:ext cx="28300" cy="48475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1939" extrusionOk="0">
                    <a:moveTo>
                      <a:pt x="90" y="0"/>
                    </a:moveTo>
                    <a:cubicBezTo>
                      <a:pt x="75" y="0"/>
                      <a:pt x="60" y="3"/>
                      <a:pt x="48" y="9"/>
                    </a:cubicBezTo>
                    <a:cubicBezTo>
                      <a:pt x="1" y="45"/>
                      <a:pt x="13" y="81"/>
                      <a:pt x="36" y="117"/>
                    </a:cubicBezTo>
                    <a:cubicBezTo>
                      <a:pt x="953" y="962"/>
                      <a:pt x="810" y="1843"/>
                      <a:pt x="810" y="1855"/>
                    </a:cubicBezTo>
                    <a:cubicBezTo>
                      <a:pt x="810" y="1902"/>
                      <a:pt x="822" y="1926"/>
                      <a:pt x="870" y="1938"/>
                    </a:cubicBezTo>
                    <a:cubicBezTo>
                      <a:pt x="905" y="1938"/>
                      <a:pt x="941" y="1926"/>
                      <a:pt x="953" y="1891"/>
                    </a:cubicBezTo>
                    <a:cubicBezTo>
                      <a:pt x="965" y="1843"/>
                      <a:pt x="1132" y="914"/>
                      <a:pt x="132" y="9"/>
                    </a:cubicBezTo>
                    <a:cubicBezTo>
                      <a:pt x="120" y="3"/>
                      <a:pt x="105" y="0"/>
                      <a:pt x="9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46"/>
              <p:cNvSpPr/>
              <p:nvPr/>
            </p:nvSpPr>
            <p:spPr>
              <a:xfrm>
                <a:off x="3690925" y="3142475"/>
                <a:ext cx="34250" cy="31425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1257" extrusionOk="0">
                    <a:moveTo>
                      <a:pt x="227" y="203"/>
                    </a:moveTo>
                    <a:lnTo>
                      <a:pt x="227" y="203"/>
                    </a:lnTo>
                    <a:cubicBezTo>
                      <a:pt x="584" y="346"/>
                      <a:pt x="1167" y="632"/>
                      <a:pt x="1227" y="882"/>
                    </a:cubicBezTo>
                    <a:cubicBezTo>
                      <a:pt x="1227" y="917"/>
                      <a:pt x="1239" y="977"/>
                      <a:pt x="1167" y="1048"/>
                    </a:cubicBezTo>
                    <a:cubicBezTo>
                      <a:pt x="1167" y="1060"/>
                      <a:pt x="1144" y="1060"/>
                      <a:pt x="1132" y="1084"/>
                    </a:cubicBezTo>
                    <a:cubicBezTo>
                      <a:pt x="1100" y="1116"/>
                      <a:pt x="1073" y="1127"/>
                      <a:pt x="1042" y="1127"/>
                    </a:cubicBezTo>
                    <a:cubicBezTo>
                      <a:pt x="1026" y="1127"/>
                      <a:pt x="1009" y="1124"/>
                      <a:pt x="989" y="1120"/>
                    </a:cubicBezTo>
                    <a:cubicBezTo>
                      <a:pt x="715" y="1084"/>
                      <a:pt x="405" y="548"/>
                      <a:pt x="227" y="203"/>
                    </a:cubicBezTo>
                    <a:close/>
                    <a:moveTo>
                      <a:pt x="108" y="1"/>
                    </a:moveTo>
                    <a:cubicBezTo>
                      <a:pt x="84" y="1"/>
                      <a:pt x="60" y="1"/>
                      <a:pt x="48" y="13"/>
                    </a:cubicBezTo>
                    <a:cubicBezTo>
                      <a:pt x="12" y="36"/>
                      <a:pt x="1" y="72"/>
                      <a:pt x="12" y="84"/>
                    </a:cubicBezTo>
                    <a:cubicBezTo>
                      <a:pt x="72" y="191"/>
                      <a:pt x="524" y="1168"/>
                      <a:pt x="965" y="1251"/>
                    </a:cubicBezTo>
                    <a:cubicBezTo>
                      <a:pt x="984" y="1255"/>
                      <a:pt x="1002" y="1257"/>
                      <a:pt x="1021" y="1257"/>
                    </a:cubicBezTo>
                    <a:cubicBezTo>
                      <a:pt x="1109" y="1257"/>
                      <a:pt x="1194" y="1213"/>
                      <a:pt x="1263" y="1144"/>
                    </a:cubicBezTo>
                    <a:cubicBezTo>
                      <a:pt x="1370" y="1037"/>
                      <a:pt x="1370" y="917"/>
                      <a:pt x="1358" y="846"/>
                    </a:cubicBezTo>
                    <a:cubicBezTo>
                      <a:pt x="1251" y="406"/>
                      <a:pt x="227" y="36"/>
                      <a:pt x="10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46"/>
              <p:cNvSpPr/>
              <p:nvPr/>
            </p:nvSpPr>
            <p:spPr>
              <a:xfrm>
                <a:off x="3690325" y="3123725"/>
                <a:ext cx="40500" cy="22450"/>
              </a:xfrm>
              <a:custGeom>
                <a:avLst/>
                <a:gdLst/>
                <a:ahLst/>
                <a:cxnLst/>
                <a:rect l="l" t="t" r="r" b="b"/>
                <a:pathLst>
                  <a:path w="1620" h="898" extrusionOk="0">
                    <a:moveTo>
                      <a:pt x="1267" y="126"/>
                    </a:moveTo>
                    <a:cubicBezTo>
                      <a:pt x="1287" y="126"/>
                      <a:pt x="1305" y="127"/>
                      <a:pt x="1322" y="132"/>
                    </a:cubicBezTo>
                    <a:cubicBezTo>
                      <a:pt x="1346" y="155"/>
                      <a:pt x="1406" y="179"/>
                      <a:pt x="1441" y="274"/>
                    </a:cubicBezTo>
                    <a:cubicBezTo>
                      <a:pt x="1465" y="346"/>
                      <a:pt x="1465" y="405"/>
                      <a:pt x="1429" y="465"/>
                    </a:cubicBezTo>
                    <a:cubicBezTo>
                      <a:pt x="1406" y="477"/>
                      <a:pt x="1394" y="513"/>
                      <a:pt x="1370" y="524"/>
                    </a:cubicBezTo>
                    <a:cubicBezTo>
                      <a:pt x="1144" y="691"/>
                      <a:pt x="608" y="727"/>
                      <a:pt x="263" y="727"/>
                    </a:cubicBezTo>
                    <a:cubicBezTo>
                      <a:pt x="540" y="483"/>
                      <a:pt x="1003" y="126"/>
                      <a:pt x="1267" y="126"/>
                    </a:cubicBezTo>
                    <a:close/>
                    <a:moveTo>
                      <a:pt x="1255" y="1"/>
                    </a:moveTo>
                    <a:cubicBezTo>
                      <a:pt x="1045" y="1"/>
                      <a:pt x="764" y="160"/>
                      <a:pt x="536" y="346"/>
                    </a:cubicBezTo>
                    <a:cubicBezTo>
                      <a:pt x="298" y="524"/>
                      <a:pt x="84" y="715"/>
                      <a:pt x="25" y="775"/>
                    </a:cubicBezTo>
                    <a:cubicBezTo>
                      <a:pt x="13" y="786"/>
                      <a:pt x="1" y="822"/>
                      <a:pt x="13" y="846"/>
                    </a:cubicBezTo>
                    <a:cubicBezTo>
                      <a:pt x="13" y="882"/>
                      <a:pt x="36" y="894"/>
                      <a:pt x="72" y="894"/>
                    </a:cubicBezTo>
                    <a:cubicBezTo>
                      <a:pt x="96" y="896"/>
                      <a:pt x="149" y="898"/>
                      <a:pt x="223" y="898"/>
                    </a:cubicBezTo>
                    <a:cubicBezTo>
                      <a:pt x="558" y="898"/>
                      <a:pt x="1310" y="853"/>
                      <a:pt x="1525" y="560"/>
                    </a:cubicBezTo>
                    <a:cubicBezTo>
                      <a:pt x="1608" y="477"/>
                      <a:pt x="1620" y="358"/>
                      <a:pt x="1572" y="239"/>
                    </a:cubicBezTo>
                    <a:cubicBezTo>
                      <a:pt x="1525" y="84"/>
                      <a:pt x="1429" y="24"/>
                      <a:pt x="1346" y="13"/>
                    </a:cubicBezTo>
                    <a:cubicBezTo>
                      <a:pt x="1318" y="5"/>
                      <a:pt x="1287" y="1"/>
                      <a:pt x="125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46"/>
              <p:cNvSpPr/>
              <p:nvPr/>
            </p:nvSpPr>
            <p:spPr>
              <a:xfrm>
                <a:off x="3762650" y="2809800"/>
                <a:ext cx="659050" cy="338075"/>
              </a:xfrm>
              <a:custGeom>
                <a:avLst/>
                <a:gdLst/>
                <a:ahLst/>
                <a:cxnLst/>
                <a:rect l="l" t="t" r="r" b="b"/>
                <a:pathLst>
                  <a:path w="26362" h="13523" extrusionOk="0">
                    <a:moveTo>
                      <a:pt x="21259" y="0"/>
                    </a:moveTo>
                    <a:cubicBezTo>
                      <a:pt x="18253" y="0"/>
                      <a:pt x="1596" y="8259"/>
                      <a:pt x="1596" y="8259"/>
                    </a:cubicBezTo>
                    <a:cubicBezTo>
                      <a:pt x="1" y="10760"/>
                      <a:pt x="751" y="13522"/>
                      <a:pt x="751" y="13522"/>
                    </a:cubicBezTo>
                    <a:cubicBezTo>
                      <a:pt x="751" y="13522"/>
                      <a:pt x="18729" y="9795"/>
                      <a:pt x="22623" y="7843"/>
                    </a:cubicBezTo>
                    <a:cubicBezTo>
                      <a:pt x="24456" y="6926"/>
                      <a:pt x="26361" y="1199"/>
                      <a:pt x="21408" y="8"/>
                    </a:cubicBezTo>
                    <a:cubicBezTo>
                      <a:pt x="21363" y="3"/>
                      <a:pt x="21313" y="0"/>
                      <a:pt x="2125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46"/>
              <p:cNvSpPr/>
              <p:nvPr/>
            </p:nvSpPr>
            <p:spPr>
              <a:xfrm>
                <a:off x="3804325" y="2828400"/>
                <a:ext cx="401575" cy="188500"/>
              </a:xfrm>
              <a:custGeom>
                <a:avLst/>
                <a:gdLst/>
                <a:ahLst/>
                <a:cxnLst/>
                <a:rect l="l" t="t" r="r" b="b"/>
                <a:pathLst>
                  <a:path w="16063" h="7540" extrusionOk="0">
                    <a:moveTo>
                      <a:pt x="15938" y="0"/>
                    </a:moveTo>
                    <a:cubicBezTo>
                      <a:pt x="15924" y="0"/>
                      <a:pt x="15909" y="4"/>
                      <a:pt x="15896" y="15"/>
                    </a:cubicBezTo>
                    <a:lnTo>
                      <a:pt x="72" y="7349"/>
                    </a:lnTo>
                    <a:cubicBezTo>
                      <a:pt x="37" y="7373"/>
                      <a:pt x="1" y="7444"/>
                      <a:pt x="37" y="7480"/>
                    </a:cubicBezTo>
                    <a:cubicBezTo>
                      <a:pt x="48" y="7527"/>
                      <a:pt x="96" y="7539"/>
                      <a:pt x="120" y="7539"/>
                    </a:cubicBezTo>
                    <a:cubicBezTo>
                      <a:pt x="144" y="7539"/>
                      <a:pt x="156" y="7539"/>
                      <a:pt x="167" y="7527"/>
                    </a:cubicBezTo>
                    <a:lnTo>
                      <a:pt x="15991" y="193"/>
                    </a:lnTo>
                    <a:cubicBezTo>
                      <a:pt x="16039" y="157"/>
                      <a:pt x="16062" y="98"/>
                      <a:pt x="16039" y="62"/>
                    </a:cubicBezTo>
                    <a:cubicBezTo>
                      <a:pt x="16013" y="28"/>
                      <a:pt x="15975" y="0"/>
                      <a:pt x="159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46"/>
              <p:cNvSpPr/>
              <p:nvPr/>
            </p:nvSpPr>
            <p:spPr>
              <a:xfrm>
                <a:off x="3974600" y="3004725"/>
                <a:ext cx="354225" cy="102650"/>
              </a:xfrm>
              <a:custGeom>
                <a:avLst/>
                <a:gdLst/>
                <a:ahLst/>
                <a:cxnLst/>
                <a:rect l="l" t="t" r="r" b="b"/>
                <a:pathLst>
                  <a:path w="14169" h="4106" extrusionOk="0">
                    <a:moveTo>
                      <a:pt x="14037" y="1"/>
                    </a:moveTo>
                    <a:cubicBezTo>
                      <a:pt x="14024" y="1"/>
                      <a:pt x="14011" y="4"/>
                      <a:pt x="14002" y="10"/>
                    </a:cubicBezTo>
                    <a:cubicBezTo>
                      <a:pt x="11704" y="1117"/>
                      <a:pt x="5179" y="2737"/>
                      <a:pt x="84" y="3915"/>
                    </a:cubicBezTo>
                    <a:cubicBezTo>
                      <a:pt x="24" y="3927"/>
                      <a:pt x="0" y="3975"/>
                      <a:pt x="12" y="4034"/>
                    </a:cubicBezTo>
                    <a:cubicBezTo>
                      <a:pt x="12" y="4082"/>
                      <a:pt x="60" y="4106"/>
                      <a:pt x="95" y="4106"/>
                    </a:cubicBezTo>
                    <a:cubicBezTo>
                      <a:pt x="95" y="4106"/>
                      <a:pt x="106" y="4100"/>
                      <a:pt x="117" y="4100"/>
                    </a:cubicBezTo>
                    <a:cubicBezTo>
                      <a:pt x="122" y="4100"/>
                      <a:pt x="127" y="4102"/>
                      <a:pt x="131" y="4106"/>
                    </a:cubicBezTo>
                    <a:cubicBezTo>
                      <a:pt x="5215" y="2927"/>
                      <a:pt x="11787" y="1296"/>
                      <a:pt x="14085" y="189"/>
                    </a:cubicBezTo>
                    <a:cubicBezTo>
                      <a:pt x="14133" y="165"/>
                      <a:pt x="14169" y="105"/>
                      <a:pt x="14133" y="58"/>
                    </a:cubicBezTo>
                    <a:cubicBezTo>
                      <a:pt x="14115" y="23"/>
                      <a:pt x="14072" y="1"/>
                      <a:pt x="1403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25" name="Google Shape;1125;p46"/>
            <p:cNvSpPr/>
            <p:nvPr/>
          </p:nvSpPr>
          <p:spPr>
            <a:xfrm rot="484998" flipH="1">
              <a:off x="1789282" y="3130430"/>
              <a:ext cx="118910" cy="23258"/>
            </a:xfrm>
            <a:custGeom>
              <a:avLst/>
              <a:gdLst/>
              <a:ahLst/>
              <a:cxnLst/>
              <a:rect l="l" t="t" r="r" b="b"/>
              <a:pathLst>
                <a:path w="11943" h="2336" fill="none" extrusionOk="0">
                  <a:moveTo>
                    <a:pt x="1" y="1"/>
                  </a:moveTo>
                  <a:cubicBezTo>
                    <a:pt x="1" y="1"/>
                    <a:pt x="1235" y="2336"/>
                    <a:pt x="5972" y="2336"/>
                  </a:cubicBezTo>
                  <a:cubicBezTo>
                    <a:pt x="10742" y="2336"/>
                    <a:pt x="11943" y="1"/>
                    <a:pt x="11943" y="1"/>
                  </a:cubicBezTo>
                </a:path>
              </a:pathLst>
            </a:custGeom>
            <a:noFill/>
            <a:ln w="15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46"/>
            <p:cNvSpPr/>
            <p:nvPr/>
          </p:nvSpPr>
          <p:spPr>
            <a:xfrm rot="484998" flipH="1">
              <a:off x="1842444" y="3012301"/>
              <a:ext cx="53476" cy="74733"/>
            </a:xfrm>
            <a:custGeom>
              <a:avLst/>
              <a:gdLst/>
              <a:ahLst/>
              <a:cxnLst/>
              <a:rect l="l" t="t" r="r" b="b"/>
              <a:pathLst>
                <a:path w="5371" h="7506" fill="none" extrusionOk="0">
                  <a:moveTo>
                    <a:pt x="4003" y="1"/>
                  </a:moveTo>
                  <a:cubicBezTo>
                    <a:pt x="2802" y="101"/>
                    <a:pt x="1201" y="834"/>
                    <a:pt x="701" y="1468"/>
                  </a:cubicBezTo>
                  <a:cubicBezTo>
                    <a:pt x="0" y="2436"/>
                    <a:pt x="0" y="3803"/>
                    <a:pt x="567" y="4871"/>
                  </a:cubicBezTo>
                  <a:cubicBezTo>
                    <a:pt x="1468" y="6539"/>
                    <a:pt x="3503" y="7506"/>
                    <a:pt x="5371" y="7172"/>
                  </a:cubicBez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27" name="Google Shape;1127;p46"/>
            <p:cNvGrpSpPr/>
            <p:nvPr/>
          </p:nvGrpSpPr>
          <p:grpSpPr>
            <a:xfrm rot="923918">
              <a:off x="1670655" y="2884660"/>
              <a:ext cx="159338" cy="139556"/>
              <a:chOff x="2699311" y="2741439"/>
              <a:chExt cx="322726" cy="282660"/>
            </a:xfrm>
          </p:grpSpPr>
          <p:sp>
            <p:nvSpPr>
              <p:cNvPr id="1128" name="Google Shape;1128;p46"/>
              <p:cNvSpPr/>
              <p:nvPr/>
            </p:nvSpPr>
            <p:spPr>
              <a:xfrm>
                <a:off x="2714295" y="2808657"/>
                <a:ext cx="52408" cy="15009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602" fill="none" extrusionOk="0">
                    <a:moveTo>
                      <a:pt x="2102" y="234"/>
                    </a:moveTo>
                    <a:cubicBezTo>
                      <a:pt x="1468" y="601"/>
                      <a:pt x="567" y="501"/>
                      <a:pt x="0" y="1"/>
                    </a:cubicBezTo>
                  </a:path>
                </a:pathLst>
              </a:custGeom>
              <a:noFill/>
              <a:ln w="10850" cap="flat" cmpd="sng">
                <a:solidFill>
                  <a:srgbClr val="1A1A1A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46"/>
              <p:cNvSpPr/>
              <p:nvPr/>
            </p:nvSpPr>
            <p:spPr>
              <a:xfrm>
                <a:off x="2742569" y="2757919"/>
                <a:ext cx="266154" cy="266179"/>
              </a:xfrm>
              <a:custGeom>
                <a:avLst/>
                <a:gdLst/>
                <a:ahLst/>
                <a:cxnLst/>
                <a:rect l="l" t="t" r="r" b="b"/>
                <a:pathLst>
                  <a:path w="10675" h="10676" extrusionOk="0">
                    <a:moveTo>
                      <a:pt x="5337" y="1"/>
                    </a:moveTo>
                    <a:cubicBezTo>
                      <a:pt x="2402" y="1"/>
                      <a:pt x="0" y="2403"/>
                      <a:pt x="0" y="5338"/>
                    </a:cubicBezTo>
                    <a:cubicBezTo>
                      <a:pt x="0" y="8273"/>
                      <a:pt x="2402" y="10675"/>
                      <a:pt x="5337" y="10675"/>
                    </a:cubicBezTo>
                    <a:cubicBezTo>
                      <a:pt x="8273" y="10675"/>
                      <a:pt x="10675" y="8273"/>
                      <a:pt x="10675" y="5338"/>
                    </a:cubicBezTo>
                    <a:cubicBezTo>
                      <a:pt x="10675" y="2403"/>
                      <a:pt x="8273" y="1"/>
                      <a:pt x="533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46"/>
              <p:cNvSpPr/>
              <p:nvPr/>
            </p:nvSpPr>
            <p:spPr>
              <a:xfrm>
                <a:off x="2783308" y="2790356"/>
                <a:ext cx="224592" cy="224592"/>
              </a:xfrm>
              <a:custGeom>
                <a:avLst/>
                <a:gdLst/>
                <a:ahLst/>
                <a:cxnLst/>
                <a:rect l="l" t="t" r="r" b="b"/>
                <a:pathLst>
                  <a:path w="9008" h="9008" extrusionOk="0">
                    <a:moveTo>
                      <a:pt x="4504" y="1"/>
                    </a:moveTo>
                    <a:cubicBezTo>
                      <a:pt x="2002" y="1"/>
                      <a:pt x="1" y="2002"/>
                      <a:pt x="1" y="4504"/>
                    </a:cubicBezTo>
                    <a:cubicBezTo>
                      <a:pt x="1" y="6972"/>
                      <a:pt x="2002" y="9007"/>
                      <a:pt x="4504" y="9007"/>
                    </a:cubicBezTo>
                    <a:cubicBezTo>
                      <a:pt x="6972" y="9007"/>
                      <a:pt x="9007" y="6972"/>
                      <a:pt x="9007" y="4504"/>
                    </a:cubicBezTo>
                    <a:cubicBezTo>
                      <a:pt x="9007" y="2002"/>
                      <a:pt x="6972" y="1"/>
                      <a:pt x="4504" y="1"/>
                    </a:cubicBez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46"/>
              <p:cNvSpPr/>
              <p:nvPr/>
            </p:nvSpPr>
            <p:spPr>
              <a:xfrm>
                <a:off x="2699311" y="2741439"/>
                <a:ext cx="322726" cy="174528"/>
              </a:xfrm>
              <a:custGeom>
                <a:avLst/>
                <a:gdLst/>
                <a:ahLst/>
                <a:cxnLst/>
                <a:rect l="l" t="t" r="r" b="b"/>
                <a:pathLst>
                  <a:path w="12944" h="7000" extrusionOk="0">
                    <a:moveTo>
                      <a:pt x="6872" y="1"/>
                    </a:moveTo>
                    <a:cubicBezTo>
                      <a:pt x="5971" y="1"/>
                      <a:pt x="5066" y="201"/>
                      <a:pt x="4237" y="595"/>
                    </a:cubicBezTo>
                    <a:cubicBezTo>
                      <a:pt x="2903" y="1262"/>
                      <a:pt x="1502" y="1629"/>
                      <a:pt x="1" y="1663"/>
                    </a:cubicBezTo>
                    <a:cubicBezTo>
                      <a:pt x="381" y="2422"/>
                      <a:pt x="1491" y="2817"/>
                      <a:pt x="2223" y="2817"/>
                    </a:cubicBezTo>
                    <a:cubicBezTo>
                      <a:pt x="2455" y="2817"/>
                      <a:pt x="2649" y="2777"/>
                      <a:pt x="2769" y="2697"/>
                    </a:cubicBezTo>
                    <a:cubicBezTo>
                      <a:pt x="3203" y="2496"/>
                      <a:pt x="3570" y="2130"/>
                      <a:pt x="4004" y="1829"/>
                    </a:cubicBezTo>
                    <a:cubicBezTo>
                      <a:pt x="4913" y="1134"/>
                      <a:pt x="6061" y="791"/>
                      <a:pt x="7208" y="791"/>
                    </a:cubicBezTo>
                    <a:cubicBezTo>
                      <a:pt x="8206" y="791"/>
                      <a:pt x="9203" y="1050"/>
                      <a:pt x="10041" y="1562"/>
                    </a:cubicBezTo>
                    <a:cubicBezTo>
                      <a:pt x="11842" y="2730"/>
                      <a:pt x="12743" y="4898"/>
                      <a:pt x="12343" y="7000"/>
                    </a:cubicBezTo>
                    <a:cubicBezTo>
                      <a:pt x="12943" y="4831"/>
                      <a:pt x="12209" y="2730"/>
                      <a:pt x="10508" y="1296"/>
                    </a:cubicBezTo>
                    <a:cubicBezTo>
                      <a:pt x="9480" y="426"/>
                      <a:pt x="8182" y="1"/>
                      <a:pt x="6872" y="1"/>
                    </a:cubicBez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32" name="Google Shape;1132;p46"/>
            <p:cNvGrpSpPr/>
            <p:nvPr/>
          </p:nvGrpSpPr>
          <p:grpSpPr>
            <a:xfrm rot="754152">
              <a:off x="1928816" y="2937845"/>
              <a:ext cx="164288" cy="143526"/>
              <a:chOff x="3244884" y="2741439"/>
              <a:chExt cx="323549" cy="282660"/>
            </a:xfrm>
          </p:grpSpPr>
          <p:sp>
            <p:nvSpPr>
              <p:cNvPr id="1133" name="Google Shape;1133;p46"/>
              <p:cNvSpPr/>
              <p:nvPr/>
            </p:nvSpPr>
            <p:spPr>
              <a:xfrm>
                <a:off x="3255705" y="2757919"/>
                <a:ext cx="266154" cy="266179"/>
              </a:xfrm>
              <a:custGeom>
                <a:avLst/>
                <a:gdLst/>
                <a:ahLst/>
                <a:cxnLst/>
                <a:rect l="l" t="t" r="r" b="b"/>
                <a:pathLst>
                  <a:path w="10675" h="10676" extrusionOk="0">
                    <a:moveTo>
                      <a:pt x="5338" y="1"/>
                    </a:moveTo>
                    <a:cubicBezTo>
                      <a:pt x="2402" y="1"/>
                      <a:pt x="1" y="2403"/>
                      <a:pt x="1" y="5338"/>
                    </a:cubicBezTo>
                    <a:cubicBezTo>
                      <a:pt x="1" y="8273"/>
                      <a:pt x="2402" y="10675"/>
                      <a:pt x="5338" y="10675"/>
                    </a:cubicBezTo>
                    <a:cubicBezTo>
                      <a:pt x="8307" y="10675"/>
                      <a:pt x="10675" y="8273"/>
                      <a:pt x="10675" y="5338"/>
                    </a:cubicBezTo>
                    <a:cubicBezTo>
                      <a:pt x="10675" y="2403"/>
                      <a:pt x="8307" y="1"/>
                      <a:pt x="533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4" name="Google Shape;1134;p46"/>
              <p:cNvSpPr/>
              <p:nvPr/>
            </p:nvSpPr>
            <p:spPr>
              <a:xfrm>
                <a:off x="3296469" y="2790356"/>
                <a:ext cx="224567" cy="224592"/>
              </a:xfrm>
              <a:custGeom>
                <a:avLst/>
                <a:gdLst/>
                <a:ahLst/>
                <a:cxnLst/>
                <a:rect l="l" t="t" r="r" b="b"/>
                <a:pathLst>
                  <a:path w="9007" h="9008" extrusionOk="0">
                    <a:moveTo>
                      <a:pt x="4503" y="1"/>
                    </a:moveTo>
                    <a:cubicBezTo>
                      <a:pt x="2035" y="1"/>
                      <a:pt x="0" y="2002"/>
                      <a:pt x="0" y="4504"/>
                    </a:cubicBezTo>
                    <a:cubicBezTo>
                      <a:pt x="0" y="6972"/>
                      <a:pt x="2035" y="9007"/>
                      <a:pt x="4503" y="9007"/>
                    </a:cubicBezTo>
                    <a:cubicBezTo>
                      <a:pt x="7005" y="9007"/>
                      <a:pt x="9007" y="6972"/>
                      <a:pt x="9007" y="4504"/>
                    </a:cubicBezTo>
                    <a:cubicBezTo>
                      <a:pt x="9007" y="2002"/>
                      <a:pt x="7005" y="1"/>
                      <a:pt x="4503" y="1"/>
                    </a:cubicBez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46"/>
              <p:cNvSpPr/>
              <p:nvPr/>
            </p:nvSpPr>
            <p:spPr>
              <a:xfrm>
                <a:off x="3244884" y="2741439"/>
                <a:ext cx="323549" cy="174528"/>
              </a:xfrm>
              <a:custGeom>
                <a:avLst/>
                <a:gdLst/>
                <a:ahLst/>
                <a:cxnLst/>
                <a:rect l="l" t="t" r="r" b="b"/>
                <a:pathLst>
                  <a:path w="12977" h="7000" extrusionOk="0">
                    <a:moveTo>
                      <a:pt x="6075" y="1"/>
                    </a:moveTo>
                    <a:cubicBezTo>
                      <a:pt x="4768" y="1"/>
                      <a:pt x="3478" y="426"/>
                      <a:pt x="2469" y="1296"/>
                    </a:cubicBezTo>
                    <a:cubicBezTo>
                      <a:pt x="735" y="2730"/>
                      <a:pt x="1" y="4831"/>
                      <a:pt x="635" y="7000"/>
                    </a:cubicBezTo>
                    <a:cubicBezTo>
                      <a:pt x="201" y="4898"/>
                      <a:pt x="1135" y="2730"/>
                      <a:pt x="2903" y="1562"/>
                    </a:cubicBezTo>
                    <a:cubicBezTo>
                      <a:pt x="3741" y="1050"/>
                      <a:pt x="4738" y="791"/>
                      <a:pt x="5739" y="791"/>
                    </a:cubicBezTo>
                    <a:cubicBezTo>
                      <a:pt x="6890" y="791"/>
                      <a:pt x="8046" y="1134"/>
                      <a:pt x="8974" y="1829"/>
                    </a:cubicBezTo>
                    <a:cubicBezTo>
                      <a:pt x="9374" y="2130"/>
                      <a:pt x="9741" y="2496"/>
                      <a:pt x="10175" y="2697"/>
                    </a:cubicBezTo>
                    <a:cubicBezTo>
                      <a:pt x="10295" y="2777"/>
                      <a:pt x="10491" y="2817"/>
                      <a:pt x="10726" y="2817"/>
                    </a:cubicBezTo>
                    <a:cubicBezTo>
                      <a:pt x="11467" y="2817"/>
                      <a:pt x="12597" y="2422"/>
                      <a:pt x="12977" y="1663"/>
                    </a:cubicBezTo>
                    <a:cubicBezTo>
                      <a:pt x="11476" y="1629"/>
                      <a:pt x="10041" y="1262"/>
                      <a:pt x="8707" y="595"/>
                    </a:cubicBezTo>
                    <a:cubicBezTo>
                      <a:pt x="7879" y="201"/>
                      <a:pt x="6973" y="1"/>
                      <a:pt x="6075" y="1"/>
                    </a:cubicBez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46"/>
              <p:cNvSpPr/>
              <p:nvPr/>
            </p:nvSpPr>
            <p:spPr>
              <a:xfrm>
                <a:off x="3496054" y="2809480"/>
                <a:ext cx="52433" cy="14187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569" fill="none" extrusionOk="0">
                    <a:moveTo>
                      <a:pt x="1" y="1"/>
                    </a:moveTo>
                    <a:cubicBezTo>
                      <a:pt x="601" y="468"/>
                      <a:pt x="1469" y="568"/>
                      <a:pt x="2102" y="134"/>
                    </a:cubicBezTo>
                  </a:path>
                </a:pathLst>
              </a:custGeom>
              <a:noFill/>
              <a:ln w="10850" cap="flat" cmpd="sng">
                <a:solidFill>
                  <a:srgbClr val="1A1A1A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738E0726-96A7-F8A9-E38E-639F61F5E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892" y="54975"/>
            <a:ext cx="3475021" cy="213378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4CC149A-ECF3-DF8B-3165-1E2EA9FC1875}"/>
              </a:ext>
            </a:extLst>
          </p:cNvPr>
          <p:cNvSpPr txBox="1"/>
          <p:nvPr/>
        </p:nvSpPr>
        <p:spPr>
          <a:xfrm>
            <a:off x="4156563" y="1668038"/>
            <a:ext cx="4572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ar-JO" sz="2800" b="1" i="0" u="none" strike="noStrike" kern="1200" cap="none" spc="0" normalizeH="0" baseline="0" noProof="0" dirty="0">
                <a:ln>
                  <a:noFill/>
                </a:ln>
                <a:solidFill>
                  <a:srgbClr val="5C3C3C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ألتزم بحضور الالقاءات والأنشطة</a:t>
            </a:r>
          </a:p>
          <a:p>
            <a:pPr algn="r"/>
            <a:br>
              <a:rPr kumimoji="0" lang="ar-JO" sz="2800" b="1" i="0" u="none" strike="noStrike" kern="1200" cap="none" spc="0" normalizeH="0" baseline="0" noProof="0" dirty="0">
                <a:ln>
                  <a:noFill/>
                </a:ln>
                <a:solidFill>
                  <a:srgbClr val="5C3C3C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</a:br>
            <a:r>
              <a:rPr kumimoji="0" lang="ar-JO" sz="2800" b="1" i="0" u="none" strike="noStrike" kern="1200" cap="none" spc="0" normalizeH="0" baseline="0" noProof="0" dirty="0">
                <a:ln>
                  <a:noFill/>
                </a:ln>
                <a:solidFill>
                  <a:srgbClr val="5C3C3C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ألتزم بالزي الكشفي</a:t>
            </a:r>
          </a:p>
          <a:p>
            <a:pPr algn="r"/>
            <a:br>
              <a:rPr kumimoji="0" lang="ar-JO" sz="2800" b="1" i="0" u="none" strike="noStrike" kern="1200" cap="none" spc="0" normalizeH="0" baseline="0" noProof="0" dirty="0">
                <a:ln>
                  <a:noFill/>
                </a:ln>
                <a:solidFill>
                  <a:srgbClr val="5C3C3C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</a:br>
            <a:r>
              <a:rPr kumimoji="0" lang="ar-JO" sz="2800" b="1" i="0" u="none" strike="noStrike" kern="1200" cap="none" spc="0" normalizeH="0" baseline="0" noProof="0" dirty="0">
                <a:ln>
                  <a:noFill/>
                </a:ln>
                <a:solidFill>
                  <a:srgbClr val="5C3C3C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ألتزم بالوعد والقانون الكشفي </a:t>
            </a:r>
            <a:endParaRPr lang="en-US" sz="1100" dirty="0">
              <a:solidFill>
                <a:srgbClr val="5C3C3C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5AA6F2B-F903-8367-D802-4D05361D01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22" y="0"/>
            <a:ext cx="8961356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51"/>
          <p:cNvSpPr txBox="1">
            <a:spLocks noGrp="1"/>
          </p:cNvSpPr>
          <p:nvPr>
            <p:ph type="title" idx="2"/>
          </p:nvPr>
        </p:nvSpPr>
        <p:spPr>
          <a:xfrm>
            <a:off x="4683684" y="943238"/>
            <a:ext cx="2787000" cy="140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C775F6-CA7A-D886-34AF-4A4942BC7C01}"/>
              </a:ext>
            </a:extLst>
          </p:cNvPr>
          <p:cNvSpPr txBox="1"/>
          <p:nvPr/>
        </p:nvSpPr>
        <p:spPr>
          <a:xfrm>
            <a:off x="5844044" y="2239265"/>
            <a:ext cx="2787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JO" sz="6600" b="1" i="0" u="none" strike="noStrike" kern="1200" cap="none" spc="0" normalizeH="0" baseline="0" noProof="0" dirty="0">
                <a:ln>
                  <a:noFill/>
                </a:ln>
                <a:solidFill>
                  <a:srgbClr val="254A5D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الاحترام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4FDDA1-EC34-491D-AD1E-7C4606E84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01" y="0"/>
            <a:ext cx="5542312" cy="51435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800AC47-A385-BA75-951B-26691EAF9A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22" y="0"/>
            <a:ext cx="8961356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3C29FAA6-4A8D-3FEF-2C32-D288268E419A}"/>
              </a:ext>
            </a:extLst>
          </p:cNvPr>
          <p:cNvSpPr txBox="1"/>
          <p:nvPr/>
        </p:nvSpPr>
        <p:spPr>
          <a:xfrm>
            <a:off x="5003181" y="104747"/>
            <a:ext cx="305543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JO" sz="8000" b="1" i="0" u="none" strike="noStrike" kern="1200" cap="none" spc="0" normalizeH="0" baseline="0" noProof="0" dirty="0">
                <a:ln>
                  <a:noFill/>
                </a:ln>
                <a:solidFill>
                  <a:srgbClr val="254A5D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الاحترام</a:t>
            </a:r>
            <a:endParaRPr lang="en-US" sz="2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2B5524-08DF-A25A-BEFF-40CC161DAAB2}"/>
              </a:ext>
            </a:extLst>
          </p:cNvPr>
          <p:cNvSpPr txBox="1"/>
          <p:nvPr/>
        </p:nvSpPr>
        <p:spPr>
          <a:xfrm>
            <a:off x="2949498" y="1428186"/>
            <a:ext cx="521319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ar-JO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1- أحترم القادة وأوقرهم</a:t>
            </a:r>
          </a:p>
          <a:p>
            <a:pPr algn="r"/>
            <a:br>
              <a:rPr kumimoji="0" lang="ar-JO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</a:br>
            <a:r>
              <a:rPr kumimoji="0" lang="ar-JO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2- أحترم زميلاتي وأقدرهم</a:t>
            </a:r>
          </a:p>
          <a:p>
            <a:pPr algn="r"/>
            <a:br>
              <a:rPr kumimoji="0" lang="ar-JO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</a:br>
            <a:r>
              <a:rPr kumimoji="0" lang="ar-JO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3- أحترم البرنامج والزي والبروتوكول</a:t>
            </a:r>
            <a:endParaRPr lang="en-US" sz="11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DAC5589-3281-C135-0FB9-89BCE2443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2" y="0"/>
            <a:ext cx="8961356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47"/>
          <p:cNvSpPr txBox="1">
            <a:spLocks noGrp="1"/>
          </p:cNvSpPr>
          <p:nvPr>
            <p:ph type="subTitle" idx="3"/>
          </p:nvPr>
        </p:nvSpPr>
        <p:spPr>
          <a:xfrm>
            <a:off x="2468023" y="2247854"/>
            <a:ext cx="2541000" cy="10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JO" sz="5400" b="1" dirty="0">
                <a:solidFill>
                  <a:srgbClr val="254A5D"/>
                </a:solidFill>
                <a:latin typeface="Times New Roman (Headings)"/>
              </a:rPr>
              <a:t>الإيجابية</a:t>
            </a:r>
            <a:endParaRPr sz="5400" b="1" dirty="0">
              <a:solidFill>
                <a:srgbClr val="254A5D"/>
              </a:solidFill>
              <a:latin typeface="Times New Roman (Headings)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DB4BDD-1EE6-DC69-ED9E-09E53D7B6D4E}"/>
              </a:ext>
            </a:extLst>
          </p:cNvPr>
          <p:cNvSpPr txBox="1"/>
          <p:nvPr/>
        </p:nvSpPr>
        <p:spPr>
          <a:xfrm>
            <a:off x="2931179" y="785915"/>
            <a:ext cx="4572000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" sz="8900" b="1" i="0" u="none" strike="noStrike" kern="0" cap="none" spc="0" normalizeH="0" baseline="0" noProof="0" dirty="0">
                <a:ln>
                  <a:noFill/>
                </a:ln>
                <a:solidFill>
                  <a:srgbClr val="8C353C"/>
                </a:solidFill>
                <a:effectLst/>
                <a:uLnTx/>
                <a:uFillTx/>
                <a:latin typeface="Neucha"/>
                <a:sym typeface="Neucha"/>
              </a:rPr>
              <a:t>0</a:t>
            </a:r>
            <a:r>
              <a:rPr kumimoji="0" lang="ar-JO" sz="8900" b="1" i="0" u="none" strike="noStrike" kern="0" cap="none" spc="0" normalizeH="0" baseline="0" noProof="0" dirty="0">
                <a:ln>
                  <a:noFill/>
                </a:ln>
                <a:solidFill>
                  <a:srgbClr val="8C353C"/>
                </a:solidFill>
                <a:effectLst/>
                <a:uLnTx/>
                <a:uFillTx/>
                <a:latin typeface="Neucha"/>
                <a:sym typeface="Neucha"/>
              </a:rPr>
              <a:t>3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046C796-F91A-5BFC-5DD2-B40BEDE04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2" y="0"/>
            <a:ext cx="8961356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4" name="Google Shape;1204;p49"/>
          <p:cNvGrpSpPr/>
          <p:nvPr/>
        </p:nvGrpSpPr>
        <p:grpSpPr>
          <a:xfrm>
            <a:off x="713299" y="1838655"/>
            <a:ext cx="3367987" cy="2242463"/>
            <a:chOff x="3175850" y="1184200"/>
            <a:chExt cx="3717425" cy="2475125"/>
          </a:xfrm>
        </p:grpSpPr>
        <p:sp>
          <p:nvSpPr>
            <p:cNvPr id="1205" name="Google Shape;1205;p49"/>
            <p:cNvSpPr/>
            <p:nvPr/>
          </p:nvSpPr>
          <p:spPr>
            <a:xfrm>
              <a:off x="3189525" y="1184200"/>
              <a:ext cx="2804800" cy="2431675"/>
            </a:xfrm>
            <a:custGeom>
              <a:avLst/>
              <a:gdLst/>
              <a:ahLst/>
              <a:cxnLst/>
              <a:rect l="l" t="t" r="r" b="b"/>
              <a:pathLst>
                <a:path w="112192" h="97267" extrusionOk="0">
                  <a:moveTo>
                    <a:pt x="64653" y="0"/>
                  </a:moveTo>
                  <a:lnTo>
                    <a:pt x="64653" y="31"/>
                  </a:lnTo>
                  <a:lnTo>
                    <a:pt x="33102" y="9727"/>
                  </a:lnTo>
                  <a:lnTo>
                    <a:pt x="1" y="7873"/>
                  </a:lnTo>
                  <a:lnTo>
                    <a:pt x="10639" y="95443"/>
                  </a:lnTo>
                  <a:lnTo>
                    <a:pt x="43680" y="97266"/>
                  </a:lnTo>
                  <a:lnTo>
                    <a:pt x="43740" y="97266"/>
                  </a:lnTo>
                  <a:lnTo>
                    <a:pt x="75352" y="87570"/>
                  </a:lnTo>
                  <a:lnTo>
                    <a:pt x="112191" y="89667"/>
                  </a:lnTo>
                  <a:lnTo>
                    <a:pt x="101583" y="2067"/>
                  </a:lnTo>
                  <a:lnTo>
                    <a:pt x="64744" y="0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49"/>
            <p:cNvSpPr/>
            <p:nvPr/>
          </p:nvSpPr>
          <p:spPr>
            <a:xfrm>
              <a:off x="3295925" y="1472200"/>
              <a:ext cx="976475" cy="2057800"/>
            </a:xfrm>
            <a:custGeom>
              <a:avLst/>
              <a:gdLst/>
              <a:ahLst/>
              <a:cxnLst/>
              <a:rect l="l" t="t" r="r" b="b"/>
              <a:pathLst>
                <a:path w="39059" h="82312" extrusionOk="0">
                  <a:moveTo>
                    <a:pt x="0" y="0"/>
                  </a:moveTo>
                  <a:lnTo>
                    <a:pt x="9788" y="80701"/>
                  </a:lnTo>
                  <a:lnTo>
                    <a:pt x="25381" y="81552"/>
                  </a:lnTo>
                  <a:lnTo>
                    <a:pt x="39028" y="82312"/>
                  </a:lnTo>
                  <a:lnTo>
                    <a:pt x="39059" y="82312"/>
                  </a:lnTo>
                  <a:lnTo>
                    <a:pt x="29241" y="1611"/>
                  </a:lnTo>
                  <a:lnTo>
                    <a:pt x="29211" y="16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E7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49"/>
            <p:cNvSpPr/>
            <p:nvPr/>
          </p:nvSpPr>
          <p:spPr>
            <a:xfrm>
              <a:off x="4026175" y="1270825"/>
              <a:ext cx="1037275" cy="2259175"/>
            </a:xfrm>
            <a:custGeom>
              <a:avLst/>
              <a:gdLst/>
              <a:ahLst/>
              <a:cxnLst/>
              <a:rect l="l" t="t" r="r" b="b"/>
              <a:pathLst>
                <a:path w="41491" h="90367" extrusionOk="0">
                  <a:moveTo>
                    <a:pt x="31612" y="1"/>
                  </a:moveTo>
                  <a:lnTo>
                    <a:pt x="31" y="9666"/>
                  </a:lnTo>
                  <a:lnTo>
                    <a:pt x="1" y="9666"/>
                  </a:lnTo>
                  <a:lnTo>
                    <a:pt x="9818" y="90367"/>
                  </a:lnTo>
                  <a:lnTo>
                    <a:pt x="9849" y="90367"/>
                  </a:lnTo>
                  <a:lnTo>
                    <a:pt x="41430" y="80701"/>
                  </a:lnTo>
                  <a:lnTo>
                    <a:pt x="41460" y="80640"/>
                  </a:lnTo>
                  <a:lnTo>
                    <a:pt x="41491" y="80701"/>
                  </a:lnTo>
                  <a:lnTo>
                    <a:pt x="31703" y="1"/>
                  </a:lnTo>
                  <a:close/>
                </a:path>
              </a:pathLst>
            </a:custGeom>
            <a:solidFill>
              <a:srgbClr val="8BC8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49"/>
            <p:cNvSpPr/>
            <p:nvPr/>
          </p:nvSpPr>
          <p:spPr>
            <a:xfrm>
              <a:off x="4816475" y="1270825"/>
              <a:ext cx="1072225" cy="2062375"/>
            </a:xfrm>
            <a:custGeom>
              <a:avLst/>
              <a:gdLst/>
              <a:ahLst/>
              <a:cxnLst/>
              <a:rect l="l" t="t" r="r" b="b"/>
              <a:pathLst>
                <a:path w="42889" h="82495" extrusionOk="0">
                  <a:moveTo>
                    <a:pt x="0" y="1"/>
                  </a:moveTo>
                  <a:lnTo>
                    <a:pt x="9818" y="80701"/>
                  </a:lnTo>
                  <a:lnTo>
                    <a:pt x="9848" y="80640"/>
                  </a:lnTo>
                  <a:lnTo>
                    <a:pt x="9879" y="80701"/>
                  </a:lnTo>
                  <a:lnTo>
                    <a:pt x="42858" y="82494"/>
                  </a:lnTo>
                  <a:lnTo>
                    <a:pt x="42888" y="82494"/>
                  </a:lnTo>
                  <a:lnTo>
                    <a:pt x="33101" y="1824"/>
                  </a:lnTo>
                  <a:lnTo>
                    <a:pt x="33101" y="1855"/>
                  </a:lnTo>
                  <a:lnTo>
                    <a:pt x="33071" y="1855"/>
                  </a:lnTo>
                  <a:lnTo>
                    <a:pt x="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49"/>
            <p:cNvSpPr/>
            <p:nvPr/>
          </p:nvSpPr>
          <p:spPr>
            <a:xfrm>
              <a:off x="5643225" y="1316425"/>
              <a:ext cx="245475" cy="2016775"/>
            </a:xfrm>
            <a:custGeom>
              <a:avLst/>
              <a:gdLst/>
              <a:ahLst/>
              <a:cxnLst/>
              <a:rect l="l" t="t" r="r" b="b"/>
              <a:pathLst>
                <a:path w="9819" h="80671" extrusionOk="0">
                  <a:moveTo>
                    <a:pt x="31" y="0"/>
                  </a:moveTo>
                  <a:lnTo>
                    <a:pt x="31" y="31"/>
                  </a:lnTo>
                  <a:lnTo>
                    <a:pt x="1" y="31"/>
                  </a:lnTo>
                  <a:lnTo>
                    <a:pt x="9788" y="80670"/>
                  </a:lnTo>
                  <a:lnTo>
                    <a:pt x="9818" y="8067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A1E7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49"/>
            <p:cNvSpPr/>
            <p:nvPr/>
          </p:nvSpPr>
          <p:spPr>
            <a:xfrm>
              <a:off x="3295925" y="1270825"/>
              <a:ext cx="2301725" cy="2260700"/>
            </a:xfrm>
            <a:custGeom>
              <a:avLst/>
              <a:gdLst/>
              <a:ahLst/>
              <a:cxnLst/>
              <a:rect l="l" t="t" r="r" b="b"/>
              <a:pathLst>
                <a:path w="92069" h="90428" extrusionOk="0">
                  <a:moveTo>
                    <a:pt x="60822" y="1"/>
                  </a:moveTo>
                  <a:lnTo>
                    <a:pt x="29211" y="9697"/>
                  </a:lnTo>
                  <a:lnTo>
                    <a:pt x="0" y="8086"/>
                  </a:lnTo>
                  <a:lnTo>
                    <a:pt x="0" y="8086"/>
                  </a:lnTo>
                  <a:lnTo>
                    <a:pt x="9788" y="88786"/>
                  </a:lnTo>
                  <a:lnTo>
                    <a:pt x="39059" y="90427"/>
                  </a:lnTo>
                  <a:lnTo>
                    <a:pt x="70670" y="80731"/>
                  </a:lnTo>
                  <a:lnTo>
                    <a:pt x="83923" y="81430"/>
                  </a:lnTo>
                  <a:lnTo>
                    <a:pt x="81370" y="75655"/>
                  </a:lnTo>
                  <a:cubicBezTo>
                    <a:pt x="78148" y="68330"/>
                    <a:pt x="81005" y="59819"/>
                    <a:pt x="88269" y="55138"/>
                  </a:cubicBezTo>
                  <a:cubicBezTo>
                    <a:pt x="90701" y="53558"/>
                    <a:pt x="92069" y="50913"/>
                    <a:pt x="91704" y="48238"/>
                  </a:cubicBezTo>
                  <a:lnTo>
                    <a:pt x="90731" y="40062"/>
                  </a:lnTo>
                  <a:cubicBezTo>
                    <a:pt x="90154" y="35563"/>
                    <a:pt x="86506" y="31916"/>
                    <a:pt x="81582" y="31004"/>
                  </a:cubicBezTo>
                  <a:cubicBezTo>
                    <a:pt x="78604" y="30427"/>
                    <a:pt x="76506" y="28025"/>
                    <a:pt x="76628" y="25259"/>
                  </a:cubicBezTo>
                  <a:lnTo>
                    <a:pt x="77631" y="943"/>
                  </a:lnTo>
                  <a:lnTo>
                    <a:pt x="60822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49"/>
            <p:cNvSpPr/>
            <p:nvPr/>
          </p:nvSpPr>
          <p:spPr>
            <a:xfrm>
              <a:off x="4621175" y="2403050"/>
              <a:ext cx="155800" cy="178600"/>
            </a:xfrm>
            <a:custGeom>
              <a:avLst/>
              <a:gdLst/>
              <a:ahLst/>
              <a:cxnLst/>
              <a:rect l="l" t="t" r="r" b="b"/>
              <a:pathLst>
                <a:path w="6232" h="7144" extrusionOk="0">
                  <a:moveTo>
                    <a:pt x="2310" y="1"/>
                  </a:moveTo>
                  <a:lnTo>
                    <a:pt x="1155" y="3557"/>
                  </a:lnTo>
                  <a:lnTo>
                    <a:pt x="0" y="7144"/>
                  </a:lnTo>
                  <a:lnTo>
                    <a:pt x="3101" y="6749"/>
                  </a:lnTo>
                  <a:lnTo>
                    <a:pt x="6232" y="6384"/>
                  </a:lnTo>
                  <a:lnTo>
                    <a:pt x="4286" y="3192"/>
                  </a:lnTo>
                  <a:lnTo>
                    <a:pt x="2310" y="1"/>
                  </a:lnTo>
                  <a:close/>
                </a:path>
              </a:pathLst>
            </a:custGeom>
            <a:solidFill>
              <a:srgbClr val="7B8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49"/>
            <p:cNvSpPr/>
            <p:nvPr/>
          </p:nvSpPr>
          <p:spPr>
            <a:xfrm>
              <a:off x="3425850" y="2500200"/>
              <a:ext cx="1199150" cy="807925"/>
            </a:xfrm>
            <a:custGeom>
              <a:avLst/>
              <a:gdLst/>
              <a:ahLst/>
              <a:cxnLst/>
              <a:rect l="l" t="t" r="r" b="b"/>
              <a:pathLst>
                <a:path w="47966" h="32317" extrusionOk="0">
                  <a:moveTo>
                    <a:pt x="15178" y="1"/>
                  </a:moveTo>
                  <a:cubicBezTo>
                    <a:pt x="14835" y="1"/>
                    <a:pt x="14487" y="22"/>
                    <a:pt x="14135" y="66"/>
                  </a:cubicBezTo>
                  <a:lnTo>
                    <a:pt x="1" y="1769"/>
                  </a:lnTo>
                  <a:lnTo>
                    <a:pt x="3740" y="32316"/>
                  </a:lnTo>
                  <a:lnTo>
                    <a:pt x="37661" y="28213"/>
                  </a:lnTo>
                  <a:cubicBezTo>
                    <a:pt x="43619" y="27483"/>
                    <a:pt x="47965" y="22498"/>
                    <a:pt x="47297" y="17118"/>
                  </a:cubicBezTo>
                  <a:cubicBezTo>
                    <a:pt x="46683" y="12156"/>
                    <a:pt x="42132" y="8548"/>
                    <a:pt x="36738" y="8548"/>
                  </a:cubicBezTo>
                  <a:cubicBezTo>
                    <a:pt x="36251" y="8548"/>
                    <a:pt x="35758" y="8578"/>
                    <a:pt x="35260" y="8638"/>
                  </a:cubicBezTo>
                  <a:lnTo>
                    <a:pt x="27661" y="9550"/>
                  </a:lnTo>
                  <a:cubicBezTo>
                    <a:pt x="27434" y="9578"/>
                    <a:pt x="27210" y="9592"/>
                    <a:pt x="26988" y="9592"/>
                  </a:cubicBezTo>
                  <a:cubicBezTo>
                    <a:pt x="24625" y="9592"/>
                    <a:pt x="22620" y="8009"/>
                    <a:pt x="22342" y="5842"/>
                  </a:cubicBezTo>
                  <a:cubicBezTo>
                    <a:pt x="21925" y="2451"/>
                    <a:pt x="18840" y="1"/>
                    <a:pt x="151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49"/>
            <p:cNvSpPr/>
            <p:nvPr/>
          </p:nvSpPr>
          <p:spPr>
            <a:xfrm>
              <a:off x="4026175" y="1270825"/>
              <a:ext cx="1035750" cy="2259175"/>
            </a:xfrm>
            <a:custGeom>
              <a:avLst/>
              <a:gdLst/>
              <a:ahLst/>
              <a:cxnLst/>
              <a:rect l="l" t="t" r="r" b="b"/>
              <a:pathLst>
                <a:path w="41430" h="90367" extrusionOk="0">
                  <a:moveTo>
                    <a:pt x="31612" y="1"/>
                  </a:moveTo>
                  <a:lnTo>
                    <a:pt x="1" y="9666"/>
                  </a:lnTo>
                  <a:lnTo>
                    <a:pt x="9818" y="90367"/>
                  </a:lnTo>
                  <a:lnTo>
                    <a:pt x="41430" y="80701"/>
                  </a:lnTo>
                  <a:lnTo>
                    <a:pt x="316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49"/>
            <p:cNvSpPr/>
            <p:nvPr/>
          </p:nvSpPr>
          <p:spPr>
            <a:xfrm>
              <a:off x="4371175" y="1982275"/>
              <a:ext cx="281950" cy="267875"/>
            </a:xfrm>
            <a:custGeom>
              <a:avLst/>
              <a:gdLst/>
              <a:ahLst/>
              <a:cxnLst/>
              <a:rect l="l" t="t" r="r" b="b"/>
              <a:pathLst>
                <a:path w="11278" h="10715" extrusionOk="0">
                  <a:moveTo>
                    <a:pt x="6948" y="0"/>
                  </a:moveTo>
                  <a:cubicBezTo>
                    <a:pt x="6802" y="0"/>
                    <a:pt x="6654" y="8"/>
                    <a:pt x="6505" y="23"/>
                  </a:cubicBezTo>
                  <a:lnTo>
                    <a:pt x="4772" y="206"/>
                  </a:lnTo>
                  <a:cubicBezTo>
                    <a:pt x="3557" y="358"/>
                    <a:pt x="2462" y="1087"/>
                    <a:pt x="1885" y="2120"/>
                  </a:cubicBezTo>
                  <a:lnTo>
                    <a:pt x="669" y="4309"/>
                  </a:lnTo>
                  <a:cubicBezTo>
                    <a:pt x="0" y="5586"/>
                    <a:pt x="213" y="7014"/>
                    <a:pt x="1216" y="8048"/>
                  </a:cubicBezTo>
                  <a:lnTo>
                    <a:pt x="2797" y="9628"/>
                  </a:lnTo>
                  <a:cubicBezTo>
                    <a:pt x="3514" y="10346"/>
                    <a:pt x="4488" y="10715"/>
                    <a:pt x="5534" y="10715"/>
                  </a:cubicBezTo>
                  <a:cubicBezTo>
                    <a:pt x="5684" y="10715"/>
                    <a:pt x="5836" y="10707"/>
                    <a:pt x="5988" y="10692"/>
                  </a:cubicBezTo>
                  <a:lnTo>
                    <a:pt x="7782" y="10479"/>
                  </a:lnTo>
                  <a:cubicBezTo>
                    <a:pt x="9818" y="10236"/>
                    <a:pt x="11277" y="8534"/>
                    <a:pt x="11064" y="6710"/>
                  </a:cubicBezTo>
                  <a:lnTo>
                    <a:pt x="10608" y="2911"/>
                  </a:lnTo>
                  <a:cubicBezTo>
                    <a:pt x="10383" y="1220"/>
                    <a:pt x="8800" y="0"/>
                    <a:pt x="69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49"/>
            <p:cNvSpPr/>
            <p:nvPr/>
          </p:nvSpPr>
          <p:spPr>
            <a:xfrm>
              <a:off x="5412975" y="3053225"/>
              <a:ext cx="274350" cy="58075"/>
            </a:xfrm>
            <a:custGeom>
              <a:avLst/>
              <a:gdLst/>
              <a:ahLst/>
              <a:cxnLst/>
              <a:rect l="l" t="t" r="r" b="b"/>
              <a:pathLst>
                <a:path w="10974" h="2323" extrusionOk="0">
                  <a:moveTo>
                    <a:pt x="8594" y="1"/>
                  </a:moveTo>
                  <a:cubicBezTo>
                    <a:pt x="8361" y="1"/>
                    <a:pt x="8120" y="14"/>
                    <a:pt x="7873" y="43"/>
                  </a:cubicBezTo>
                  <a:cubicBezTo>
                    <a:pt x="6809" y="165"/>
                    <a:pt x="5898" y="529"/>
                    <a:pt x="5442" y="985"/>
                  </a:cubicBezTo>
                  <a:cubicBezTo>
                    <a:pt x="5039" y="739"/>
                    <a:pt x="4406" y="592"/>
                    <a:pt x="3675" y="592"/>
                  </a:cubicBezTo>
                  <a:cubicBezTo>
                    <a:pt x="3413" y="592"/>
                    <a:pt x="3139" y="611"/>
                    <a:pt x="2858" y="651"/>
                  </a:cubicBezTo>
                  <a:cubicBezTo>
                    <a:pt x="1247" y="833"/>
                    <a:pt x="1" y="1593"/>
                    <a:pt x="122" y="2323"/>
                  </a:cubicBezTo>
                  <a:lnTo>
                    <a:pt x="5168" y="1715"/>
                  </a:lnTo>
                  <a:lnTo>
                    <a:pt x="5928" y="1654"/>
                  </a:lnTo>
                  <a:lnTo>
                    <a:pt x="10974" y="1016"/>
                  </a:lnTo>
                  <a:cubicBezTo>
                    <a:pt x="10845" y="400"/>
                    <a:pt x="9851" y="1"/>
                    <a:pt x="8594" y="1"/>
                  </a:cubicBezTo>
                  <a:close/>
                </a:path>
              </a:pathLst>
            </a:custGeom>
            <a:solidFill>
              <a:srgbClr val="D5C7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49"/>
            <p:cNvSpPr/>
            <p:nvPr/>
          </p:nvSpPr>
          <p:spPr>
            <a:xfrm>
              <a:off x="5362075" y="1703625"/>
              <a:ext cx="274350" cy="58125"/>
            </a:xfrm>
            <a:custGeom>
              <a:avLst/>
              <a:gdLst/>
              <a:ahLst/>
              <a:cxnLst/>
              <a:rect l="l" t="t" r="r" b="b"/>
              <a:pathLst>
                <a:path w="10974" h="2325" extrusionOk="0">
                  <a:moveTo>
                    <a:pt x="8605" y="0"/>
                  </a:moveTo>
                  <a:cubicBezTo>
                    <a:pt x="8360" y="0"/>
                    <a:pt x="8105" y="15"/>
                    <a:pt x="7842" y="44"/>
                  </a:cubicBezTo>
                  <a:cubicBezTo>
                    <a:pt x="6778" y="166"/>
                    <a:pt x="5867" y="531"/>
                    <a:pt x="5411" y="987"/>
                  </a:cubicBezTo>
                  <a:cubicBezTo>
                    <a:pt x="5030" y="741"/>
                    <a:pt x="4386" y="593"/>
                    <a:pt x="3649" y="593"/>
                  </a:cubicBezTo>
                  <a:cubicBezTo>
                    <a:pt x="3384" y="593"/>
                    <a:pt x="3108" y="612"/>
                    <a:pt x="2827" y="652"/>
                  </a:cubicBezTo>
                  <a:cubicBezTo>
                    <a:pt x="1246" y="835"/>
                    <a:pt x="0" y="1595"/>
                    <a:pt x="91" y="2324"/>
                  </a:cubicBezTo>
                  <a:lnTo>
                    <a:pt x="5167" y="1716"/>
                  </a:lnTo>
                  <a:lnTo>
                    <a:pt x="5927" y="1625"/>
                  </a:lnTo>
                  <a:lnTo>
                    <a:pt x="10973" y="1017"/>
                  </a:lnTo>
                  <a:cubicBezTo>
                    <a:pt x="10846" y="381"/>
                    <a:pt x="9866" y="0"/>
                    <a:pt x="8605" y="0"/>
                  </a:cubicBezTo>
                  <a:close/>
                </a:path>
              </a:pathLst>
            </a:custGeom>
            <a:solidFill>
              <a:srgbClr val="D5C7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49"/>
            <p:cNvSpPr/>
            <p:nvPr/>
          </p:nvSpPr>
          <p:spPr>
            <a:xfrm>
              <a:off x="3295925" y="1472950"/>
              <a:ext cx="548650" cy="808550"/>
            </a:xfrm>
            <a:custGeom>
              <a:avLst/>
              <a:gdLst/>
              <a:ahLst/>
              <a:cxnLst/>
              <a:rect l="l" t="t" r="r" b="b"/>
              <a:pathLst>
                <a:path w="21946" h="32342" extrusionOk="0">
                  <a:moveTo>
                    <a:pt x="0" y="1"/>
                  </a:moveTo>
                  <a:lnTo>
                    <a:pt x="3921" y="32342"/>
                  </a:lnTo>
                  <a:lnTo>
                    <a:pt x="9940" y="30822"/>
                  </a:lnTo>
                  <a:cubicBezTo>
                    <a:pt x="13192" y="30001"/>
                    <a:pt x="15077" y="26901"/>
                    <a:pt x="14043" y="24044"/>
                  </a:cubicBezTo>
                  <a:cubicBezTo>
                    <a:pt x="13192" y="21490"/>
                    <a:pt x="14590" y="18664"/>
                    <a:pt x="17356" y="17539"/>
                  </a:cubicBezTo>
                  <a:lnTo>
                    <a:pt x="18147" y="17205"/>
                  </a:lnTo>
                  <a:cubicBezTo>
                    <a:pt x="20548" y="16232"/>
                    <a:pt x="21946" y="14013"/>
                    <a:pt x="21703" y="11703"/>
                  </a:cubicBezTo>
                  <a:lnTo>
                    <a:pt x="20396" y="109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49"/>
            <p:cNvSpPr/>
            <p:nvPr/>
          </p:nvSpPr>
          <p:spPr>
            <a:xfrm>
              <a:off x="4372700" y="1269300"/>
              <a:ext cx="701400" cy="400025"/>
            </a:xfrm>
            <a:custGeom>
              <a:avLst/>
              <a:gdLst/>
              <a:ahLst/>
              <a:cxnLst/>
              <a:rect l="l" t="t" r="r" b="b"/>
              <a:pathLst>
                <a:path w="28056" h="16001" extrusionOk="0">
                  <a:moveTo>
                    <a:pt x="17842" y="1"/>
                  </a:moveTo>
                  <a:lnTo>
                    <a:pt x="0" y="5472"/>
                  </a:lnTo>
                  <a:lnTo>
                    <a:pt x="5107" y="12767"/>
                  </a:lnTo>
                  <a:cubicBezTo>
                    <a:pt x="6566" y="14863"/>
                    <a:pt x="9053" y="16001"/>
                    <a:pt x="11649" y="16001"/>
                  </a:cubicBezTo>
                  <a:cubicBezTo>
                    <a:pt x="12891" y="16001"/>
                    <a:pt x="14159" y="15740"/>
                    <a:pt x="15350" y="15199"/>
                  </a:cubicBezTo>
                  <a:lnTo>
                    <a:pt x="18146" y="13952"/>
                  </a:lnTo>
                  <a:cubicBezTo>
                    <a:pt x="18967" y="13588"/>
                    <a:pt x="19848" y="13344"/>
                    <a:pt x="20760" y="13223"/>
                  </a:cubicBezTo>
                  <a:cubicBezTo>
                    <a:pt x="24712" y="12736"/>
                    <a:pt x="27751" y="9697"/>
                    <a:pt x="27873" y="6080"/>
                  </a:cubicBezTo>
                  <a:lnTo>
                    <a:pt x="28055" y="426"/>
                  </a:lnTo>
                  <a:lnTo>
                    <a:pt x="17842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49"/>
            <p:cNvSpPr/>
            <p:nvPr/>
          </p:nvSpPr>
          <p:spPr>
            <a:xfrm>
              <a:off x="3676625" y="2994250"/>
              <a:ext cx="155800" cy="180125"/>
            </a:xfrm>
            <a:custGeom>
              <a:avLst/>
              <a:gdLst/>
              <a:ahLst/>
              <a:cxnLst/>
              <a:rect l="l" t="t" r="r" b="b"/>
              <a:pathLst>
                <a:path w="6232" h="7205" extrusionOk="0">
                  <a:moveTo>
                    <a:pt x="2280" y="1"/>
                  </a:moveTo>
                  <a:lnTo>
                    <a:pt x="1156" y="3618"/>
                  </a:lnTo>
                  <a:lnTo>
                    <a:pt x="1" y="7204"/>
                  </a:lnTo>
                  <a:lnTo>
                    <a:pt x="3131" y="6809"/>
                  </a:lnTo>
                  <a:lnTo>
                    <a:pt x="6232" y="6445"/>
                  </a:lnTo>
                  <a:lnTo>
                    <a:pt x="4256" y="3253"/>
                  </a:lnTo>
                  <a:lnTo>
                    <a:pt x="2280" y="1"/>
                  </a:lnTo>
                  <a:close/>
                </a:path>
              </a:pathLst>
            </a:custGeom>
            <a:solidFill>
              <a:srgbClr val="4652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49"/>
            <p:cNvSpPr/>
            <p:nvPr/>
          </p:nvSpPr>
          <p:spPr>
            <a:xfrm>
              <a:off x="4995050" y="1937250"/>
              <a:ext cx="155800" cy="178600"/>
            </a:xfrm>
            <a:custGeom>
              <a:avLst/>
              <a:gdLst/>
              <a:ahLst/>
              <a:cxnLst/>
              <a:rect l="l" t="t" r="r" b="b"/>
              <a:pathLst>
                <a:path w="6232" h="7144" extrusionOk="0">
                  <a:moveTo>
                    <a:pt x="2280" y="0"/>
                  </a:moveTo>
                  <a:lnTo>
                    <a:pt x="1155" y="3587"/>
                  </a:lnTo>
                  <a:lnTo>
                    <a:pt x="0" y="7143"/>
                  </a:lnTo>
                  <a:lnTo>
                    <a:pt x="3131" y="6779"/>
                  </a:lnTo>
                  <a:lnTo>
                    <a:pt x="6231" y="6384"/>
                  </a:lnTo>
                  <a:lnTo>
                    <a:pt x="4256" y="3192"/>
                  </a:lnTo>
                  <a:lnTo>
                    <a:pt x="228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49"/>
            <p:cNvSpPr/>
            <p:nvPr/>
          </p:nvSpPr>
          <p:spPr>
            <a:xfrm>
              <a:off x="5308125" y="2405350"/>
              <a:ext cx="156550" cy="178600"/>
            </a:xfrm>
            <a:custGeom>
              <a:avLst/>
              <a:gdLst/>
              <a:ahLst/>
              <a:cxnLst/>
              <a:rect l="l" t="t" r="r" b="b"/>
              <a:pathLst>
                <a:path w="6262" h="7144" extrusionOk="0">
                  <a:moveTo>
                    <a:pt x="2280" y="0"/>
                  </a:moveTo>
                  <a:lnTo>
                    <a:pt x="1155" y="3587"/>
                  </a:lnTo>
                  <a:lnTo>
                    <a:pt x="0" y="7143"/>
                  </a:lnTo>
                  <a:lnTo>
                    <a:pt x="0" y="7143"/>
                  </a:lnTo>
                  <a:lnTo>
                    <a:pt x="3131" y="6778"/>
                  </a:lnTo>
                  <a:lnTo>
                    <a:pt x="6262" y="6383"/>
                  </a:lnTo>
                  <a:lnTo>
                    <a:pt x="4286" y="3192"/>
                  </a:lnTo>
                  <a:lnTo>
                    <a:pt x="228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49"/>
            <p:cNvSpPr/>
            <p:nvPr/>
          </p:nvSpPr>
          <p:spPr>
            <a:xfrm>
              <a:off x="3770100" y="1998050"/>
              <a:ext cx="155800" cy="179350"/>
            </a:xfrm>
            <a:custGeom>
              <a:avLst/>
              <a:gdLst/>
              <a:ahLst/>
              <a:cxnLst/>
              <a:rect l="l" t="t" r="r" b="b"/>
              <a:pathLst>
                <a:path w="6232" h="7174" extrusionOk="0">
                  <a:moveTo>
                    <a:pt x="2280" y="0"/>
                  </a:moveTo>
                  <a:lnTo>
                    <a:pt x="1125" y="3617"/>
                  </a:lnTo>
                  <a:lnTo>
                    <a:pt x="0" y="7173"/>
                  </a:lnTo>
                  <a:lnTo>
                    <a:pt x="3101" y="6809"/>
                  </a:lnTo>
                  <a:lnTo>
                    <a:pt x="6231" y="6414"/>
                  </a:lnTo>
                  <a:lnTo>
                    <a:pt x="4256" y="3222"/>
                  </a:lnTo>
                  <a:lnTo>
                    <a:pt x="228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49"/>
            <p:cNvSpPr/>
            <p:nvPr/>
          </p:nvSpPr>
          <p:spPr>
            <a:xfrm>
              <a:off x="3411425" y="1787550"/>
              <a:ext cx="155800" cy="178600"/>
            </a:xfrm>
            <a:custGeom>
              <a:avLst/>
              <a:gdLst/>
              <a:ahLst/>
              <a:cxnLst/>
              <a:rect l="l" t="t" r="r" b="b"/>
              <a:pathLst>
                <a:path w="6232" h="7144" extrusionOk="0">
                  <a:moveTo>
                    <a:pt x="2280" y="1"/>
                  </a:moveTo>
                  <a:lnTo>
                    <a:pt x="1155" y="3557"/>
                  </a:lnTo>
                  <a:lnTo>
                    <a:pt x="0" y="7143"/>
                  </a:lnTo>
                  <a:lnTo>
                    <a:pt x="3131" y="6748"/>
                  </a:lnTo>
                  <a:lnTo>
                    <a:pt x="6232" y="6384"/>
                  </a:lnTo>
                  <a:lnTo>
                    <a:pt x="4256" y="3192"/>
                  </a:lnTo>
                  <a:lnTo>
                    <a:pt x="228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49"/>
            <p:cNvSpPr/>
            <p:nvPr/>
          </p:nvSpPr>
          <p:spPr>
            <a:xfrm>
              <a:off x="4058850" y="2517050"/>
              <a:ext cx="46375" cy="45625"/>
            </a:xfrm>
            <a:custGeom>
              <a:avLst/>
              <a:gdLst/>
              <a:ahLst/>
              <a:cxnLst/>
              <a:rect l="l" t="t" r="r" b="b"/>
              <a:pathLst>
                <a:path w="1855" h="1825" extrusionOk="0">
                  <a:moveTo>
                    <a:pt x="1460" y="0"/>
                  </a:moveTo>
                  <a:cubicBezTo>
                    <a:pt x="609" y="91"/>
                    <a:pt x="1" y="791"/>
                    <a:pt x="61" y="1581"/>
                  </a:cubicBezTo>
                  <a:cubicBezTo>
                    <a:pt x="61" y="1672"/>
                    <a:pt x="92" y="1733"/>
                    <a:pt x="92" y="1824"/>
                  </a:cubicBezTo>
                  <a:lnTo>
                    <a:pt x="365" y="1824"/>
                  </a:lnTo>
                  <a:cubicBezTo>
                    <a:pt x="1247" y="1702"/>
                    <a:pt x="1855" y="973"/>
                    <a:pt x="1764" y="213"/>
                  </a:cubicBezTo>
                  <a:cubicBezTo>
                    <a:pt x="1764" y="152"/>
                    <a:pt x="1733" y="61"/>
                    <a:pt x="1733" y="0"/>
                  </a:cubicBezTo>
                  <a:close/>
                </a:path>
              </a:pathLst>
            </a:custGeom>
            <a:solidFill>
              <a:srgbClr val="4652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49"/>
            <p:cNvSpPr/>
            <p:nvPr/>
          </p:nvSpPr>
          <p:spPr>
            <a:xfrm>
              <a:off x="4121925" y="2509450"/>
              <a:ext cx="47125" cy="45625"/>
            </a:xfrm>
            <a:custGeom>
              <a:avLst/>
              <a:gdLst/>
              <a:ahLst/>
              <a:cxnLst/>
              <a:rect l="l" t="t" r="r" b="b"/>
              <a:pathLst>
                <a:path w="1885" h="1825" extrusionOk="0">
                  <a:moveTo>
                    <a:pt x="1490" y="0"/>
                  </a:moveTo>
                  <a:cubicBezTo>
                    <a:pt x="608" y="61"/>
                    <a:pt x="0" y="791"/>
                    <a:pt x="92" y="1581"/>
                  </a:cubicBezTo>
                  <a:cubicBezTo>
                    <a:pt x="92" y="1672"/>
                    <a:pt x="122" y="1733"/>
                    <a:pt x="122" y="1824"/>
                  </a:cubicBezTo>
                  <a:lnTo>
                    <a:pt x="396" y="1824"/>
                  </a:lnTo>
                  <a:cubicBezTo>
                    <a:pt x="1277" y="1702"/>
                    <a:pt x="1885" y="973"/>
                    <a:pt x="1794" y="213"/>
                  </a:cubicBezTo>
                  <a:cubicBezTo>
                    <a:pt x="1794" y="152"/>
                    <a:pt x="1763" y="61"/>
                    <a:pt x="1763" y="0"/>
                  </a:cubicBezTo>
                  <a:close/>
                </a:path>
              </a:pathLst>
            </a:custGeom>
            <a:solidFill>
              <a:srgbClr val="4652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49"/>
            <p:cNvSpPr/>
            <p:nvPr/>
          </p:nvSpPr>
          <p:spPr>
            <a:xfrm>
              <a:off x="4185750" y="2501850"/>
              <a:ext cx="47900" cy="45625"/>
            </a:xfrm>
            <a:custGeom>
              <a:avLst/>
              <a:gdLst/>
              <a:ahLst/>
              <a:cxnLst/>
              <a:rect l="l" t="t" r="r" b="b"/>
              <a:pathLst>
                <a:path w="1916" h="1825" extrusionOk="0">
                  <a:moveTo>
                    <a:pt x="1520" y="0"/>
                  </a:moveTo>
                  <a:cubicBezTo>
                    <a:pt x="639" y="61"/>
                    <a:pt x="1" y="791"/>
                    <a:pt x="122" y="1581"/>
                  </a:cubicBezTo>
                  <a:cubicBezTo>
                    <a:pt x="122" y="1672"/>
                    <a:pt x="153" y="1733"/>
                    <a:pt x="153" y="1824"/>
                  </a:cubicBezTo>
                  <a:lnTo>
                    <a:pt x="426" y="1824"/>
                  </a:lnTo>
                  <a:cubicBezTo>
                    <a:pt x="1308" y="1703"/>
                    <a:pt x="1916" y="973"/>
                    <a:pt x="1824" y="213"/>
                  </a:cubicBezTo>
                  <a:cubicBezTo>
                    <a:pt x="1824" y="152"/>
                    <a:pt x="1794" y="61"/>
                    <a:pt x="1794" y="0"/>
                  </a:cubicBezTo>
                  <a:close/>
                </a:path>
              </a:pathLst>
            </a:custGeom>
            <a:solidFill>
              <a:srgbClr val="4652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49"/>
            <p:cNvSpPr/>
            <p:nvPr/>
          </p:nvSpPr>
          <p:spPr>
            <a:xfrm>
              <a:off x="4250350" y="2492725"/>
              <a:ext cx="46375" cy="45625"/>
            </a:xfrm>
            <a:custGeom>
              <a:avLst/>
              <a:gdLst/>
              <a:ahLst/>
              <a:cxnLst/>
              <a:rect l="l" t="t" r="r" b="b"/>
              <a:pathLst>
                <a:path w="1855" h="1825" extrusionOk="0">
                  <a:moveTo>
                    <a:pt x="1490" y="1"/>
                  </a:moveTo>
                  <a:cubicBezTo>
                    <a:pt x="608" y="122"/>
                    <a:pt x="0" y="852"/>
                    <a:pt x="92" y="1612"/>
                  </a:cubicBezTo>
                  <a:cubicBezTo>
                    <a:pt x="92" y="1672"/>
                    <a:pt x="122" y="1764"/>
                    <a:pt x="122" y="1824"/>
                  </a:cubicBezTo>
                  <a:lnTo>
                    <a:pt x="395" y="1824"/>
                  </a:lnTo>
                  <a:cubicBezTo>
                    <a:pt x="1247" y="1703"/>
                    <a:pt x="1854" y="1004"/>
                    <a:pt x="1794" y="244"/>
                  </a:cubicBezTo>
                  <a:cubicBezTo>
                    <a:pt x="1794" y="153"/>
                    <a:pt x="1763" y="92"/>
                    <a:pt x="1763" y="1"/>
                  </a:cubicBezTo>
                  <a:close/>
                </a:path>
              </a:pathLst>
            </a:custGeom>
            <a:solidFill>
              <a:srgbClr val="4652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49"/>
            <p:cNvSpPr/>
            <p:nvPr/>
          </p:nvSpPr>
          <p:spPr>
            <a:xfrm>
              <a:off x="5037600" y="2206250"/>
              <a:ext cx="47125" cy="45625"/>
            </a:xfrm>
            <a:custGeom>
              <a:avLst/>
              <a:gdLst/>
              <a:ahLst/>
              <a:cxnLst/>
              <a:rect l="l" t="t" r="r" b="b"/>
              <a:pathLst>
                <a:path w="1885" h="1825" extrusionOk="0">
                  <a:moveTo>
                    <a:pt x="1490" y="0"/>
                  </a:moveTo>
                  <a:cubicBezTo>
                    <a:pt x="608" y="122"/>
                    <a:pt x="0" y="821"/>
                    <a:pt x="91" y="1581"/>
                  </a:cubicBezTo>
                  <a:cubicBezTo>
                    <a:pt x="91" y="1672"/>
                    <a:pt x="122" y="1733"/>
                    <a:pt x="122" y="1824"/>
                  </a:cubicBezTo>
                  <a:lnTo>
                    <a:pt x="395" y="1824"/>
                  </a:lnTo>
                  <a:cubicBezTo>
                    <a:pt x="1277" y="1703"/>
                    <a:pt x="1885" y="973"/>
                    <a:pt x="1794" y="213"/>
                  </a:cubicBezTo>
                  <a:cubicBezTo>
                    <a:pt x="1794" y="152"/>
                    <a:pt x="1763" y="61"/>
                    <a:pt x="1763" y="0"/>
                  </a:cubicBezTo>
                  <a:close/>
                </a:path>
              </a:pathLst>
            </a:custGeom>
            <a:solidFill>
              <a:srgbClr val="4652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49"/>
            <p:cNvSpPr/>
            <p:nvPr/>
          </p:nvSpPr>
          <p:spPr>
            <a:xfrm>
              <a:off x="5101425" y="2198650"/>
              <a:ext cx="46375" cy="45625"/>
            </a:xfrm>
            <a:custGeom>
              <a:avLst/>
              <a:gdLst/>
              <a:ahLst/>
              <a:cxnLst/>
              <a:rect l="l" t="t" r="r" b="b"/>
              <a:pathLst>
                <a:path w="1855" h="1825" extrusionOk="0">
                  <a:moveTo>
                    <a:pt x="1490" y="1"/>
                  </a:moveTo>
                  <a:cubicBezTo>
                    <a:pt x="608" y="122"/>
                    <a:pt x="1" y="821"/>
                    <a:pt x="92" y="1581"/>
                  </a:cubicBezTo>
                  <a:cubicBezTo>
                    <a:pt x="92" y="1672"/>
                    <a:pt x="122" y="1733"/>
                    <a:pt x="122" y="1824"/>
                  </a:cubicBezTo>
                  <a:lnTo>
                    <a:pt x="396" y="1824"/>
                  </a:lnTo>
                  <a:cubicBezTo>
                    <a:pt x="1247" y="1703"/>
                    <a:pt x="1855" y="973"/>
                    <a:pt x="1794" y="213"/>
                  </a:cubicBezTo>
                  <a:cubicBezTo>
                    <a:pt x="1794" y="153"/>
                    <a:pt x="1763" y="61"/>
                    <a:pt x="1763" y="1"/>
                  </a:cubicBezTo>
                  <a:close/>
                </a:path>
              </a:pathLst>
            </a:custGeom>
            <a:solidFill>
              <a:srgbClr val="4652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49"/>
            <p:cNvSpPr/>
            <p:nvPr/>
          </p:nvSpPr>
          <p:spPr>
            <a:xfrm>
              <a:off x="5165250" y="2191050"/>
              <a:ext cx="47150" cy="45625"/>
            </a:xfrm>
            <a:custGeom>
              <a:avLst/>
              <a:gdLst/>
              <a:ahLst/>
              <a:cxnLst/>
              <a:rect l="l" t="t" r="r" b="b"/>
              <a:pathLst>
                <a:path w="1886" h="1825" extrusionOk="0">
                  <a:moveTo>
                    <a:pt x="1521" y="1"/>
                  </a:moveTo>
                  <a:cubicBezTo>
                    <a:pt x="639" y="122"/>
                    <a:pt x="1" y="821"/>
                    <a:pt x="122" y="1581"/>
                  </a:cubicBezTo>
                  <a:cubicBezTo>
                    <a:pt x="122" y="1672"/>
                    <a:pt x="153" y="1733"/>
                    <a:pt x="153" y="1824"/>
                  </a:cubicBezTo>
                  <a:lnTo>
                    <a:pt x="426" y="1824"/>
                  </a:lnTo>
                  <a:cubicBezTo>
                    <a:pt x="1277" y="1703"/>
                    <a:pt x="1885" y="973"/>
                    <a:pt x="1824" y="213"/>
                  </a:cubicBezTo>
                  <a:cubicBezTo>
                    <a:pt x="1824" y="153"/>
                    <a:pt x="1794" y="61"/>
                    <a:pt x="1794" y="1"/>
                  </a:cubicBezTo>
                  <a:close/>
                </a:path>
              </a:pathLst>
            </a:custGeom>
            <a:solidFill>
              <a:srgbClr val="4652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49"/>
            <p:cNvSpPr/>
            <p:nvPr/>
          </p:nvSpPr>
          <p:spPr>
            <a:xfrm>
              <a:off x="5229850" y="2183450"/>
              <a:ext cx="46375" cy="45625"/>
            </a:xfrm>
            <a:custGeom>
              <a:avLst/>
              <a:gdLst/>
              <a:ahLst/>
              <a:cxnLst/>
              <a:rect l="l" t="t" r="r" b="b"/>
              <a:pathLst>
                <a:path w="1855" h="1825" extrusionOk="0">
                  <a:moveTo>
                    <a:pt x="1490" y="1"/>
                  </a:moveTo>
                  <a:cubicBezTo>
                    <a:pt x="608" y="122"/>
                    <a:pt x="0" y="791"/>
                    <a:pt x="61" y="1581"/>
                  </a:cubicBezTo>
                  <a:cubicBezTo>
                    <a:pt x="61" y="1672"/>
                    <a:pt x="122" y="1733"/>
                    <a:pt x="122" y="1824"/>
                  </a:cubicBezTo>
                  <a:lnTo>
                    <a:pt x="365" y="1824"/>
                  </a:lnTo>
                  <a:cubicBezTo>
                    <a:pt x="1247" y="1703"/>
                    <a:pt x="1855" y="973"/>
                    <a:pt x="1794" y="213"/>
                  </a:cubicBezTo>
                  <a:cubicBezTo>
                    <a:pt x="1794" y="153"/>
                    <a:pt x="1733" y="61"/>
                    <a:pt x="1733" y="1"/>
                  </a:cubicBezTo>
                  <a:close/>
                </a:path>
              </a:pathLst>
            </a:custGeom>
            <a:solidFill>
              <a:srgbClr val="4652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49"/>
            <p:cNvSpPr/>
            <p:nvPr/>
          </p:nvSpPr>
          <p:spPr>
            <a:xfrm>
              <a:off x="3905350" y="1708525"/>
              <a:ext cx="47900" cy="45625"/>
            </a:xfrm>
            <a:custGeom>
              <a:avLst/>
              <a:gdLst/>
              <a:ahLst/>
              <a:cxnLst/>
              <a:rect l="l" t="t" r="r" b="b"/>
              <a:pathLst>
                <a:path w="1916" h="1825" extrusionOk="0">
                  <a:moveTo>
                    <a:pt x="1520" y="0"/>
                  </a:moveTo>
                  <a:cubicBezTo>
                    <a:pt x="609" y="61"/>
                    <a:pt x="1" y="791"/>
                    <a:pt x="122" y="1581"/>
                  </a:cubicBezTo>
                  <a:cubicBezTo>
                    <a:pt x="122" y="1672"/>
                    <a:pt x="153" y="1733"/>
                    <a:pt x="153" y="1824"/>
                  </a:cubicBezTo>
                  <a:lnTo>
                    <a:pt x="426" y="1824"/>
                  </a:lnTo>
                  <a:cubicBezTo>
                    <a:pt x="1308" y="1703"/>
                    <a:pt x="1916" y="973"/>
                    <a:pt x="1824" y="213"/>
                  </a:cubicBezTo>
                  <a:cubicBezTo>
                    <a:pt x="1824" y="152"/>
                    <a:pt x="1794" y="61"/>
                    <a:pt x="1794" y="0"/>
                  </a:cubicBezTo>
                  <a:close/>
                </a:path>
              </a:pathLst>
            </a:custGeom>
            <a:solidFill>
              <a:srgbClr val="4652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49"/>
            <p:cNvSpPr/>
            <p:nvPr/>
          </p:nvSpPr>
          <p:spPr>
            <a:xfrm>
              <a:off x="3969175" y="1700925"/>
              <a:ext cx="47900" cy="45625"/>
            </a:xfrm>
            <a:custGeom>
              <a:avLst/>
              <a:gdLst/>
              <a:ahLst/>
              <a:cxnLst/>
              <a:rect l="l" t="t" r="r" b="b"/>
              <a:pathLst>
                <a:path w="1916" h="1825" extrusionOk="0">
                  <a:moveTo>
                    <a:pt x="1521" y="0"/>
                  </a:moveTo>
                  <a:cubicBezTo>
                    <a:pt x="639" y="61"/>
                    <a:pt x="1" y="791"/>
                    <a:pt x="122" y="1581"/>
                  </a:cubicBezTo>
                  <a:cubicBezTo>
                    <a:pt x="122" y="1672"/>
                    <a:pt x="153" y="1733"/>
                    <a:pt x="153" y="1824"/>
                  </a:cubicBezTo>
                  <a:lnTo>
                    <a:pt x="426" y="1824"/>
                  </a:lnTo>
                  <a:cubicBezTo>
                    <a:pt x="1308" y="1703"/>
                    <a:pt x="1916" y="973"/>
                    <a:pt x="1825" y="213"/>
                  </a:cubicBezTo>
                  <a:cubicBezTo>
                    <a:pt x="1825" y="152"/>
                    <a:pt x="1794" y="61"/>
                    <a:pt x="1794" y="0"/>
                  </a:cubicBezTo>
                  <a:close/>
                </a:path>
              </a:pathLst>
            </a:custGeom>
            <a:solidFill>
              <a:srgbClr val="4652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49"/>
            <p:cNvSpPr/>
            <p:nvPr/>
          </p:nvSpPr>
          <p:spPr>
            <a:xfrm>
              <a:off x="4033775" y="1692575"/>
              <a:ext cx="46375" cy="45600"/>
            </a:xfrm>
            <a:custGeom>
              <a:avLst/>
              <a:gdLst/>
              <a:ahLst/>
              <a:cxnLst/>
              <a:rect l="l" t="t" r="r" b="b"/>
              <a:pathLst>
                <a:path w="1855" h="1824" extrusionOk="0">
                  <a:moveTo>
                    <a:pt x="1490" y="0"/>
                  </a:moveTo>
                  <a:cubicBezTo>
                    <a:pt x="608" y="91"/>
                    <a:pt x="1" y="821"/>
                    <a:pt x="92" y="1581"/>
                  </a:cubicBezTo>
                  <a:cubicBezTo>
                    <a:pt x="92" y="1672"/>
                    <a:pt x="122" y="1733"/>
                    <a:pt x="122" y="1824"/>
                  </a:cubicBezTo>
                  <a:lnTo>
                    <a:pt x="396" y="1824"/>
                  </a:lnTo>
                  <a:cubicBezTo>
                    <a:pt x="1247" y="1702"/>
                    <a:pt x="1855" y="973"/>
                    <a:pt x="1794" y="213"/>
                  </a:cubicBezTo>
                  <a:cubicBezTo>
                    <a:pt x="1794" y="152"/>
                    <a:pt x="1763" y="61"/>
                    <a:pt x="1763" y="0"/>
                  </a:cubicBezTo>
                  <a:close/>
                </a:path>
              </a:pathLst>
            </a:custGeom>
            <a:solidFill>
              <a:srgbClr val="4652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49"/>
            <p:cNvSpPr/>
            <p:nvPr/>
          </p:nvSpPr>
          <p:spPr>
            <a:xfrm>
              <a:off x="4097600" y="1684975"/>
              <a:ext cx="46375" cy="45600"/>
            </a:xfrm>
            <a:custGeom>
              <a:avLst/>
              <a:gdLst/>
              <a:ahLst/>
              <a:cxnLst/>
              <a:rect l="l" t="t" r="r" b="b"/>
              <a:pathLst>
                <a:path w="1855" h="1824" extrusionOk="0">
                  <a:moveTo>
                    <a:pt x="1490" y="0"/>
                  </a:moveTo>
                  <a:cubicBezTo>
                    <a:pt x="609" y="91"/>
                    <a:pt x="1" y="821"/>
                    <a:pt x="62" y="1581"/>
                  </a:cubicBezTo>
                  <a:cubicBezTo>
                    <a:pt x="62" y="1641"/>
                    <a:pt x="122" y="1733"/>
                    <a:pt x="122" y="1824"/>
                  </a:cubicBezTo>
                  <a:lnTo>
                    <a:pt x="366" y="1824"/>
                  </a:lnTo>
                  <a:cubicBezTo>
                    <a:pt x="1247" y="1702"/>
                    <a:pt x="1855" y="973"/>
                    <a:pt x="1794" y="213"/>
                  </a:cubicBezTo>
                  <a:cubicBezTo>
                    <a:pt x="1794" y="152"/>
                    <a:pt x="1733" y="61"/>
                    <a:pt x="1733" y="0"/>
                  </a:cubicBezTo>
                  <a:close/>
                </a:path>
              </a:pathLst>
            </a:custGeom>
            <a:solidFill>
              <a:srgbClr val="4652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49"/>
            <p:cNvSpPr/>
            <p:nvPr/>
          </p:nvSpPr>
          <p:spPr>
            <a:xfrm>
              <a:off x="3957025" y="1520075"/>
              <a:ext cx="1059325" cy="1671025"/>
            </a:xfrm>
            <a:custGeom>
              <a:avLst/>
              <a:gdLst/>
              <a:ahLst/>
              <a:cxnLst/>
              <a:rect l="l" t="t" r="r" b="b"/>
              <a:pathLst>
                <a:path w="42373" h="66841" fill="none" extrusionOk="0">
                  <a:moveTo>
                    <a:pt x="42372" y="13374"/>
                  </a:moveTo>
                  <a:cubicBezTo>
                    <a:pt x="35898" y="9514"/>
                    <a:pt x="24165" y="0"/>
                    <a:pt x="17053" y="5411"/>
                  </a:cubicBezTo>
                  <a:cubicBezTo>
                    <a:pt x="1" y="18359"/>
                    <a:pt x="33953" y="51247"/>
                    <a:pt x="27995" y="59484"/>
                  </a:cubicBezTo>
                  <a:cubicBezTo>
                    <a:pt x="22615" y="66840"/>
                    <a:pt x="8694" y="65168"/>
                    <a:pt x="1368" y="60032"/>
                  </a:cubicBezTo>
                </a:path>
              </a:pathLst>
            </a:custGeom>
            <a:solidFill>
              <a:schemeClr val="lt1"/>
            </a:solidFill>
            <a:ln w="98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49"/>
            <p:cNvSpPr/>
            <p:nvPr/>
          </p:nvSpPr>
          <p:spPr>
            <a:xfrm>
              <a:off x="3922075" y="2949675"/>
              <a:ext cx="138325" cy="138525"/>
            </a:xfrm>
            <a:custGeom>
              <a:avLst/>
              <a:gdLst/>
              <a:ahLst/>
              <a:cxnLst/>
              <a:rect l="l" t="t" r="r" b="b"/>
              <a:pathLst>
                <a:path w="5533" h="5541" extrusionOk="0">
                  <a:moveTo>
                    <a:pt x="4331" y="0"/>
                  </a:moveTo>
                  <a:cubicBezTo>
                    <a:pt x="3996" y="0"/>
                    <a:pt x="3668" y="135"/>
                    <a:pt x="3435" y="386"/>
                  </a:cubicBezTo>
                  <a:lnTo>
                    <a:pt x="365" y="3911"/>
                  </a:lnTo>
                  <a:cubicBezTo>
                    <a:pt x="0" y="4367"/>
                    <a:pt x="61" y="4975"/>
                    <a:pt x="517" y="5340"/>
                  </a:cubicBezTo>
                  <a:cubicBezTo>
                    <a:pt x="702" y="5475"/>
                    <a:pt x="931" y="5541"/>
                    <a:pt x="1162" y="5541"/>
                  </a:cubicBezTo>
                  <a:cubicBezTo>
                    <a:pt x="1504" y="5541"/>
                    <a:pt x="1850" y="5399"/>
                    <a:pt x="2067" y="5127"/>
                  </a:cubicBezTo>
                  <a:lnTo>
                    <a:pt x="5168" y="1601"/>
                  </a:lnTo>
                  <a:cubicBezTo>
                    <a:pt x="5532" y="1145"/>
                    <a:pt x="5472" y="537"/>
                    <a:pt x="5016" y="203"/>
                  </a:cubicBezTo>
                  <a:cubicBezTo>
                    <a:pt x="4803" y="66"/>
                    <a:pt x="4565" y="0"/>
                    <a:pt x="4331" y="0"/>
                  </a:cubicBezTo>
                  <a:close/>
                </a:path>
              </a:pathLst>
            </a:custGeom>
            <a:solidFill>
              <a:srgbClr val="E991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49"/>
            <p:cNvSpPr/>
            <p:nvPr/>
          </p:nvSpPr>
          <p:spPr>
            <a:xfrm>
              <a:off x="3912200" y="2959600"/>
              <a:ext cx="158075" cy="118200"/>
            </a:xfrm>
            <a:custGeom>
              <a:avLst/>
              <a:gdLst/>
              <a:ahLst/>
              <a:cxnLst/>
              <a:rect l="l" t="t" r="r" b="b"/>
              <a:pathLst>
                <a:path w="6323" h="4728" extrusionOk="0">
                  <a:moveTo>
                    <a:pt x="1298" y="0"/>
                  </a:moveTo>
                  <a:cubicBezTo>
                    <a:pt x="954" y="0"/>
                    <a:pt x="600" y="143"/>
                    <a:pt x="365" y="414"/>
                  </a:cubicBezTo>
                  <a:cubicBezTo>
                    <a:pt x="0" y="840"/>
                    <a:pt x="61" y="1478"/>
                    <a:pt x="517" y="1812"/>
                  </a:cubicBezTo>
                  <a:lnTo>
                    <a:pt x="4377" y="4517"/>
                  </a:lnTo>
                  <a:cubicBezTo>
                    <a:pt x="4567" y="4657"/>
                    <a:pt x="4804" y="4727"/>
                    <a:pt x="5043" y="4727"/>
                  </a:cubicBezTo>
                  <a:cubicBezTo>
                    <a:pt x="5377" y="4727"/>
                    <a:pt x="5715" y="4589"/>
                    <a:pt x="5927" y="4305"/>
                  </a:cubicBezTo>
                  <a:cubicBezTo>
                    <a:pt x="6323" y="3910"/>
                    <a:pt x="6231" y="3241"/>
                    <a:pt x="5775" y="2906"/>
                  </a:cubicBezTo>
                  <a:lnTo>
                    <a:pt x="1946" y="201"/>
                  </a:lnTo>
                  <a:cubicBezTo>
                    <a:pt x="1761" y="66"/>
                    <a:pt x="1532" y="0"/>
                    <a:pt x="12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49"/>
            <p:cNvSpPr/>
            <p:nvPr/>
          </p:nvSpPr>
          <p:spPr>
            <a:xfrm>
              <a:off x="4969200" y="1814525"/>
              <a:ext cx="93500" cy="79825"/>
            </a:xfrm>
            <a:custGeom>
              <a:avLst/>
              <a:gdLst/>
              <a:ahLst/>
              <a:cxnLst/>
              <a:rect l="l" t="t" r="r" b="b"/>
              <a:pathLst>
                <a:path w="3740" h="3193" extrusionOk="0">
                  <a:moveTo>
                    <a:pt x="1920" y="0"/>
                  </a:moveTo>
                  <a:cubicBezTo>
                    <a:pt x="1838" y="0"/>
                    <a:pt x="1756" y="5"/>
                    <a:pt x="1672" y="16"/>
                  </a:cubicBezTo>
                  <a:cubicBezTo>
                    <a:pt x="700" y="137"/>
                    <a:pt x="1" y="958"/>
                    <a:pt x="92" y="1809"/>
                  </a:cubicBezTo>
                  <a:cubicBezTo>
                    <a:pt x="203" y="2615"/>
                    <a:pt x="950" y="3192"/>
                    <a:pt x="1820" y="3192"/>
                  </a:cubicBezTo>
                  <a:cubicBezTo>
                    <a:pt x="1902" y="3192"/>
                    <a:pt x="1984" y="3187"/>
                    <a:pt x="2068" y="3177"/>
                  </a:cubicBezTo>
                  <a:cubicBezTo>
                    <a:pt x="3040" y="3086"/>
                    <a:pt x="3739" y="2265"/>
                    <a:pt x="3648" y="1384"/>
                  </a:cubicBezTo>
                  <a:cubicBezTo>
                    <a:pt x="3537" y="578"/>
                    <a:pt x="2790" y="0"/>
                    <a:pt x="19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49"/>
            <p:cNvSpPr/>
            <p:nvPr/>
          </p:nvSpPr>
          <p:spPr>
            <a:xfrm>
              <a:off x="6150825" y="1864300"/>
              <a:ext cx="264475" cy="950550"/>
            </a:xfrm>
            <a:custGeom>
              <a:avLst/>
              <a:gdLst/>
              <a:ahLst/>
              <a:cxnLst/>
              <a:rect l="l" t="t" r="r" b="b"/>
              <a:pathLst>
                <a:path w="10579" h="38022" extrusionOk="0">
                  <a:moveTo>
                    <a:pt x="10579" y="0"/>
                  </a:moveTo>
                  <a:lnTo>
                    <a:pt x="1886" y="4165"/>
                  </a:lnTo>
                  <a:lnTo>
                    <a:pt x="92" y="34834"/>
                  </a:lnTo>
                  <a:cubicBezTo>
                    <a:pt x="1" y="36323"/>
                    <a:pt x="1034" y="37661"/>
                    <a:pt x="2524" y="37965"/>
                  </a:cubicBezTo>
                  <a:cubicBezTo>
                    <a:pt x="2718" y="38003"/>
                    <a:pt x="2912" y="38021"/>
                    <a:pt x="3102" y="38021"/>
                  </a:cubicBezTo>
                  <a:cubicBezTo>
                    <a:pt x="4582" y="38021"/>
                    <a:pt x="5892" y="36916"/>
                    <a:pt x="6080" y="35381"/>
                  </a:cubicBezTo>
                  <a:lnTo>
                    <a:pt x="1057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49"/>
            <p:cNvSpPr/>
            <p:nvPr/>
          </p:nvSpPr>
          <p:spPr>
            <a:xfrm>
              <a:off x="5983650" y="1743725"/>
              <a:ext cx="431650" cy="325775"/>
            </a:xfrm>
            <a:custGeom>
              <a:avLst/>
              <a:gdLst/>
              <a:ahLst/>
              <a:cxnLst/>
              <a:rect l="l" t="t" r="r" b="b"/>
              <a:pathLst>
                <a:path w="17266" h="13031" extrusionOk="0">
                  <a:moveTo>
                    <a:pt x="10418" y="1"/>
                  </a:moveTo>
                  <a:cubicBezTo>
                    <a:pt x="9829" y="1"/>
                    <a:pt x="9234" y="106"/>
                    <a:pt x="8664" y="325"/>
                  </a:cubicBezTo>
                  <a:lnTo>
                    <a:pt x="426" y="3577"/>
                  </a:lnTo>
                  <a:lnTo>
                    <a:pt x="1" y="13030"/>
                  </a:lnTo>
                  <a:lnTo>
                    <a:pt x="17266" y="4793"/>
                  </a:lnTo>
                  <a:lnTo>
                    <a:pt x="13922" y="1450"/>
                  </a:lnTo>
                  <a:cubicBezTo>
                    <a:pt x="12982" y="510"/>
                    <a:pt x="11713" y="1"/>
                    <a:pt x="104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49"/>
            <p:cNvSpPr/>
            <p:nvPr/>
          </p:nvSpPr>
          <p:spPr>
            <a:xfrm>
              <a:off x="4986675" y="1804275"/>
              <a:ext cx="1512975" cy="1854900"/>
            </a:xfrm>
            <a:custGeom>
              <a:avLst/>
              <a:gdLst/>
              <a:ahLst/>
              <a:cxnLst/>
              <a:rect l="l" t="t" r="r" b="b"/>
              <a:pathLst>
                <a:path w="60519" h="74196" extrusionOk="0">
                  <a:moveTo>
                    <a:pt x="43223" y="0"/>
                  </a:moveTo>
                  <a:lnTo>
                    <a:pt x="21703" y="9666"/>
                  </a:lnTo>
                  <a:lnTo>
                    <a:pt x="16141" y="24104"/>
                  </a:lnTo>
                  <a:cubicBezTo>
                    <a:pt x="14439" y="28572"/>
                    <a:pt x="11156" y="32341"/>
                    <a:pt x="6992" y="34682"/>
                  </a:cubicBezTo>
                  <a:cubicBezTo>
                    <a:pt x="4013" y="36353"/>
                    <a:pt x="2037" y="39332"/>
                    <a:pt x="1703" y="42706"/>
                  </a:cubicBezTo>
                  <a:lnTo>
                    <a:pt x="274" y="55928"/>
                  </a:lnTo>
                  <a:cubicBezTo>
                    <a:pt x="1" y="58481"/>
                    <a:pt x="1277" y="60913"/>
                    <a:pt x="3527" y="62129"/>
                  </a:cubicBezTo>
                  <a:lnTo>
                    <a:pt x="25989" y="74196"/>
                  </a:lnTo>
                  <a:lnTo>
                    <a:pt x="60519" y="11216"/>
                  </a:lnTo>
                  <a:lnTo>
                    <a:pt x="4322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49"/>
            <p:cNvSpPr/>
            <p:nvPr/>
          </p:nvSpPr>
          <p:spPr>
            <a:xfrm>
              <a:off x="4879525" y="3034525"/>
              <a:ext cx="665700" cy="525125"/>
            </a:xfrm>
            <a:custGeom>
              <a:avLst/>
              <a:gdLst/>
              <a:ahLst/>
              <a:cxnLst/>
              <a:rect l="l" t="t" r="r" b="b"/>
              <a:pathLst>
                <a:path w="26628" h="21005" extrusionOk="0">
                  <a:moveTo>
                    <a:pt x="4044" y="1"/>
                  </a:moveTo>
                  <a:lnTo>
                    <a:pt x="335" y="10487"/>
                  </a:lnTo>
                  <a:cubicBezTo>
                    <a:pt x="1" y="11460"/>
                    <a:pt x="487" y="12524"/>
                    <a:pt x="1460" y="12888"/>
                  </a:cubicBezTo>
                  <a:lnTo>
                    <a:pt x="23527" y="21004"/>
                  </a:lnTo>
                  <a:lnTo>
                    <a:pt x="26628" y="6718"/>
                  </a:lnTo>
                  <a:lnTo>
                    <a:pt x="21369" y="6049"/>
                  </a:lnTo>
                  <a:lnTo>
                    <a:pt x="40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49"/>
            <p:cNvSpPr/>
            <p:nvPr/>
          </p:nvSpPr>
          <p:spPr>
            <a:xfrm>
              <a:off x="6499625" y="2273875"/>
              <a:ext cx="393650" cy="913500"/>
            </a:xfrm>
            <a:custGeom>
              <a:avLst/>
              <a:gdLst/>
              <a:ahLst/>
              <a:cxnLst/>
              <a:rect l="l" t="t" r="r" b="b"/>
              <a:pathLst>
                <a:path w="15746" h="36540" extrusionOk="0">
                  <a:moveTo>
                    <a:pt x="15746" y="1"/>
                  </a:moveTo>
                  <a:lnTo>
                    <a:pt x="6536" y="2797"/>
                  </a:lnTo>
                  <a:lnTo>
                    <a:pt x="305" y="32889"/>
                  </a:lnTo>
                  <a:cubicBezTo>
                    <a:pt x="1" y="34378"/>
                    <a:pt x="852" y="35867"/>
                    <a:pt x="2250" y="36354"/>
                  </a:cubicBezTo>
                  <a:cubicBezTo>
                    <a:pt x="2590" y="36480"/>
                    <a:pt x="2939" y="36539"/>
                    <a:pt x="3281" y="36539"/>
                  </a:cubicBezTo>
                  <a:cubicBezTo>
                    <a:pt x="4589" y="36539"/>
                    <a:pt x="5810" y="35673"/>
                    <a:pt x="6171" y="34348"/>
                  </a:cubicBezTo>
                  <a:lnTo>
                    <a:pt x="1574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49"/>
            <p:cNvSpPr/>
            <p:nvPr/>
          </p:nvSpPr>
          <p:spPr>
            <a:xfrm>
              <a:off x="6145525" y="3065675"/>
              <a:ext cx="441525" cy="440000"/>
            </a:xfrm>
            <a:custGeom>
              <a:avLst/>
              <a:gdLst/>
              <a:ahLst/>
              <a:cxnLst/>
              <a:rect l="l" t="t" r="r" b="b"/>
              <a:pathLst>
                <a:path w="17661" h="17600" fill="none" extrusionOk="0">
                  <a:moveTo>
                    <a:pt x="17660" y="1"/>
                  </a:moveTo>
                  <a:lnTo>
                    <a:pt x="13982" y="12889"/>
                  </a:lnTo>
                  <a:cubicBezTo>
                    <a:pt x="13253" y="15381"/>
                    <a:pt x="11003" y="17144"/>
                    <a:pt x="8389" y="17235"/>
                  </a:cubicBezTo>
                  <a:lnTo>
                    <a:pt x="0" y="17600"/>
                  </a:lnTo>
                </a:path>
              </a:pathLst>
            </a:custGeom>
            <a:noFill/>
            <a:ln w="47875" cap="flat" cmpd="sng">
              <a:solidFill>
                <a:schemeClr val="accent5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49"/>
            <p:cNvSpPr/>
            <p:nvPr/>
          </p:nvSpPr>
          <p:spPr>
            <a:xfrm>
              <a:off x="5500000" y="2084675"/>
              <a:ext cx="999650" cy="1574650"/>
            </a:xfrm>
            <a:custGeom>
              <a:avLst/>
              <a:gdLst/>
              <a:ahLst/>
              <a:cxnLst/>
              <a:rect l="l" t="t" r="r" b="b"/>
              <a:pathLst>
                <a:path w="39986" h="62986" extrusionOk="0">
                  <a:moveTo>
                    <a:pt x="39986" y="0"/>
                  </a:moveTo>
                  <a:lnTo>
                    <a:pt x="22235" y="3253"/>
                  </a:lnTo>
                  <a:lnTo>
                    <a:pt x="17797" y="27569"/>
                  </a:lnTo>
                  <a:cubicBezTo>
                    <a:pt x="17493" y="29210"/>
                    <a:pt x="16368" y="30609"/>
                    <a:pt x="14788" y="31216"/>
                  </a:cubicBezTo>
                  <a:lnTo>
                    <a:pt x="9620" y="33314"/>
                  </a:lnTo>
                  <a:cubicBezTo>
                    <a:pt x="6733" y="34499"/>
                    <a:pt x="4605" y="36992"/>
                    <a:pt x="3997" y="40062"/>
                  </a:cubicBezTo>
                  <a:lnTo>
                    <a:pt x="623" y="56840"/>
                  </a:lnTo>
                  <a:cubicBezTo>
                    <a:pt x="1" y="60072"/>
                    <a:pt x="2444" y="62985"/>
                    <a:pt x="5667" y="62985"/>
                  </a:cubicBezTo>
                  <a:cubicBezTo>
                    <a:pt x="5748" y="62985"/>
                    <a:pt x="5830" y="62984"/>
                    <a:pt x="5912" y="62980"/>
                  </a:cubicBezTo>
                  <a:lnTo>
                    <a:pt x="21627" y="62220"/>
                  </a:lnTo>
                  <a:cubicBezTo>
                    <a:pt x="25487" y="62038"/>
                    <a:pt x="28709" y="59241"/>
                    <a:pt x="29438" y="55442"/>
                  </a:cubicBezTo>
                  <a:lnTo>
                    <a:pt x="39986" y="0"/>
                  </a:lnTo>
                  <a:close/>
                </a:path>
              </a:pathLst>
            </a:custGeom>
            <a:solidFill>
              <a:srgbClr val="CFA9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49"/>
            <p:cNvSpPr/>
            <p:nvPr/>
          </p:nvSpPr>
          <p:spPr>
            <a:xfrm>
              <a:off x="6182000" y="2121900"/>
              <a:ext cx="113250" cy="645925"/>
            </a:xfrm>
            <a:custGeom>
              <a:avLst/>
              <a:gdLst/>
              <a:ahLst/>
              <a:cxnLst/>
              <a:rect l="l" t="t" r="r" b="b"/>
              <a:pathLst>
                <a:path w="4530" h="25837" fill="none" extrusionOk="0">
                  <a:moveTo>
                    <a:pt x="4529" y="1"/>
                  </a:moveTo>
                  <a:lnTo>
                    <a:pt x="0" y="25837"/>
                  </a:lnTo>
                </a:path>
              </a:pathLst>
            </a:custGeom>
            <a:noFill/>
            <a:ln w="98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49"/>
            <p:cNvSpPr/>
            <p:nvPr/>
          </p:nvSpPr>
          <p:spPr>
            <a:xfrm>
              <a:off x="5440325" y="1770575"/>
              <a:ext cx="1059325" cy="715950"/>
            </a:xfrm>
            <a:custGeom>
              <a:avLst/>
              <a:gdLst/>
              <a:ahLst/>
              <a:cxnLst/>
              <a:rect l="l" t="t" r="r" b="b"/>
              <a:pathLst>
                <a:path w="42373" h="28638" extrusionOk="0">
                  <a:moveTo>
                    <a:pt x="21032" y="1"/>
                  </a:moveTo>
                  <a:cubicBezTo>
                    <a:pt x="20597" y="1"/>
                    <a:pt x="20160" y="44"/>
                    <a:pt x="19728" y="132"/>
                  </a:cubicBezTo>
                  <a:lnTo>
                    <a:pt x="11035" y="1987"/>
                  </a:lnTo>
                  <a:cubicBezTo>
                    <a:pt x="8755" y="2442"/>
                    <a:pt x="6779" y="3841"/>
                    <a:pt x="5533" y="5786"/>
                  </a:cubicBezTo>
                  <a:lnTo>
                    <a:pt x="1156" y="12564"/>
                  </a:lnTo>
                  <a:cubicBezTo>
                    <a:pt x="1" y="14358"/>
                    <a:pt x="579" y="16698"/>
                    <a:pt x="2402" y="17792"/>
                  </a:cubicBezTo>
                  <a:lnTo>
                    <a:pt x="19697" y="28096"/>
                  </a:lnTo>
                  <a:cubicBezTo>
                    <a:pt x="20298" y="28464"/>
                    <a:pt x="20959" y="28638"/>
                    <a:pt x="21613" y="28638"/>
                  </a:cubicBezTo>
                  <a:cubicBezTo>
                    <a:pt x="23012" y="28638"/>
                    <a:pt x="24374" y="27843"/>
                    <a:pt x="25017" y="26455"/>
                  </a:cubicBezTo>
                  <a:lnTo>
                    <a:pt x="28269" y="19434"/>
                  </a:lnTo>
                  <a:cubicBezTo>
                    <a:pt x="29394" y="17032"/>
                    <a:pt x="31521" y="15300"/>
                    <a:pt x="34044" y="14661"/>
                  </a:cubicBezTo>
                  <a:lnTo>
                    <a:pt x="42373" y="12564"/>
                  </a:lnTo>
                  <a:lnTo>
                    <a:pt x="24470" y="1014"/>
                  </a:lnTo>
                  <a:cubicBezTo>
                    <a:pt x="23440" y="342"/>
                    <a:pt x="22245" y="1"/>
                    <a:pt x="21032" y="1"/>
                  </a:cubicBezTo>
                  <a:close/>
                </a:path>
              </a:pathLst>
            </a:custGeom>
            <a:solidFill>
              <a:srgbClr val="8C3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49"/>
            <p:cNvSpPr/>
            <p:nvPr/>
          </p:nvSpPr>
          <p:spPr>
            <a:xfrm>
              <a:off x="5797475" y="3159900"/>
              <a:ext cx="388350" cy="436975"/>
            </a:xfrm>
            <a:custGeom>
              <a:avLst/>
              <a:gdLst/>
              <a:ahLst/>
              <a:cxnLst/>
              <a:rect l="l" t="t" r="r" b="b"/>
              <a:pathLst>
                <a:path w="15534" h="17479" extrusionOk="0">
                  <a:moveTo>
                    <a:pt x="244" y="1"/>
                  </a:moveTo>
                  <a:lnTo>
                    <a:pt x="1" y="17478"/>
                  </a:lnTo>
                  <a:lnTo>
                    <a:pt x="11521" y="16779"/>
                  </a:lnTo>
                  <a:cubicBezTo>
                    <a:pt x="13466" y="16688"/>
                    <a:pt x="15016" y="15077"/>
                    <a:pt x="15077" y="13132"/>
                  </a:cubicBezTo>
                  <a:lnTo>
                    <a:pt x="15533" y="92"/>
                  </a:lnTo>
                  <a:lnTo>
                    <a:pt x="2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49"/>
            <p:cNvSpPr/>
            <p:nvPr/>
          </p:nvSpPr>
          <p:spPr>
            <a:xfrm>
              <a:off x="5691100" y="3056575"/>
              <a:ext cx="215825" cy="539550"/>
            </a:xfrm>
            <a:custGeom>
              <a:avLst/>
              <a:gdLst/>
              <a:ahLst/>
              <a:cxnLst/>
              <a:rect l="l" t="t" r="r" b="b"/>
              <a:pathLst>
                <a:path w="8633" h="21582" extrusionOk="0">
                  <a:moveTo>
                    <a:pt x="1520" y="0"/>
                  </a:moveTo>
                  <a:lnTo>
                    <a:pt x="122" y="18997"/>
                  </a:lnTo>
                  <a:cubicBezTo>
                    <a:pt x="1" y="20365"/>
                    <a:pt x="1064" y="21520"/>
                    <a:pt x="2493" y="21520"/>
                  </a:cubicBezTo>
                  <a:lnTo>
                    <a:pt x="4256" y="21581"/>
                  </a:lnTo>
                  <a:cubicBezTo>
                    <a:pt x="4276" y="21581"/>
                    <a:pt x="4295" y="21582"/>
                    <a:pt x="4315" y="21582"/>
                  </a:cubicBezTo>
                  <a:cubicBezTo>
                    <a:pt x="6020" y="21582"/>
                    <a:pt x="7388" y="20285"/>
                    <a:pt x="7539" y="18602"/>
                  </a:cubicBezTo>
                  <a:lnTo>
                    <a:pt x="8511" y="5745"/>
                  </a:lnTo>
                  <a:cubicBezTo>
                    <a:pt x="8633" y="4468"/>
                    <a:pt x="7964" y="3252"/>
                    <a:pt x="6809" y="2645"/>
                  </a:cubicBezTo>
                  <a:lnTo>
                    <a:pt x="152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49"/>
            <p:cNvSpPr/>
            <p:nvPr/>
          </p:nvSpPr>
          <p:spPr>
            <a:xfrm>
              <a:off x="5729100" y="3031425"/>
              <a:ext cx="482550" cy="278325"/>
            </a:xfrm>
            <a:custGeom>
              <a:avLst/>
              <a:gdLst/>
              <a:ahLst/>
              <a:cxnLst/>
              <a:rect l="l" t="t" r="r" b="b"/>
              <a:pathLst>
                <a:path w="19302" h="11133" extrusionOk="0">
                  <a:moveTo>
                    <a:pt x="13203" y="1"/>
                  </a:moveTo>
                  <a:cubicBezTo>
                    <a:pt x="13159" y="1"/>
                    <a:pt x="13115" y="2"/>
                    <a:pt x="13071" y="3"/>
                  </a:cubicBezTo>
                  <a:lnTo>
                    <a:pt x="0" y="1006"/>
                  </a:lnTo>
                  <a:lnTo>
                    <a:pt x="3952" y="3772"/>
                  </a:lnTo>
                  <a:cubicBezTo>
                    <a:pt x="4772" y="4350"/>
                    <a:pt x="5289" y="5201"/>
                    <a:pt x="5411" y="6204"/>
                  </a:cubicBezTo>
                  <a:lnTo>
                    <a:pt x="5624" y="8180"/>
                  </a:lnTo>
                  <a:cubicBezTo>
                    <a:pt x="5829" y="9855"/>
                    <a:pt x="7200" y="11132"/>
                    <a:pt x="8885" y="11132"/>
                  </a:cubicBezTo>
                  <a:cubicBezTo>
                    <a:pt x="8942" y="11132"/>
                    <a:pt x="9000" y="11131"/>
                    <a:pt x="9058" y="11128"/>
                  </a:cubicBezTo>
                  <a:lnTo>
                    <a:pt x="16049" y="10885"/>
                  </a:lnTo>
                  <a:cubicBezTo>
                    <a:pt x="17903" y="10794"/>
                    <a:pt x="19302" y="9243"/>
                    <a:pt x="19241" y="7420"/>
                  </a:cubicBezTo>
                  <a:lnTo>
                    <a:pt x="19119" y="5353"/>
                  </a:lnTo>
                  <a:cubicBezTo>
                    <a:pt x="19089" y="4410"/>
                    <a:pt x="18663" y="3590"/>
                    <a:pt x="17934" y="2921"/>
                  </a:cubicBezTo>
                  <a:lnTo>
                    <a:pt x="15472" y="793"/>
                  </a:lnTo>
                  <a:cubicBezTo>
                    <a:pt x="14865" y="274"/>
                    <a:pt x="14040" y="1"/>
                    <a:pt x="132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49"/>
            <p:cNvSpPr/>
            <p:nvPr/>
          </p:nvSpPr>
          <p:spPr>
            <a:xfrm>
              <a:off x="5963900" y="2743500"/>
              <a:ext cx="402000" cy="44100"/>
            </a:xfrm>
            <a:custGeom>
              <a:avLst/>
              <a:gdLst/>
              <a:ahLst/>
              <a:cxnLst/>
              <a:rect l="l" t="t" r="r" b="b"/>
              <a:pathLst>
                <a:path w="16080" h="1764" fill="none" extrusionOk="0">
                  <a:moveTo>
                    <a:pt x="1" y="0"/>
                  </a:moveTo>
                  <a:lnTo>
                    <a:pt x="16080" y="1763"/>
                  </a:lnTo>
                </a:path>
              </a:pathLst>
            </a:custGeom>
            <a:noFill/>
            <a:ln w="98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49"/>
            <p:cNvSpPr/>
            <p:nvPr/>
          </p:nvSpPr>
          <p:spPr>
            <a:xfrm>
              <a:off x="5587000" y="2243225"/>
              <a:ext cx="224200" cy="371100"/>
            </a:xfrm>
            <a:custGeom>
              <a:avLst/>
              <a:gdLst/>
              <a:ahLst/>
              <a:cxnLst/>
              <a:rect l="l" t="t" r="r" b="b"/>
              <a:pathLst>
                <a:path w="8968" h="14844" extrusionOk="0">
                  <a:moveTo>
                    <a:pt x="5509" y="1"/>
                  </a:moveTo>
                  <a:cubicBezTo>
                    <a:pt x="5231" y="1"/>
                    <a:pt x="4959" y="176"/>
                    <a:pt x="4803" y="467"/>
                  </a:cubicBezTo>
                  <a:lnTo>
                    <a:pt x="0" y="11926"/>
                  </a:lnTo>
                  <a:lnTo>
                    <a:pt x="578" y="14844"/>
                  </a:lnTo>
                  <a:lnTo>
                    <a:pt x="3678" y="13294"/>
                  </a:lnTo>
                  <a:lnTo>
                    <a:pt x="8785" y="2169"/>
                  </a:lnTo>
                  <a:cubicBezTo>
                    <a:pt x="8967" y="1774"/>
                    <a:pt x="8785" y="1318"/>
                    <a:pt x="8390" y="1166"/>
                  </a:cubicBezTo>
                  <a:lnTo>
                    <a:pt x="5806" y="72"/>
                  </a:lnTo>
                  <a:cubicBezTo>
                    <a:pt x="5709" y="23"/>
                    <a:pt x="5609" y="1"/>
                    <a:pt x="55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49"/>
            <p:cNvSpPr/>
            <p:nvPr/>
          </p:nvSpPr>
          <p:spPr>
            <a:xfrm>
              <a:off x="5600675" y="2347600"/>
              <a:ext cx="172525" cy="155800"/>
            </a:xfrm>
            <a:custGeom>
              <a:avLst/>
              <a:gdLst/>
              <a:ahLst/>
              <a:cxnLst/>
              <a:rect l="l" t="t" r="r" b="b"/>
              <a:pathLst>
                <a:path w="6901" h="6232" fill="none" extrusionOk="0">
                  <a:moveTo>
                    <a:pt x="2615" y="243"/>
                  </a:moveTo>
                  <a:lnTo>
                    <a:pt x="2615" y="243"/>
                  </a:lnTo>
                  <a:cubicBezTo>
                    <a:pt x="2128" y="0"/>
                    <a:pt x="1581" y="243"/>
                    <a:pt x="1368" y="669"/>
                  </a:cubicBezTo>
                  <a:lnTo>
                    <a:pt x="244" y="3161"/>
                  </a:lnTo>
                  <a:cubicBezTo>
                    <a:pt x="0" y="3648"/>
                    <a:pt x="244" y="4164"/>
                    <a:pt x="730" y="4407"/>
                  </a:cubicBezTo>
                  <a:lnTo>
                    <a:pt x="4560" y="6049"/>
                  </a:lnTo>
                  <a:cubicBezTo>
                    <a:pt x="5016" y="6231"/>
                    <a:pt x="5593" y="6018"/>
                    <a:pt x="5776" y="5562"/>
                  </a:cubicBezTo>
                  <a:lnTo>
                    <a:pt x="6688" y="3344"/>
                  </a:lnTo>
                  <a:cubicBezTo>
                    <a:pt x="6900" y="2888"/>
                    <a:pt x="6688" y="2401"/>
                    <a:pt x="6292" y="2158"/>
                  </a:cubicBezTo>
                  <a:lnTo>
                    <a:pt x="6232" y="2128"/>
                  </a:lnTo>
                </a:path>
              </a:pathLst>
            </a:custGeom>
            <a:solidFill>
              <a:schemeClr val="accent1"/>
            </a:solidFill>
            <a:ln w="98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49"/>
            <p:cNvSpPr/>
            <p:nvPr/>
          </p:nvSpPr>
          <p:spPr>
            <a:xfrm>
              <a:off x="5712375" y="2323200"/>
              <a:ext cx="31950" cy="30550"/>
            </a:xfrm>
            <a:custGeom>
              <a:avLst/>
              <a:gdLst/>
              <a:ahLst/>
              <a:cxnLst/>
              <a:rect l="l" t="t" r="r" b="b"/>
              <a:pathLst>
                <a:path w="1278" h="1222" extrusionOk="0">
                  <a:moveTo>
                    <a:pt x="644" y="1"/>
                  </a:moveTo>
                  <a:cubicBezTo>
                    <a:pt x="335" y="1"/>
                    <a:pt x="88" y="235"/>
                    <a:pt x="31" y="551"/>
                  </a:cubicBezTo>
                  <a:cubicBezTo>
                    <a:pt x="1" y="885"/>
                    <a:pt x="244" y="1189"/>
                    <a:pt x="578" y="1219"/>
                  </a:cubicBezTo>
                  <a:cubicBezTo>
                    <a:pt x="597" y="1221"/>
                    <a:pt x="616" y="1222"/>
                    <a:pt x="635" y="1222"/>
                  </a:cubicBezTo>
                  <a:cubicBezTo>
                    <a:pt x="946" y="1222"/>
                    <a:pt x="1218" y="988"/>
                    <a:pt x="1247" y="672"/>
                  </a:cubicBezTo>
                  <a:cubicBezTo>
                    <a:pt x="1277" y="338"/>
                    <a:pt x="1034" y="34"/>
                    <a:pt x="700" y="3"/>
                  </a:cubicBezTo>
                  <a:cubicBezTo>
                    <a:pt x="681" y="2"/>
                    <a:pt x="662" y="1"/>
                    <a:pt x="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49"/>
            <p:cNvSpPr/>
            <p:nvPr/>
          </p:nvSpPr>
          <p:spPr>
            <a:xfrm>
              <a:off x="5673625" y="2395400"/>
              <a:ext cx="32700" cy="30550"/>
            </a:xfrm>
            <a:custGeom>
              <a:avLst/>
              <a:gdLst/>
              <a:ahLst/>
              <a:cxnLst/>
              <a:rect l="l" t="t" r="r" b="b"/>
              <a:pathLst>
                <a:path w="1308" h="1222" extrusionOk="0">
                  <a:moveTo>
                    <a:pt x="674" y="0"/>
                  </a:moveTo>
                  <a:cubicBezTo>
                    <a:pt x="362" y="0"/>
                    <a:pt x="90" y="235"/>
                    <a:pt x="61" y="550"/>
                  </a:cubicBezTo>
                  <a:cubicBezTo>
                    <a:pt x="0" y="884"/>
                    <a:pt x="244" y="1188"/>
                    <a:pt x="578" y="1219"/>
                  </a:cubicBezTo>
                  <a:cubicBezTo>
                    <a:pt x="597" y="1221"/>
                    <a:pt x="616" y="1221"/>
                    <a:pt x="634" y="1221"/>
                  </a:cubicBezTo>
                  <a:cubicBezTo>
                    <a:pt x="946" y="1221"/>
                    <a:pt x="1218" y="987"/>
                    <a:pt x="1247" y="672"/>
                  </a:cubicBezTo>
                  <a:cubicBezTo>
                    <a:pt x="1307" y="337"/>
                    <a:pt x="1064" y="33"/>
                    <a:pt x="730" y="3"/>
                  </a:cubicBezTo>
                  <a:cubicBezTo>
                    <a:pt x="711" y="1"/>
                    <a:pt x="692" y="0"/>
                    <a:pt x="6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49"/>
            <p:cNvSpPr/>
            <p:nvPr/>
          </p:nvSpPr>
          <p:spPr>
            <a:xfrm>
              <a:off x="6017100" y="3248825"/>
              <a:ext cx="64600" cy="219625"/>
            </a:xfrm>
            <a:custGeom>
              <a:avLst/>
              <a:gdLst/>
              <a:ahLst/>
              <a:cxnLst/>
              <a:rect l="l" t="t" r="r" b="b"/>
              <a:pathLst>
                <a:path w="2584" h="8785" extrusionOk="0">
                  <a:moveTo>
                    <a:pt x="639" y="0"/>
                  </a:moveTo>
                  <a:cubicBezTo>
                    <a:pt x="426" y="0"/>
                    <a:pt x="243" y="213"/>
                    <a:pt x="243" y="426"/>
                  </a:cubicBezTo>
                  <a:lnTo>
                    <a:pt x="0" y="7386"/>
                  </a:lnTo>
                  <a:lnTo>
                    <a:pt x="882" y="8785"/>
                  </a:lnTo>
                  <a:lnTo>
                    <a:pt x="2158" y="7356"/>
                  </a:lnTo>
                  <a:lnTo>
                    <a:pt x="2584" y="547"/>
                  </a:lnTo>
                  <a:cubicBezTo>
                    <a:pt x="2584" y="304"/>
                    <a:pt x="2432" y="122"/>
                    <a:pt x="2189" y="91"/>
                  </a:cubicBezTo>
                  <a:lnTo>
                    <a:pt x="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49"/>
            <p:cNvSpPr/>
            <p:nvPr/>
          </p:nvSpPr>
          <p:spPr>
            <a:xfrm>
              <a:off x="6004925" y="3319500"/>
              <a:ext cx="84375" cy="66125"/>
            </a:xfrm>
            <a:custGeom>
              <a:avLst/>
              <a:gdLst/>
              <a:ahLst/>
              <a:cxnLst/>
              <a:rect l="l" t="t" r="r" b="b"/>
              <a:pathLst>
                <a:path w="3375" h="2645" fill="none" extrusionOk="0">
                  <a:moveTo>
                    <a:pt x="639" y="0"/>
                  </a:moveTo>
                  <a:lnTo>
                    <a:pt x="639" y="0"/>
                  </a:lnTo>
                  <a:cubicBezTo>
                    <a:pt x="335" y="0"/>
                    <a:pt x="123" y="182"/>
                    <a:pt x="123" y="486"/>
                  </a:cubicBezTo>
                  <a:lnTo>
                    <a:pt x="1" y="2006"/>
                  </a:lnTo>
                  <a:cubicBezTo>
                    <a:pt x="1" y="2310"/>
                    <a:pt x="183" y="2523"/>
                    <a:pt x="487" y="2584"/>
                  </a:cubicBezTo>
                  <a:lnTo>
                    <a:pt x="2797" y="2644"/>
                  </a:lnTo>
                  <a:cubicBezTo>
                    <a:pt x="3101" y="2644"/>
                    <a:pt x="3345" y="2432"/>
                    <a:pt x="3345" y="2158"/>
                  </a:cubicBezTo>
                  <a:lnTo>
                    <a:pt x="3375" y="821"/>
                  </a:lnTo>
                  <a:cubicBezTo>
                    <a:pt x="3375" y="547"/>
                    <a:pt x="3193" y="334"/>
                    <a:pt x="2919" y="304"/>
                  </a:cubicBezTo>
                  <a:lnTo>
                    <a:pt x="2889" y="304"/>
                  </a:lnTo>
                </a:path>
              </a:pathLst>
            </a:custGeom>
            <a:noFill/>
            <a:ln w="98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49"/>
            <p:cNvSpPr/>
            <p:nvPr/>
          </p:nvSpPr>
          <p:spPr>
            <a:xfrm>
              <a:off x="6040650" y="3289700"/>
              <a:ext cx="19025" cy="17300"/>
            </a:xfrm>
            <a:custGeom>
              <a:avLst/>
              <a:gdLst/>
              <a:ahLst/>
              <a:cxnLst/>
              <a:rect l="l" t="t" r="r" b="b"/>
              <a:pathLst>
                <a:path w="761" h="692" extrusionOk="0">
                  <a:moveTo>
                    <a:pt x="345" y="1"/>
                  </a:moveTo>
                  <a:cubicBezTo>
                    <a:pt x="321" y="1"/>
                    <a:pt x="297" y="3"/>
                    <a:pt x="274" y="7"/>
                  </a:cubicBezTo>
                  <a:cubicBezTo>
                    <a:pt x="92" y="67"/>
                    <a:pt x="1" y="250"/>
                    <a:pt x="31" y="432"/>
                  </a:cubicBezTo>
                  <a:cubicBezTo>
                    <a:pt x="81" y="582"/>
                    <a:pt x="213" y="691"/>
                    <a:pt x="360" y="691"/>
                  </a:cubicBezTo>
                  <a:cubicBezTo>
                    <a:pt x="392" y="691"/>
                    <a:pt x="424" y="686"/>
                    <a:pt x="457" y="675"/>
                  </a:cubicBezTo>
                  <a:cubicBezTo>
                    <a:pt x="639" y="645"/>
                    <a:pt x="760" y="432"/>
                    <a:pt x="700" y="250"/>
                  </a:cubicBezTo>
                  <a:cubicBezTo>
                    <a:pt x="673" y="91"/>
                    <a:pt x="508" y="1"/>
                    <a:pt x="3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49"/>
            <p:cNvSpPr/>
            <p:nvPr/>
          </p:nvSpPr>
          <p:spPr>
            <a:xfrm>
              <a:off x="6035325" y="3335050"/>
              <a:ext cx="19025" cy="17275"/>
            </a:xfrm>
            <a:custGeom>
              <a:avLst/>
              <a:gdLst/>
              <a:ahLst/>
              <a:cxnLst/>
              <a:rect l="l" t="t" r="r" b="b"/>
              <a:pathLst>
                <a:path w="761" h="691" extrusionOk="0">
                  <a:moveTo>
                    <a:pt x="371" y="1"/>
                  </a:moveTo>
                  <a:cubicBezTo>
                    <a:pt x="339" y="1"/>
                    <a:pt x="307" y="6"/>
                    <a:pt x="274" y="16"/>
                  </a:cubicBezTo>
                  <a:cubicBezTo>
                    <a:pt x="92" y="47"/>
                    <a:pt x="1" y="259"/>
                    <a:pt x="31" y="442"/>
                  </a:cubicBezTo>
                  <a:cubicBezTo>
                    <a:pt x="84" y="601"/>
                    <a:pt x="230" y="691"/>
                    <a:pt x="388" y="691"/>
                  </a:cubicBezTo>
                  <a:cubicBezTo>
                    <a:pt x="410" y="691"/>
                    <a:pt x="434" y="689"/>
                    <a:pt x="457" y="685"/>
                  </a:cubicBezTo>
                  <a:cubicBezTo>
                    <a:pt x="639" y="624"/>
                    <a:pt x="761" y="442"/>
                    <a:pt x="700" y="259"/>
                  </a:cubicBezTo>
                  <a:cubicBezTo>
                    <a:pt x="650" y="109"/>
                    <a:pt x="518" y="1"/>
                    <a:pt x="3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49"/>
            <p:cNvSpPr/>
            <p:nvPr/>
          </p:nvSpPr>
          <p:spPr>
            <a:xfrm>
              <a:off x="4944875" y="3176525"/>
              <a:ext cx="114025" cy="212125"/>
            </a:xfrm>
            <a:custGeom>
              <a:avLst/>
              <a:gdLst/>
              <a:ahLst/>
              <a:cxnLst/>
              <a:rect l="l" t="t" r="r" b="b"/>
              <a:pathLst>
                <a:path w="4561" h="8485" extrusionOk="0">
                  <a:moveTo>
                    <a:pt x="2663" y="0"/>
                  </a:moveTo>
                  <a:cubicBezTo>
                    <a:pt x="2451" y="0"/>
                    <a:pt x="2271" y="118"/>
                    <a:pt x="2189" y="309"/>
                  </a:cubicBezTo>
                  <a:lnTo>
                    <a:pt x="1" y="6904"/>
                  </a:lnTo>
                  <a:lnTo>
                    <a:pt x="457" y="8485"/>
                  </a:lnTo>
                  <a:lnTo>
                    <a:pt x="2129" y="7452"/>
                  </a:lnTo>
                  <a:lnTo>
                    <a:pt x="4469" y="1038"/>
                  </a:lnTo>
                  <a:cubicBezTo>
                    <a:pt x="4560" y="825"/>
                    <a:pt x="4439" y="582"/>
                    <a:pt x="4226" y="521"/>
                  </a:cubicBezTo>
                  <a:lnTo>
                    <a:pt x="2737" y="5"/>
                  </a:lnTo>
                  <a:cubicBezTo>
                    <a:pt x="2712" y="2"/>
                    <a:pt x="2687" y="0"/>
                    <a:pt x="2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49"/>
            <p:cNvSpPr/>
            <p:nvPr/>
          </p:nvSpPr>
          <p:spPr>
            <a:xfrm>
              <a:off x="4948675" y="3238175"/>
              <a:ext cx="94275" cy="84375"/>
            </a:xfrm>
            <a:custGeom>
              <a:avLst/>
              <a:gdLst/>
              <a:ahLst/>
              <a:cxnLst/>
              <a:rect l="l" t="t" r="r" b="b"/>
              <a:pathLst>
                <a:path w="3771" h="3375" fill="none" extrusionOk="0">
                  <a:moveTo>
                    <a:pt x="1278" y="122"/>
                  </a:moveTo>
                  <a:lnTo>
                    <a:pt x="1278" y="122"/>
                  </a:lnTo>
                  <a:cubicBezTo>
                    <a:pt x="1034" y="1"/>
                    <a:pt x="730" y="183"/>
                    <a:pt x="639" y="426"/>
                  </a:cubicBezTo>
                  <a:lnTo>
                    <a:pt x="123" y="1855"/>
                  </a:lnTo>
                  <a:cubicBezTo>
                    <a:pt x="1" y="2098"/>
                    <a:pt x="153" y="2402"/>
                    <a:pt x="427" y="2524"/>
                  </a:cubicBezTo>
                  <a:lnTo>
                    <a:pt x="2615" y="3283"/>
                  </a:lnTo>
                  <a:cubicBezTo>
                    <a:pt x="2889" y="3375"/>
                    <a:pt x="3193" y="3253"/>
                    <a:pt x="3253" y="2949"/>
                  </a:cubicBezTo>
                  <a:lnTo>
                    <a:pt x="3679" y="1703"/>
                  </a:lnTo>
                  <a:cubicBezTo>
                    <a:pt x="3770" y="1429"/>
                    <a:pt x="3648" y="1156"/>
                    <a:pt x="3375" y="1034"/>
                  </a:cubicBezTo>
                  <a:lnTo>
                    <a:pt x="3344" y="1034"/>
                  </a:lnTo>
                </a:path>
              </a:pathLst>
            </a:custGeom>
            <a:noFill/>
            <a:ln w="98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49"/>
            <p:cNvSpPr/>
            <p:nvPr/>
          </p:nvSpPr>
          <p:spPr>
            <a:xfrm>
              <a:off x="5006450" y="3221375"/>
              <a:ext cx="16725" cy="16825"/>
            </a:xfrm>
            <a:custGeom>
              <a:avLst/>
              <a:gdLst/>
              <a:ahLst/>
              <a:cxnLst/>
              <a:rect l="l" t="t" r="r" b="b"/>
              <a:pathLst>
                <a:path w="669" h="673" extrusionOk="0">
                  <a:moveTo>
                    <a:pt x="288" y="0"/>
                  </a:moveTo>
                  <a:cubicBezTo>
                    <a:pt x="127" y="0"/>
                    <a:pt x="0" y="141"/>
                    <a:pt x="0" y="308"/>
                  </a:cubicBezTo>
                  <a:cubicBezTo>
                    <a:pt x="0" y="521"/>
                    <a:pt x="122" y="673"/>
                    <a:pt x="334" y="673"/>
                  </a:cubicBezTo>
                  <a:cubicBezTo>
                    <a:pt x="517" y="673"/>
                    <a:pt x="669" y="521"/>
                    <a:pt x="669" y="338"/>
                  </a:cubicBezTo>
                  <a:cubicBezTo>
                    <a:pt x="669" y="156"/>
                    <a:pt x="547" y="4"/>
                    <a:pt x="334" y="4"/>
                  </a:cubicBezTo>
                  <a:cubicBezTo>
                    <a:pt x="319" y="1"/>
                    <a:pt x="303" y="0"/>
                    <a:pt x="2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49"/>
            <p:cNvSpPr/>
            <p:nvPr/>
          </p:nvSpPr>
          <p:spPr>
            <a:xfrm>
              <a:off x="4987450" y="3263250"/>
              <a:ext cx="17500" cy="17500"/>
            </a:xfrm>
            <a:custGeom>
              <a:avLst/>
              <a:gdLst/>
              <a:ahLst/>
              <a:cxnLst/>
              <a:rect l="l" t="t" r="r" b="b"/>
              <a:pathLst>
                <a:path w="700" h="700" extrusionOk="0">
                  <a:moveTo>
                    <a:pt x="36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700"/>
                    <a:pt x="335" y="700"/>
                  </a:cubicBezTo>
                  <a:cubicBezTo>
                    <a:pt x="517" y="700"/>
                    <a:pt x="669" y="548"/>
                    <a:pt x="699" y="365"/>
                  </a:cubicBezTo>
                  <a:cubicBezTo>
                    <a:pt x="699" y="183"/>
                    <a:pt x="547" y="31"/>
                    <a:pt x="3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49"/>
            <p:cNvSpPr/>
            <p:nvPr/>
          </p:nvSpPr>
          <p:spPr>
            <a:xfrm>
              <a:off x="5203250" y="3274525"/>
              <a:ext cx="114000" cy="212175"/>
            </a:xfrm>
            <a:custGeom>
              <a:avLst/>
              <a:gdLst/>
              <a:ahLst/>
              <a:cxnLst/>
              <a:rect l="l" t="t" r="r" b="b"/>
              <a:pathLst>
                <a:path w="4560" h="8487" extrusionOk="0">
                  <a:moveTo>
                    <a:pt x="2647" y="0"/>
                  </a:moveTo>
                  <a:cubicBezTo>
                    <a:pt x="2436" y="0"/>
                    <a:pt x="2242" y="96"/>
                    <a:pt x="2189" y="310"/>
                  </a:cubicBezTo>
                  <a:lnTo>
                    <a:pt x="1" y="6875"/>
                  </a:lnTo>
                  <a:lnTo>
                    <a:pt x="456" y="8486"/>
                  </a:lnTo>
                  <a:lnTo>
                    <a:pt x="2128" y="7453"/>
                  </a:lnTo>
                  <a:lnTo>
                    <a:pt x="4469" y="1039"/>
                  </a:lnTo>
                  <a:cubicBezTo>
                    <a:pt x="4560" y="796"/>
                    <a:pt x="4438" y="583"/>
                    <a:pt x="4226" y="492"/>
                  </a:cubicBezTo>
                  <a:lnTo>
                    <a:pt x="2736" y="6"/>
                  </a:lnTo>
                  <a:cubicBezTo>
                    <a:pt x="2706" y="2"/>
                    <a:pt x="2676" y="0"/>
                    <a:pt x="26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49"/>
            <p:cNvSpPr/>
            <p:nvPr/>
          </p:nvSpPr>
          <p:spPr>
            <a:xfrm>
              <a:off x="5207050" y="3336200"/>
              <a:ext cx="94250" cy="83625"/>
            </a:xfrm>
            <a:custGeom>
              <a:avLst/>
              <a:gdLst/>
              <a:ahLst/>
              <a:cxnLst/>
              <a:rect l="l" t="t" r="r" b="b"/>
              <a:pathLst>
                <a:path w="3770" h="3345" fill="none" extrusionOk="0">
                  <a:moveTo>
                    <a:pt x="1277" y="122"/>
                  </a:moveTo>
                  <a:lnTo>
                    <a:pt x="1277" y="122"/>
                  </a:lnTo>
                  <a:cubicBezTo>
                    <a:pt x="1004" y="1"/>
                    <a:pt x="730" y="153"/>
                    <a:pt x="639" y="426"/>
                  </a:cubicBezTo>
                  <a:lnTo>
                    <a:pt x="122" y="1824"/>
                  </a:lnTo>
                  <a:cubicBezTo>
                    <a:pt x="1" y="2098"/>
                    <a:pt x="152" y="2402"/>
                    <a:pt x="396" y="2524"/>
                  </a:cubicBezTo>
                  <a:lnTo>
                    <a:pt x="2615" y="3283"/>
                  </a:lnTo>
                  <a:cubicBezTo>
                    <a:pt x="2888" y="3344"/>
                    <a:pt x="3192" y="3253"/>
                    <a:pt x="3253" y="2949"/>
                  </a:cubicBezTo>
                  <a:lnTo>
                    <a:pt x="3678" y="1672"/>
                  </a:lnTo>
                  <a:cubicBezTo>
                    <a:pt x="3770" y="1429"/>
                    <a:pt x="3648" y="1156"/>
                    <a:pt x="3374" y="1034"/>
                  </a:cubicBezTo>
                  <a:lnTo>
                    <a:pt x="3344" y="1034"/>
                  </a:lnTo>
                </a:path>
              </a:pathLst>
            </a:custGeom>
            <a:noFill/>
            <a:ln w="98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49"/>
            <p:cNvSpPr/>
            <p:nvPr/>
          </p:nvSpPr>
          <p:spPr>
            <a:xfrm>
              <a:off x="5264050" y="3319400"/>
              <a:ext cx="17500" cy="16825"/>
            </a:xfrm>
            <a:custGeom>
              <a:avLst/>
              <a:gdLst/>
              <a:ahLst/>
              <a:cxnLst/>
              <a:rect l="l" t="t" r="r" b="b"/>
              <a:pathLst>
                <a:path w="700" h="673" extrusionOk="0">
                  <a:moveTo>
                    <a:pt x="312" y="0"/>
                  </a:moveTo>
                  <a:cubicBezTo>
                    <a:pt x="127" y="0"/>
                    <a:pt x="0" y="144"/>
                    <a:pt x="0" y="338"/>
                  </a:cubicBezTo>
                  <a:cubicBezTo>
                    <a:pt x="0" y="521"/>
                    <a:pt x="152" y="673"/>
                    <a:pt x="335" y="673"/>
                  </a:cubicBezTo>
                  <a:cubicBezTo>
                    <a:pt x="517" y="673"/>
                    <a:pt x="669" y="521"/>
                    <a:pt x="699" y="338"/>
                  </a:cubicBezTo>
                  <a:cubicBezTo>
                    <a:pt x="699" y="156"/>
                    <a:pt x="547" y="4"/>
                    <a:pt x="365" y="4"/>
                  </a:cubicBezTo>
                  <a:cubicBezTo>
                    <a:pt x="347" y="1"/>
                    <a:pt x="329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49"/>
            <p:cNvSpPr/>
            <p:nvPr/>
          </p:nvSpPr>
          <p:spPr>
            <a:xfrm>
              <a:off x="5245050" y="3361275"/>
              <a:ext cx="17500" cy="17500"/>
            </a:xfrm>
            <a:custGeom>
              <a:avLst/>
              <a:gdLst/>
              <a:ahLst/>
              <a:cxnLst/>
              <a:rect l="l" t="t" r="r" b="b"/>
              <a:pathLst>
                <a:path w="700" h="700" extrusionOk="0">
                  <a:moveTo>
                    <a:pt x="365" y="1"/>
                  </a:moveTo>
                  <a:cubicBezTo>
                    <a:pt x="183" y="1"/>
                    <a:pt x="31" y="153"/>
                    <a:pt x="0" y="335"/>
                  </a:cubicBezTo>
                  <a:cubicBezTo>
                    <a:pt x="0" y="548"/>
                    <a:pt x="152" y="700"/>
                    <a:pt x="335" y="700"/>
                  </a:cubicBezTo>
                  <a:cubicBezTo>
                    <a:pt x="517" y="700"/>
                    <a:pt x="699" y="548"/>
                    <a:pt x="699" y="366"/>
                  </a:cubicBezTo>
                  <a:cubicBezTo>
                    <a:pt x="699" y="183"/>
                    <a:pt x="547" y="31"/>
                    <a:pt x="3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49"/>
            <p:cNvSpPr/>
            <p:nvPr/>
          </p:nvSpPr>
          <p:spPr>
            <a:xfrm>
              <a:off x="6435025" y="2128500"/>
              <a:ext cx="456725" cy="286750"/>
            </a:xfrm>
            <a:custGeom>
              <a:avLst/>
              <a:gdLst/>
              <a:ahLst/>
              <a:cxnLst/>
              <a:rect l="l" t="t" r="r" b="b"/>
              <a:pathLst>
                <a:path w="18269" h="11470" extrusionOk="0">
                  <a:moveTo>
                    <a:pt x="11555" y="1"/>
                  </a:moveTo>
                  <a:cubicBezTo>
                    <a:pt x="11190" y="1"/>
                    <a:pt x="10822" y="43"/>
                    <a:pt x="10457" y="132"/>
                  </a:cubicBezTo>
                  <a:lnTo>
                    <a:pt x="1825" y="2168"/>
                  </a:lnTo>
                  <a:lnTo>
                    <a:pt x="1" y="11469"/>
                  </a:lnTo>
                  <a:lnTo>
                    <a:pt x="18269" y="5816"/>
                  </a:lnTo>
                  <a:lnTo>
                    <a:pt x="15472" y="2016"/>
                  </a:lnTo>
                  <a:cubicBezTo>
                    <a:pt x="14541" y="742"/>
                    <a:pt x="13076" y="1"/>
                    <a:pt x="115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49"/>
            <p:cNvSpPr/>
            <p:nvPr/>
          </p:nvSpPr>
          <p:spPr>
            <a:xfrm>
              <a:off x="5948700" y="1803500"/>
              <a:ext cx="317675" cy="239400"/>
            </a:xfrm>
            <a:custGeom>
              <a:avLst/>
              <a:gdLst/>
              <a:ahLst/>
              <a:cxnLst/>
              <a:rect l="l" t="t" r="r" b="b"/>
              <a:pathLst>
                <a:path w="12707" h="9576" fill="none" extrusionOk="0">
                  <a:moveTo>
                    <a:pt x="1" y="3618"/>
                  </a:moveTo>
                  <a:lnTo>
                    <a:pt x="4438" y="518"/>
                  </a:lnTo>
                  <a:cubicBezTo>
                    <a:pt x="5168" y="31"/>
                    <a:pt x="6080" y="1"/>
                    <a:pt x="6809" y="457"/>
                  </a:cubicBezTo>
                  <a:lnTo>
                    <a:pt x="11278" y="3101"/>
                  </a:lnTo>
                  <a:cubicBezTo>
                    <a:pt x="12433" y="3800"/>
                    <a:pt x="12706" y="5350"/>
                    <a:pt x="11855" y="6384"/>
                  </a:cubicBezTo>
                  <a:lnTo>
                    <a:pt x="9211" y="9575"/>
                  </a:lnTo>
                </a:path>
              </a:pathLst>
            </a:custGeom>
            <a:noFill/>
            <a:ln w="1900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49"/>
            <p:cNvSpPr/>
            <p:nvPr/>
          </p:nvSpPr>
          <p:spPr>
            <a:xfrm>
              <a:off x="5356000" y="3185750"/>
              <a:ext cx="189225" cy="374650"/>
            </a:xfrm>
            <a:custGeom>
              <a:avLst/>
              <a:gdLst/>
              <a:ahLst/>
              <a:cxnLst/>
              <a:rect l="l" t="t" r="r" b="b"/>
              <a:pathLst>
                <a:path w="7569" h="14986" extrusionOk="0">
                  <a:moveTo>
                    <a:pt x="2371" y="0"/>
                  </a:moveTo>
                  <a:lnTo>
                    <a:pt x="486" y="8967"/>
                  </a:lnTo>
                  <a:cubicBezTo>
                    <a:pt x="0" y="11429"/>
                    <a:pt x="1368" y="13891"/>
                    <a:pt x="3739" y="14742"/>
                  </a:cubicBezTo>
                  <a:lnTo>
                    <a:pt x="4499" y="14985"/>
                  </a:lnTo>
                  <a:lnTo>
                    <a:pt x="7569" y="699"/>
                  </a:lnTo>
                  <a:lnTo>
                    <a:pt x="23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49"/>
            <p:cNvSpPr/>
            <p:nvPr/>
          </p:nvSpPr>
          <p:spPr>
            <a:xfrm>
              <a:off x="4913725" y="3002975"/>
              <a:ext cx="631500" cy="317675"/>
            </a:xfrm>
            <a:custGeom>
              <a:avLst/>
              <a:gdLst/>
              <a:ahLst/>
              <a:cxnLst/>
              <a:rect l="l" t="t" r="r" b="b"/>
              <a:pathLst>
                <a:path w="25260" h="12707" extrusionOk="0">
                  <a:moveTo>
                    <a:pt x="4089" y="0"/>
                  </a:moveTo>
                  <a:cubicBezTo>
                    <a:pt x="3866" y="0"/>
                    <a:pt x="3644" y="38"/>
                    <a:pt x="3435" y="108"/>
                  </a:cubicBezTo>
                  <a:lnTo>
                    <a:pt x="2828" y="290"/>
                  </a:lnTo>
                  <a:cubicBezTo>
                    <a:pt x="1976" y="564"/>
                    <a:pt x="1247" y="1293"/>
                    <a:pt x="943" y="2175"/>
                  </a:cubicBezTo>
                  <a:lnTo>
                    <a:pt x="517" y="3330"/>
                  </a:lnTo>
                  <a:cubicBezTo>
                    <a:pt x="1" y="4819"/>
                    <a:pt x="791" y="6491"/>
                    <a:pt x="2280" y="7068"/>
                  </a:cubicBezTo>
                  <a:lnTo>
                    <a:pt x="16566" y="12509"/>
                  </a:lnTo>
                  <a:cubicBezTo>
                    <a:pt x="16909" y="12643"/>
                    <a:pt x="17261" y="12707"/>
                    <a:pt x="17606" y="12707"/>
                  </a:cubicBezTo>
                  <a:cubicBezTo>
                    <a:pt x="18825" y="12707"/>
                    <a:pt x="19970" y="11923"/>
                    <a:pt x="20396" y="10716"/>
                  </a:cubicBezTo>
                  <a:cubicBezTo>
                    <a:pt x="20700" y="9804"/>
                    <a:pt x="21460" y="9074"/>
                    <a:pt x="22402" y="8831"/>
                  </a:cubicBezTo>
                  <a:lnTo>
                    <a:pt x="25260" y="8010"/>
                  </a:lnTo>
                  <a:lnTo>
                    <a:pt x="4864" y="168"/>
                  </a:lnTo>
                  <a:cubicBezTo>
                    <a:pt x="4617" y="53"/>
                    <a:pt x="4352" y="0"/>
                    <a:pt x="408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49"/>
            <p:cNvSpPr/>
            <p:nvPr/>
          </p:nvSpPr>
          <p:spPr>
            <a:xfrm>
              <a:off x="5766325" y="2002325"/>
              <a:ext cx="163400" cy="157550"/>
            </a:xfrm>
            <a:custGeom>
              <a:avLst/>
              <a:gdLst/>
              <a:ahLst/>
              <a:cxnLst/>
              <a:rect l="l" t="t" r="r" b="b"/>
              <a:pathLst>
                <a:path w="6536" h="6302" extrusionOk="0">
                  <a:moveTo>
                    <a:pt x="4257" y="0"/>
                  </a:moveTo>
                  <a:cubicBezTo>
                    <a:pt x="4134" y="0"/>
                    <a:pt x="4010" y="23"/>
                    <a:pt x="3891" y="72"/>
                  </a:cubicBezTo>
                  <a:lnTo>
                    <a:pt x="791" y="1227"/>
                  </a:lnTo>
                  <a:cubicBezTo>
                    <a:pt x="274" y="1470"/>
                    <a:pt x="1" y="2048"/>
                    <a:pt x="153" y="2565"/>
                  </a:cubicBezTo>
                  <a:lnTo>
                    <a:pt x="1338" y="5635"/>
                  </a:lnTo>
                  <a:cubicBezTo>
                    <a:pt x="1498" y="6045"/>
                    <a:pt x="1880" y="6301"/>
                    <a:pt x="2291" y="6301"/>
                  </a:cubicBezTo>
                  <a:cubicBezTo>
                    <a:pt x="2429" y="6301"/>
                    <a:pt x="2569" y="6273"/>
                    <a:pt x="2706" y="6212"/>
                  </a:cubicBezTo>
                  <a:lnTo>
                    <a:pt x="5776" y="4966"/>
                  </a:lnTo>
                  <a:cubicBezTo>
                    <a:pt x="6323" y="4723"/>
                    <a:pt x="6536" y="4176"/>
                    <a:pt x="6353" y="3629"/>
                  </a:cubicBezTo>
                  <a:lnTo>
                    <a:pt x="5198" y="680"/>
                  </a:lnTo>
                  <a:cubicBezTo>
                    <a:pt x="5058" y="259"/>
                    <a:pt x="4666" y="0"/>
                    <a:pt x="42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49"/>
            <p:cNvSpPr/>
            <p:nvPr/>
          </p:nvSpPr>
          <p:spPr>
            <a:xfrm>
              <a:off x="3175850" y="2415225"/>
              <a:ext cx="716600" cy="1224400"/>
            </a:xfrm>
            <a:custGeom>
              <a:avLst/>
              <a:gdLst/>
              <a:ahLst/>
              <a:cxnLst/>
              <a:rect l="l" t="t" r="r" b="b"/>
              <a:pathLst>
                <a:path w="28664" h="48976" extrusionOk="0">
                  <a:moveTo>
                    <a:pt x="11338" y="0"/>
                  </a:moveTo>
                  <a:lnTo>
                    <a:pt x="10761" y="4620"/>
                  </a:lnTo>
                  <a:cubicBezTo>
                    <a:pt x="10639" y="5684"/>
                    <a:pt x="9940" y="6566"/>
                    <a:pt x="8937" y="6900"/>
                  </a:cubicBezTo>
                  <a:cubicBezTo>
                    <a:pt x="6080" y="7903"/>
                    <a:pt x="4043" y="10456"/>
                    <a:pt x="3709" y="13435"/>
                  </a:cubicBezTo>
                  <a:lnTo>
                    <a:pt x="396" y="40791"/>
                  </a:lnTo>
                  <a:cubicBezTo>
                    <a:pt x="1" y="44043"/>
                    <a:pt x="2280" y="46992"/>
                    <a:pt x="5533" y="47387"/>
                  </a:cubicBezTo>
                  <a:lnTo>
                    <a:pt x="18390" y="48937"/>
                  </a:lnTo>
                  <a:cubicBezTo>
                    <a:pt x="18620" y="48963"/>
                    <a:pt x="18848" y="48975"/>
                    <a:pt x="19073" y="48975"/>
                  </a:cubicBezTo>
                  <a:cubicBezTo>
                    <a:pt x="22046" y="48975"/>
                    <a:pt x="24619" y="46795"/>
                    <a:pt x="24986" y="43800"/>
                  </a:cubicBezTo>
                  <a:lnTo>
                    <a:pt x="28269" y="16444"/>
                  </a:lnTo>
                  <a:cubicBezTo>
                    <a:pt x="28664" y="13435"/>
                    <a:pt x="27266" y="10517"/>
                    <a:pt x="24743" y="8845"/>
                  </a:cubicBezTo>
                  <a:cubicBezTo>
                    <a:pt x="23831" y="8237"/>
                    <a:pt x="23345" y="7204"/>
                    <a:pt x="23497" y="6201"/>
                  </a:cubicBezTo>
                  <a:lnTo>
                    <a:pt x="24074" y="1550"/>
                  </a:lnTo>
                  <a:lnTo>
                    <a:pt x="1133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49"/>
            <p:cNvSpPr/>
            <p:nvPr/>
          </p:nvSpPr>
          <p:spPr>
            <a:xfrm>
              <a:off x="3436500" y="2367300"/>
              <a:ext cx="367825" cy="87025"/>
            </a:xfrm>
            <a:custGeom>
              <a:avLst/>
              <a:gdLst/>
              <a:ahLst/>
              <a:cxnLst/>
              <a:rect l="l" t="t" r="r" b="b"/>
              <a:pathLst>
                <a:path w="14713" h="3481" extrusionOk="0">
                  <a:moveTo>
                    <a:pt x="1030" y="0"/>
                  </a:moveTo>
                  <a:cubicBezTo>
                    <a:pt x="540" y="0"/>
                    <a:pt x="118" y="329"/>
                    <a:pt x="31" y="853"/>
                  </a:cubicBezTo>
                  <a:cubicBezTo>
                    <a:pt x="1" y="1370"/>
                    <a:pt x="335" y="1826"/>
                    <a:pt x="882" y="1917"/>
                  </a:cubicBezTo>
                  <a:lnTo>
                    <a:pt x="13587" y="3467"/>
                  </a:lnTo>
                  <a:cubicBezTo>
                    <a:pt x="13641" y="3476"/>
                    <a:pt x="13693" y="3481"/>
                    <a:pt x="13744" y="3481"/>
                  </a:cubicBezTo>
                  <a:cubicBezTo>
                    <a:pt x="14220" y="3481"/>
                    <a:pt x="14596" y="3113"/>
                    <a:pt x="14651" y="2647"/>
                  </a:cubicBezTo>
                  <a:cubicBezTo>
                    <a:pt x="14712" y="2100"/>
                    <a:pt x="14347" y="1644"/>
                    <a:pt x="13831" y="1583"/>
                  </a:cubicBezTo>
                  <a:lnTo>
                    <a:pt x="1095" y="2"/>
                  </a:lnTo>
                  <a:cubicBezTo>
                    <a:pt x="1073" y="1"/>
                    <a:pt x="1051" y="0"/>
                    <a:pt x="10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49"/>
            <p:cNvSpPr/>
            <p:nvPr/>
          </p:nvSpPr>
          <p:spPr>
            <a:xfrm>
              <a:off x="3484375" y="2178450"/>
              <a:ext cx="278900" cy="228425"/>
            </a:xfrm>
            <a:custGeom>
              <a:avLst/>
              <a:gdLst/>
              <a:ahLst/>
              <a:cxnLst/>
              <a:rect l="l" t="t" r="r" b="b"/>
              <a:pathLst>
                <a:path w="11156" h="9137" extrusionOk="0">
                  <a:moveTo>
                    <a:pt x="6139" y="1368"/>
                  </a:moveTo>
                  <a:cubicBezTo>
                    <a:pt x="6229" y="1368"/>
                    <a:pt x="6321" y="1374"/>
                    <a:pt x="6414" y="1386"/>
                  </a:cubicBezTo>
                  <a:cubicBezTo>
                    <a:pt x="7539" y="1538"/>
                    <a:pt x="8390" y="2541"/>
                    <a:pt x="8238" y="3696"/>
                  </a:cubicBezTo>
                  <a:cubicBezTo>
                    <a:pt x="8098" y="4733"/>
                    <a:pt x="7208" y="5537"/>
                    <a:pt x="6165" y="5537"/>
                  </a:cubicBezTo>
                  <a:cubicBezTo>
                    <a:pt x="6077" y="5537"/>
                    <a:pt x="5987" y="5532"/>
                    <a:pt x="5897" y="5520"/>
                  </a:cubicBezTo>
                  <a:cubicBezTo>
                    <a:pt x="4773" y="5368"/>
                    <a:pt x="3921" y="4334"/>
                    <a:pt x="4073" y="3210"/>
                  </a:cubicBezTo>
                  <a:cubicBezTo>
                    <a:pt x="4213" y="2147"/>
                    <a:pt x="5099" y="1368"/>
                    <a:pt x="6139" y="1368"/>
                  </a:cubicBezTo>
                  <a:close/>
                  <a:moveTo>
                    <a:pt x="6133" y="1"/>
                  </a:moveTo>
                  <a:cubicBezTo>
                    <a:pt x="4477" y="1"/>
                    <a:pt x="3021" y="1225"/>
                    <a:pt x="2736" y="2875"/>
                  </a:cubicBezTo>
                  <a:cubicBezTo>
                    <a:pt x="2675" y="3392"/>
                    <a:pt x="2675" y="3878"/>
                    <a:pt x="2797" y="4334"/>
                  </a:cubicBezTo>
                  <a:cubicBezTo>
                    <a:pt x="3010" y="5216"/>
                    <a:pt x="2979" y="6097"/>
                    <a:pt x="2675" y="6918"/>
                  </a:cubicBezTo>
                  <a:lnTo>
                    <a:pt x="2645" y="7009"/>
                  </a:lnTo>
                  <a:cubicBezTo>
                    <a:pt x="2584" y="7161"/>
                    <a:pt x="2432" y="7222"/>
                    <a:pt x="2250" y="7222"/>
                  </a:cubicBezTo>
                  <a:lnTo>
                    <a:pt x="912" y="7070"/>
                  </a:lnTo>
                  <a:cubicBezTo>
                    <a:pt x="891" y="7069"/>
                    <a:pt x="870" y="7068"/>
                    <a:pt x="850" y="7068"/>
                  </a:cubicBezTo>
                  <a:cubicBezTo>
                    <a:pt x="421" y="7068"/>
                    <a:pt x="58" y="7365"/>
                    <a:pt x="0" y="7800"/>
                  </a:cubicBezTo>
                  <a:lnTo>
                    <a:pt x="11064" y="9137"/>
                  </a:lnTo>
                  <a:cubicBezTo>
                    <a:pt x="11156" y="8590"/>
                    <a:pt x="10852" y="8225"/>
                    <a:pt x="10396" y="8134"/>
                  </a:cubicBezTo>
                  <a:lnTo>
                    <a:pt x="9028" y="7982"/>
                  </a:lnTo>
                  <a:cubicBezTo>
                    <a:pt x="8876" y="7952"/>
                    <a:pt x="8754" y="7830"/>
                    <a:pt x="8724" y="7678"/>
                  </a:cubicBezTo>
                  <a:cubicBezTo>
                    <a:pt x="8602" y="6766"/>
                    <a:pt x="8785" y="5854"/>
                    <a:pt x="9241" y="5064"/>
                  </a:cubicBezTo>
                  <a:cubicBezTo>
                    <a:pt x="9454" y="4699"/>
                    <a:pt x="9545" y="4304"/>
                    <a:pt x="9636" y="3878"/>
                  </a:cubicBezTo>
                  <a:cubicBezTo>
                    <a:pt x="9849" y="1933"/>
                    <a:pt x="8450" y="140"/>
                    <a:pt x="6475" y="18"/>
                  </a:cubicBezTo>
                  <a:cubicBezTo>
                    <a:pt x="6360" y="7"/>
                    <a:pt x="6246" y="1"/>
                    <a:pt x="61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9"/>
            <p:cNvSpPr/>
            <p:nvPr/>
          </p:nvSpPr>
          <p:spPr>
            <a:xfrm>
              <a:off x="3248800" y="3504625"/>
              <a:ext cx="465075" cy="97100"/>
            </a:xfrm>
            <a:custGeom>
              <a:avLst/>
              <a:gdLst/>
              <a:ahLst/>
              <a:cxnLst/>
              <a:rect l="l" t="t" r="r" b="b"/>
              <a:pathLst>
                <a:path w="18603" h="3884" extrusionOk="0">
                  <a:moveTo>
                    <a:pt x="4207" y="0"/>
                  </a:moveTo>
                  <a:cubicBezTo>
                    <a:pt x="1787" y="0"/>
                    <a:pt x="167" y="289"/>
                    <a:pt x="92" y="832"/>
                  </a:cubicBezTo>
                  <a:cubicBezTo>
                    <a:pt x="1" y="1683"/>
                    <a:pt x="4013" y="2899"/>
                    <a:pt x="9119" y="3537"/>
                  </a:cubicBezTo>
                  <a:cubicBezTo>
                    <a:pt x="11069" y="3771"/>
                    <a:pt x="12888" y="3883"/>
                    <a:pt x="14397" y="3883"/>
                  </a:cubicBezTo>
                  <a:cubicBezTo>
                    <a:pt x="16817" y="3883"/>
                    <a:pt x="18437" y="3594"/>
                    <a:pt x="18512" y="3051"/>
                  </a:cubicBezTo>
                  <a:cubicBezTo>
                    <a:pt x="18603" y="2170"/>
                    <a:pt x="14591" y="984"/>
                    <a:pt x="9484" y="346"/>
                  </a:cubicBezTo>
                  <a:cubicBezTo>
                    <a:pt x="7535" y="112"/>
                    <a:pt x="5716" y="0"/>
                    <a:pt x="42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78" name="Google Shape;1278;p49"/>
          <p:cNvSpPr/>
          <p:nvPr/>
        </p:nvSpPr>
        <p:spPr>
          <a:xfrm flipH="1">
            <a:off x="-1" y="0"/>
            <a:ext cx="3492955" cy="1610376"/>
          </a:xfrm>
          <a:custGeom>
            <a:avLst/>
            <a:gdLst/>
            <a:ahLst/>
            <a:cxnLst/>
            <a:rect l="l" t="t" r="r" b="b"/>
            <a:pathLst>
              <a:path w="82527" h="37001" extrusionOk="0">
                <a:moveTo>
                  <a:pt x="41030" y="0"/>
                </a:moveTo>
                <a:cubicBezTo>
                  <a:pt x="39062" y="2102"/>
                  <a:pt x="37694" y="4737"/>
                  <a:pt x="37194" y="7506"/>
                </a:cubicBezTo>
                <a:cubicBezTo>
                  <a:pt x="36794" y="9741"/>
                  <a:pt x="36493" y="12576"/>
                  <a:pt x="34325" y="13243"/>
                </a:cubicBezTo>
                <a:cubicBezTo>
                  <a:pt x="34039" y="13331"/>
                  <a:pt x="33756" y="13369"/>
                  <a:pt x="33473" y="13369"/>
                </a:cubicBezTo>
                <a:cubicBezTo>
                  <a:pt x="32039" y="13369"/>
                  <a:pt x="30637" y="12388"/>
                  <a:pt x="29188" y="11942"/>
                </a:cubicBezTo>
                <a:cubicBezTo>
                  <a:pt x="28556" y="11752"/>
                  <a:pt x="27929" y="11668"/>
                  <a:pt x="27306" y="11668"/>
                </a:cubicBezTo>
                <a:cubicBezTo>
                  <a:pt x="23557" y="11668"/>
                  <a:pt x="19945" y="14701"/>
                  <a:pt x="16112" y="15845"/>
                </a:cubicBezTo>
                <a:cubicBezTo>
                  <a:pt x="11642" y="17246"/>
                  <a:pt x="6238" y="16112"/>
                  <a:pt x="2636" y="19114"/>
                </a:cubicBezTo>
                <a:cubicBezTo>
                  <a:pt x="901" y="20515"/>
                  <a:pt x="1" y="23417"/>
                  <a:pt x="1635" y="24985"/>
                </a:cubicBezTo>
                <a:cubicBezTo>
                  <a:pt x="2602" y="25919"/>
                  <a:pt x="3970" y="26019"/>
                  <a:pt x="5271" y="26152"/>
                </a:cubicBezTo>
                <a:cubicBezTo>
                  <a:pt x="9874" y="26519"/>
                  <a:pt x="14478" y="26886"/>
                  <a:pt x="19114" y="27287"/>
                </a:cubicBezTo>
                <a:cubicBezTo>
                  <a:pt x="20031" y="27359"/>
                  <a:pt x="20991" y="27411"/>
                  <a:pt x="21953" y="27411"/>
                </a:cubicBezTo>
                <a:cubicBezTo>
                  <a:pt x="25404" y="27411"/>
                  <a:pt x="28894" y="26742"/>
                  <a:pt x="30589" y="23951"/>
                </a:cubicBezTo>
                <a:cubicBezTo>
                  <a:pt x="31822" y="28334"/>
                  <a:pt x="36339" y="31412"/>
                  <a:pt x="40815" y="31412"/>
                </a:cubicBezTo>
                <a:cubicBezTo>
                  <a:pt x="41790" y="31412"/>
                  <a:pt x="42762" y="31266"/>
                  <a:pt x="43698" y="30956"/>
                </a:cubicBezTo>
                <a:cubicBezTo>
                  <a:pt x="45321" y="30432"/>
                  <a:pt x="47074" y="29478"/>
                  <a:pt x="48706" y="29478"/>
                </a:cubicBezTo>
                <a:cubicBezTo>
                  <a:pt x="49255" y="29478"/>
                  <a:pt x="49791" y="29586"/>
                  <a:pt x="50303" y="29855"/>
                </a:cubicBezTo>
                <a:cubicBezTo>
                  <a:pt x="51337" y="30422"/>
                  <a:pt x="51938" y="31490"/>
                  <a:pt x="52638" y="32424"/>
                </a:cubicBezTo>
                <a:cubicBezTo>
                  <a:pt x="54794" y="35255"/>
                  <a:pt x="58378" y="37001"/>
                  <a:pt x="61953" y="37001"/>
                </a:cubicBezTo>
                <a:cubicBezTo>
                  <a:pt x="62083" y="37001"/>
                  <a:pt x="62214" y="36998"/>
                  <a:pt x="62345" y="36994"/>
                </a:cubicBezTo>
                <a:cubicBezTo>
                  <a:pt x="66048" y="36860"/>
                  <a:pt x="69684" y="34825"/>
                  <a:pt x="71685" y="31690"/>
                </a:cubicBezTo>
                <a:cubicBezTo>
                  <a:pt x="72686" y="30122"/>
                  <a:pt x="73453" y="28187"/>
                  <a:pt x="75121" y="27320"/>
                </a:cubicBezTo>
                <a:cubicBezTo>
                  <a:pt x="76222" y="26719"/>
                  <a:pt x="77556" y="26786"/>
                  <a:pt x="78857" y="26686"/>
                </a:cubicBezTo>
                <a:cubicBezTo>
                  <a:pt x="80125" y="26619"/>
                  <a:pt x="81359" y="26353"/>
                  <a:pt x="82526" y="25986"/>
                </a:cubicBezTo>
                <a:lnTo>
                  <a:pt x="8252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D699F6-FB27-BBF0-DD0D-E3530D52A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4850" y="314291"/>
            <a:ext cx="4209683" cy="21315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6E1A0D-6252-2CD2-F091-B19C23BFCA9B}"/>
              </a:ext>
            </a:extLst>
          </p:cNvPr>
          <p:cNvSpPr txBox="1"/>
          <p:nvPr/>
        </p:nvSpPr>
        <p:spPr>
          <a:xfrm>
            <a:off x="3979406" y="1808554"/>
            <a:ext cx="459058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ar-JO" sz="3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1- التفاعل مع البرنامج </a:t>
            </a:r>
          </a:p>
          <a:p>
            <a:pPr algn="r"/>
            <a:br>
              <a:rPr kumimoji="0" lang="ar-JO" sz="3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</a:br>
            <a:r>
              <a:rPr kumimoji="0" lang="ar-JO" sz="3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2- التعلم من الجميع</a:t>
            </a:r>
          </a:p>
          <a:p>
            <a:pPr algn="r"/>
            <a:br>
              <a:rPr kumimoji="0" lang="ar-JO" sz="3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</a:br>
            <a:r>
              <a:rPr kumimoji="0" lang="ar-JO" sz="3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3- استثمار الفرص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BF025A-1734-22BB-EEF8-759CCF59A4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22" y="0"/>
            <a:ext cx="8961356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p50"/>
          <p:cNvSpPr txBox="1">
            <a:spLocks noGrp="1"/>
          </p:cNvSpPr>
          <p:nvPr>
            <p:ph type="body" idx="1"/>
          </p:nvPr>
        </p:nvSpPr>
        <p:spPr>
          <a:xfrm>
            <a:off x="1040327" y="315619"/>
            <a:ext cx="4007458" cy="10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ar-JO" sz="4000" b="1" dirty="0">
                <a:solidFill>
                  <a:srgbClr val="254A5D"/>
                </a:solidFill>
                <a:latin typeface="Times New Roman (Headings)"/>
              </a:rPr>
              <a:t>كيف أتعامل مع القائد؟</a:t>
            </a:r>
            <a:endParaRPr sz="4000" b="1" dirty="0">
              <a:solidFill>
                <a:srgbClr val="254A5D"/>
              </a:solidFill>
              <a:latin typeface="Times New Roman (Headings)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999BD4-4BAD-8350-90BD-9EBD29C7B1B5}"/>
              </a:ext>
            </a:extLst>
          </p:cNvPr>
          <p:cNvSpPr txBox="1"/>
          <p:nvPr/>
        </p:nvSpPr>
        <p:spPr>
          <a:xfrm>
            <a:off x="631676" y="1244002"/>
            <a:ext cx="4572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ar-JO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1- أتادب في الكلام والوقوف والمزاح</a:t>
            </a:r>
            <a:br>
              <a:rPr kumimoji="0" lang="ar-JO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</a:br>
            <a:r>
              <a:rPr kumimoji="0" lang="ar-JO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2- التحية </a:t>
            </a:r>
            <a:br>
              <a:rPr kumimoji="0" lang="ar-JO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</a:br>
            <a:r>
              <a:rPr kumimoji="0" lang="ar-JO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3- الاستئذان</a:t>
            </a:r>
            <a:br>
              <a:rPr kumimoji="0" lang="ar-JO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</a:br>
            <a:r>
              <a:rPr kumimoji="0" lang="ar-JO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4- الوقت المناسب للنقاش</a:t>
            </a:r>
            <a:br>
              <a:rPr kumimoji="0" lang="ar-JO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</a:br>
            <a:r>
              <a:rPr kumimoji="0" lang="ar-JO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5- السؤال عنه </a:t>
            </a:r>
            <a:endParaRPr lang="en-US" sz="11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7E1D6B-F8BC-F764-36A4-1D70F7602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1408" y="-1589270"/>
            <a:ext cx="5052495" cy="67327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B540D6-5009-3A01-1D52-DC0A765C8D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22" y="0"/>
            <a:ext cx="8961356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Google Shape;1477;p52"/>
          <p:cNvSpPr txBox="1">
            <a:spLocks noGrp="1"/>
          </p:cNvSpPr>
          <p:nvPr>
            <p:ph type="subTitle" idx="4294967295"/>
          </p:nvPr>
        </p:nvSpPr>
        <p:spPr>
          <a:xfrm>
            <a:off x="3902927" y="1817154"/>
            <a:ext cx="4809892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1600"/>
              </a:spcBef>
              <a:spcAft>
                <a:spcPts val="1200"/>
              </a:spcAft>
              <a:buNone/>
            </a:pPr>
            <a:r>
              <a:rPr lang="ar-JO" sz="4000" b="1" dirty="0">
                <a:solidFill>
                  <a:srgbClr val="254A5D"/>
                </a:solidFill>
                <a:latin typeface="Times New Roman (Headings)"/>
              </a:rPr>
              <a:t>كيف أتعامل مع الطليعة ؟</a:t>
            </a:r>
            <a:endParaRPr sz="4000" b="1" dirty="0">
              <a:solidFill>
                <a:srgbClr val="254A5D"/>
              </a:solidFill>
              <a:latin typeface="Times New Roman (Headings)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38BE8A-F79E-9DA7-3D67-4ED5F66FD7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260"/>
          <a:stretch/>
        </p:blipFill>
        <p:spPr>
          <a:xfrm>
            <a:off x="1126623" y="581132"/>
            <a:ext cx="3137614" cy="37542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7EAE18-A555-DFFA-6D80-9979095D50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22" y="0"/>
            <a:ext cx="8961356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" name="Google Shape;1486;p53"/>
          <p:cNvSpPr/>
          <p:nvPr/>
        </p:nvSpPr>
        <p:spPr>
          <a:xfrm>
            <a:off x="5914523" y="0"/>
            <a:ext cx="3229488" cy="1488920"/>
          </a:xfrm>
          <a:custGeom>
            <a:avLst/>
            <a:gdLst/>
            <a:ahLst/>
            <a:cxnLst/>
            <a:rect l="l" t="t" r="r" b="b"/>
            <a:pathLst>
              <a:path w="82527" h="37001" extrusionOk="0">
                <a:moveTo>
                  <a:pt x="41030" y="0"/>
                </a:moveTo>
                <a:cubicBezTo>
                  <a:pt x="39062" y="2102"/>
                  <a:pt x="37694" y="4737"/>
                  <a:pt x="37194" y="7506"/>
                </a:cubicBezTo>
                <a:cubicBezTo>
                  <a:pt x="36794" y="9741"/>
                  <a:pt x="36493" y="12576"/>
                  <a:pt x="34325" y="13243"/>
                </a:cubicBezTo>
                <a:cubicBezTo>
                  <a:pt x="34039" y="13331"/>
                  <a:pt x="33756" y="13369"/>
                  <a:pt x="33473" y="13369"/>
                </a:cubicBezTo>
                <a:cubicBezTo>
                  <a:pt x="32039" y="13369"/>
                  <a:pt x="30637" y="12388"/>
                  <a:pt x="29188" y="11942"/>
                </a:cubicBezTo>
                <a:cubicBezTo>
                  <a:pt x="28556" y="11752"/>
                  <a:pt x="27929" y="11668"/>
                  <a:pt x="27306" y="11668"/>
                </a:cubicBezTo>
                <a:cubicBezTo>
                  <a:pt x="23557" y="11668"/>
                  <a:pt x="19945" y="14701"/>
                  <a:pt x="16112" y="15845"/>
                </a:cubicBezTo>
                <a:cubicBezTo>
                  <a:pt x="11642" y="17246"/>
                  <a:pt x="6238" y="16112"/>
                  <a:pt x="2636" y="19114"/>
                </a:cubicBezTo>
                <a:cubicBezTo>
                  <a:pt x="901" y="20515"/>
                  <a:pt x="1" y="23417"/>
                  <a:pt x="1635" y="24985"/>
                </a:cubicBezTo>
                <a:cubicBezTo>
                  <a:pt x="2602" y="25919"/>
                  <a:pt x="3970" y="26019"/>
                  <a:pt x="5271" y="26152"/>
                </a:cubicBezTo>
                <a:cubicBezTo>
                  <a:pt x="9874" y="26519"/>
                  <a:pt x="14478" y="26886"/>
                  <a:pt x="19114" y="27287"/>
                </a:cubicBezTo>
                <a:cubicBezTo>
                  <a:pt x="20031" y="27359"/>
                  <a:pt x="20991" y="27411"/>
                  <a:pt x="21953" y="27411"/>
                </a:cubicBezTo>
                <a:cubicBezTo>
                  <a:pt x="25404" y="27411"/>
                  <a:pt x="28894" y="26742"/>
                  <a:pt x="30589" y="23951"/>
                </a:cubicBezTo>
                <a:cubicBezTo>
                  <a:pt x="31822" y="28334"/>
                  <a:pt x="36339" y="31412"/>
                  <a:pt x="40815" y="31412"/>
                </a:cubicBezTo>
                <a:cubicBezTo>
                  <a:pt x="41790" y="31412"/>
                  <a:pt x="42762" y="31266"/>
                  <a:pt x="43698" y="30956"/>
                </a:cubicBezTo>
                <a:cubicBezTo>
                  <a:pt x="45321" y="30432"/>
                  <a:pt x="47074" y="29478"/>
                  <a:pt x="48706" y="29478"/>
                </a:cubicBezTo>
                <a:cubicBezTo>
                  <a:pt x="49255" y="29478"/>
                  <a:pt x="49791" y="29586"/>
                  <a:pt x="50303" y="29855"/>
                </a:cubicBezTo>
                <a:cubicBezTo>
                  <a:pt x="51337" y="30422"/>
                  <a:pt x="51938" y="31490"/>
                  <a:pt x="52638" y="32424"/>
                </a:cubicBezTo>
                <a:cubicBezTo>
                  <a:pt x="54794" y="35255"/>
                  <a:pt x="58378" y="37001"/>
                  <a:pt x="61953" y="37001"/>
                </a:cubicBezTo>
                <a:cubicBezTo>
                  <a:pt x="62083" y="37001"/>
                  <a:pt x="62214" y="36998"/>
                  <a:pt x="62345" y="36994"/>
                </a:cubicBezTo>
                <a:cubicBezTo>
                  <a:pt x="66048" y="36860"/>
                  <a:pt x="69684" y="34825"/>
                  <a:pt x="71685" y="31690"/>
                </a:cubicBezTo>
                <a:cubicBezTo>
                  <a:pt x="72686" y="30122"/>
                  <a:pt x="73453" y="28187"/>
                  <a:pt x="75121" y="27320"/>
                </a:cubicBezTo>
                <a:cubicBezTo>
                  <a:pt x="76222" y="26719"/>
                  <a:pt x="77556" y="26786"/>
                  <a:pt x="78857" y="26686"/>
                </a:cubicBezTo>
                <a:cubicBezTo>
                  <a:pt x="80125" y="26619"/>
                  <a:pt x="81359" y="26353"/>
                  <a:pt x="82526" y="25986"/>
                </a:cubicBezTo>
                <a:lnTo>
                  <a:pt x="8252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0" name="Google Shape;1490;p53"/>
          <p:cNvSpPr txBox="1">
            <a:spLocks noGrp="1"/>
          </p:cNvSpPr>
          <p:nvPr>
            <p:ph type="subTitle" idx="3"/>
          </p:nvPr>
        </p:nvSpPr>
        <p:spPr>
          <a:xfrm>
            <a:off x="960722" y="1860300"/>
            <a:ext cx="2342700" cy="7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JO" sz="3200" b="1" dirty="0">
                <a:solidFill>
                  <a:srgbClr val="254A5D"/>
                </a:solidFill>
                <a:latin typeface="Times New Roman (Headings)"/>
              </a:rPr>
              <a:t>تنافس</a:t>
            </a:r>
            <a:endParaRPr sz="3200" b="1" dirty="0">
              <a:solidFill>
                <a:srgbClr val="254A5D"/>
              </a:solidFill>
              <a:latin typeface="Times New Roman (Headings)"/>
            </a:endParaRPr>
          </a:p>
        </p:txBody>
      </p:sp>
      <p:sp>
        <p:nvSpPr>
          <p:cNvPr id="1491" name="Google Shape;1491;p53"/>
          <p:cNvSpPr txBox="1">
            <a:spLocks noGrp="1"/>
          </p:cNvSpPr>
          <p:nvPr>
            <p:ph type="subTitle" idx="4"/>
          </p:nvPr>
        </p:nvSpPr>
        <p:spPr>
          <a:xfrm>
            <a:off x="3404924" y="1883815"/>
            <a:ext cx="2342700" cy="7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JO" sz="3200" b="1" dirty="0">
                <a:solidFill>
                  <a:srgbClr val="CFA95C"/>
                </a:solidFill>
                <a:latin typeface="Times New Roman (Headings)"/>
              </a:rPr>
              <a:t>تواصل</a:t>
            </a:r>
            <a:endParaRPr sz="3200" b="1" dirty="0">
              <a:solidFill>
                <a:srgbClr val="CFA95C"/>
              </a:solidFill>
              <a:latin typeface="Times New Roman (Headings)"/>
            </a:endParaRPr>
          </a:p>
        </p:txBody>
      </p:sp>
      <p:sp>
        <p:nvSpPr>
          <p:cNvPr id="1493" name="Google Shape;1493;p53"/>
          <p:cNvSpPr txBox="1">
            <a:spLocks noGrp="1"/>
          </p:cNvSpPr>
          <p:nvPr>
            <p:ph type="subTitle" idx="6"/>
          </p:nvPr>
        </p:nvSpPr>
        <p:spPr>
          <a:xfrm>
            <a:off x="5950628" y="1910664"/>
            <a:ext cx="2342700" cy="7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JO" sz="3200" b="1" dirty="0">
                <a:solidFill>
                  <a:srgbClr val="254A5D"/>
                </a:solidFill>
              </a:rPr>
              <a:t>تحفيز</a:t>
            </a:r>
            <a:endParaRPr sz="3200" b="1" dirty="0">
              <a:solidFill>
                <a:srgbClr val="254A5D"/>
              </a:solidFill>
            </a:endParaRPr>
          </a:p>
        </p:txBody>
      </p:sp>
      <p:sp>
        <p:nvSpPr>
          <p:cNvPr id="1496" name="Google Shape;1496;p53"/>
          <p:cNvSpPr txBox="1">
            <a:spLocks noGrp="1"/>
          </p:cNvSpPr>
          <p:nvPr>
            <p:ph type="subTitle" idx="9"/>
          </p:nvPr>
        </p:nvSpPr>
        <p:spPr>
          <a:xfrm>
            <a:off x="2877015" y="286202"/>
            <a:ext cx="2866310" cy="865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JO" sz="3600" b="1" dirty="0">
                <a:solidFill>
                  <a:srgbClr val="254A5D"/>
                </a:solidFill>
                <a:latin typeface="Times New Roman (Headings)"/>
              </a:rPr>
              <a:t>التاءات الخمسة</a:t>
            </a:r>
            <a:endParaRPr lang="en-US" sz="3600" b="1" dirty="0">
              <a:solidFill>
                <a:srgbClr val="254A5D"/>
              </a:solidFill>
              <a:latin typeface="Times New Roman (Headings)"/>
            </a:endParaRPr>
          </a:p>
        </p:txBody>
      </p:sp>
      <p:sp>
        <p:nvSpPr>
          <p:cNvPr id="1497" name="Google Shape;1497;p53"/>
          <p:cNvSpPr txBox="1">
            <a:spLocks noGrp="1"/>
          </p:cNvSpPr>
          <p:nvPr>
            <p:ph type="subTitle" idx="13"/>
          </p:nvPr>
        </p:nvSpPr>
        <p:spPr>
          <a:xfrm>
            <a:off x="3444301" y="3588908"/>
            <a:ext cx="2342700" cy="7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JO" sz="3200" b="1" dirty="0">
                <a:solidFill>
                  <a:srgbClr val="CFA95C"/>
                </a:solidFill>
                <a:latin typeface="Times New Roman (Headings)"/>
              </a:rPr>
              <a:t>تبليغ</a:t>
            </a:r>
            <a:endParaRPr sz="1800" b="1" dirty="0">
              <a:solidFill>
                <a:srgbClr val="CFA95C"/>
              </a:solidFill>
              <a:latin typeface="Times New Roman (Headings)"/>
            </a:endParaRPr>
          </a:p>
        </p:txBody>
      </p:sp>
      <p:sp>
        <p:nvSpPr>
          <p:cNvPr id="1499" name="Google Shape;1499;p53"/>
          <p:cNvSpPr txBox="1">
            <a:spLocks noGrp="1"/>
          </p:cNvSpPr>
          <p:nvPr>
            <p:ph type="subTitle" idx="15"/>
          </p:nvPr>
        </p:nvSpPr>
        <p:spPr>
          <a:xfrm>
            <a:off x="5950628" y="3598191"/>
            <a:ext cx="2342700" cy="7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JO" sz="3200" b="1" dirty="0">
                <a:solidFill>
                  <a:srgbClr val="254A5D"/>
                </a:solidFill>
                <a:latin typeface="Times New Roman (Headings)"/>
              </a:rPr>
              <a:t>تنظيم</a:t>
            </a:r>
            <a:endParaRPr sz="3200" b="1" dirty="0">
              <a:solidFill>
                <a:srgbClr val="254A5D"/>
              </a:solidFill>
            </a:endParaRPr>
          </a:p>
        </p:txBody>
      </p:sp>
      <p:grpSp>
        <p:nvGrpSpPr>
          <p:cNvPr id="1500" name="Google Shape;1500;p53"/>
          <p:cNvGrpSpPr/>
          <p:nvPr/>
        </p:nvGrpSpPr>
        <p:grpSpPr>
          <a:xfrm>
            <a:off x="1898304" y="1373680"/>
            <a:ext cx="422043" cy="411567"/>
            <a:chOff x="1186525" y="303900"/>
            <a:chExt cx="5223300" cy="5087350"/>
          </a:xfrm>
        </p:grpSpPr>
        <p:sp>
          <p:nvSpPr>
            <p:cNvPr id="1501" name="Google Shape;1501;p53"/>
            <p:cNvSpPr/>
            <p:nvPr/>
          </p:nvSpPr>
          <p:spPr>
            <a:xfrm>
              <a:off x="1186525" y="676025"/>
              <a:ext cx="5124625" cy="4715225"/>
            </a:xfrm>
            <a:custGeom>
              <a:avLst/>
              <a:gdLst/>
              <a:ahLst/>
              <a:cxnLst/>
              <a:rect l="l" t="t" r="r" b="b"/>
              <a:pathLst>
                <a:path w="204985" h="188609" extrusionOk="0">
                  <a:moveTo>
                    <a:pt x="101491" y="16301"/>
                  </a:moveTo>
                  <a:cubicBezTo>
                    <a:pt x="103812" y="16301"/>
                    <a:pt x="106186" y="16709"/>
                    <a:pt x="108527" y="17550"/>
                  </a:cubicBezTo>
                  <a:cubicBezTo>
                    <a:pt x="115410" y="20029"/>
                    <a:pt x="122619" y="27010"/>
                    <a:pt x="122195" y="39275"/>
                  </a:cubicBezTo>
                  <a:cubicBezTo>
                    <a:pt x="122162" y="40091"/>
                    <a:pt x="122456" y="40906"/>
                    <a:pt x="123043" y="41493"/>
                  </a:cubicBezTo>
                  <a:cubicBezTo>
                    <a:pt x="123630" y="42113"/>
                    <a:pt x="124413" y="42439"/>
                    <a:pt x="125229" y="42439"/>
                  </a:cubicBezTo>
                  <a:cubicBezTo>
                    <a:pt x="129339" y="42439"/>
                    <a:pt x="132438" y="45408"/>
                    <a:pt x="132438" y="49322"/>
                  </a:cubicBezTo>
                  <a:cubicBezTo>
                    <a:pt x="132438" y="53139"/>
                    <a:pt x="129339" y="56238"/>
                    <a:pt x="125522" y="56238"/>
                  </a:cubicBezTo>
                  <a:lnTo>
                    <a:pt x="85367" y="56238"/>
                  </a:lnTo>
                  <a:lnTo>
                    <a:pt x="74439" y="34774"/>
                  </a:lnTo>
                  <a:lnTo>
                    <a:pt x="71830" y="29685"/>
                  </a:lnTo>
                  <a:cubicBezTo>
                    <a:pt x="73298" y="26586"/>
                    <a:pt x="76462" y="24564"/>
                    <a:pt x="79985" y="24564"/>
                  </a:cubicBezTo>
                  <a:cubicBezTo>
                    <a:pt x="80898" y="24564"/>
                    <a:pt x="81844" y="24694"/>
                    <a:pt x="82725" y="24988"/>
                  </a:cubicBezTo>
                  <a:cubicBezTo>
                    <a:pt x="83042" y="25088"/>
                    <a:pt x="83365" y="25137"/>
                    <a:pt x="83684" y="25137"/>
                  </a:cubicBezTo>
                  <a:cubicBezTo>
                    <a:pt x="84614" y="25137"/>
                    <a:pt x="85510" y="24721"/>
                    <a:pt x="86117" y="23944"/>
                  </a:cubicBezTo>
                  <a:cubicBezTo>
                    <a:pt x="89920" y="18990"/>
                    <a:pt x="95531" y="16301"/>
                    <a:pt x="101491" y="16301"/>
                  </a:cubicBezTo>
                  <a:close/>
                  <a:moveTo>
                    <a:pt x="118835" y="106179"/>
                  </a:moveTo>
                  <a:cubicBezTo>
                    <a:pt x="119716" y="106179"/>
                    <a:pt x="120433" y="106896"/>
                    <a:pt x="120433" y="107777"/>
                  </a:cubicBezTo>
                  <a:lnTo>
                    <a:pt x="120433" y="114953"/>
                  </a:lnTo>
                  <a:cubicBezTo>
                    <a:pt x="120433" y="115834"/>
                    <a:pt x="119716" y="116552"/>
                    <a:pt x="118835" y="116552"/>
                  </a:cubicBezTo>
                  <a:lnTo>
                    <a:pt x="94468" y="116552"/>
                  </a:lnTo>
                  <a:cubicBezTo>
                    <a:pt x="93555" y="116552"/>
                    <a:pt x="92837" y="115834"/>
                    <a:pt x="92837" y="114953"/>
                  </a:cubicBezTo>
                  <a:lnTo>
                    <a:pt x="92837" y="107777"/>
                  </a:lnTo>
                  <a:cubicBezTo>
                    <a:pt x="92837" y="106896"/>
                    <a:pt x="93587" y="106179"/>
                    <a:pt x="94468" y="106179"/>
                  </a:cubicBezTo>
                  <a:close/>
                  <a:moveTo>
                    <a:pt x="54770" y="118085"/>
                  </a:moveTo>
                  <a:lnTo>
                    <a:pt x="51247" y="150574"/>
                  </a:lnTo>
                  <a:lnTo>
                    <a:pt x="38786" y="150574"/>
                  </a:lnTo>
                  <a:lnTo>
                    <a:pt x="54770" y="118085"/>
                  </a:lnTo>
                  <a:close/>
                  <a:moveTo>
                    <a:pt x="100666" y="126827"/>
                  </a:moveTo>
                  <a:lnTo>
                    <a:pt x="84682" y="181041"/>
                  </a:lnTo>
                  <a:cubicBezTo>
                    <a:pt x="77767" y="175626"/>
                    <a:pt x="72906" y="161241"/>
                    <a:pt x="71699" y="152694"/>
                  </a:cubicBezTo>
                  <a:lnTo>
                    <a:pt x="100666" y="126827"/>
                  </a:lnTo>
                  <a:close/>
                  <a:moveTo>
                    <a:pt x="112605" y="126827"/>
                  </a:moveTo>
                  <a:lnTo>
                    <a:pt x="141571" y="152694"/>
                  </a:lnTo>
                  <a:cubicBezTo>
                    <a:pt x="140397" y="161241"/>
                    <a:pt x="135504" y="175626"/>
                    <a:pt x="128588" y="181041"/>
                  </a:cubicBezTo>
                  <a:lnTo>
                    <a:pt x="112605" y="126827"/>
                  </a:lnTo>
                  <a:close/>
                  <a:moveTo>
                    <a:pt x="30827" y="166786"/>
                  </a:moveTo>
                  <a:lnTo>
                    <a:pt x="30827" y="182509"/>
                  </a:lnTo>
                  <a:lnTo>
                    <a:pt x="23096" y="182509"/>
                  </a:lnTo>
                  <a:lnTo>
                    <a:pt x="30827" y="166786"/>
                  </a:lnTo>
                  <a:close/>
                  <a:moveTo>
                    <a:pt x="50594" y="156674"/>
                  </a:moveTo>
                  <a:lnTo>
                    <a:pt x="47822" y="182509"/>
                  </a:lnTo>
                  <a:lnTo>
                    <a:pt x="36927" y="182509"/>
                  </a:lnTo>
                  <a:lnTo>
                    <a:pt x="36927" y="156674"/>
                  </a:lnTo>
                  <a:close/>
                  <a:moveTo>
                    <a:pt x="106635" y="128197"/>
                  </a:moveTo>
                  <a:lnTo>
                    <a:pt x="122652" y="182509"/>
                  </a:lnTo>
                  <a:lnTo>
                    <a:pt x="90619" y="182509"/>
                  </a:lnTo>
                  <a:lnTo>
                    <a:pt x="106635" y="128197"/>
                  </a:lnTo>
                  <a:close/>
                  <a:moveTo>
                    <a:pt x="106635" y="79985"/>
                  </a:moveTo>
                  <a:lnTo>
                    <a:pt x="150476" y="103112"/>
                  </a:lnTo>
                  <a:lnTo>
                    <a:pt x="159023" y="182509"/>
                  </a:lnTo>
                  <a:lnTo>
                    <a:pt x="135765" y="182509"/>
                  </a:lnTo>
                  <a:cubicBezTo>
                    <a:pt x="142941" y="174060"/>
                    <a:pt x="147084" y="159773"/>
                    <a:pt x="147834" y="151781"/>
                  </a:cubicBezTo>
                  <a:cubicBezTo>
                    <a:pt x="147932" y="150803"/>
                    <a:pt x="147573" y="149857"/>
                    <a:pt x="146856" y="149204"/>
                  </a:cubicBezTo>
                  <a:lnTo>
                    <a:pt x="117139" y="122684"/>
                  </a:lnTo>
                  <a:lnTo>
                    <a:pt x="118835" y="122684"/>
                  </a:lnTo>
                  <a:cubicBezTo>
                    <a:pt x="123108" y="122684"/>
                    <a:pt x="126566" y="119194"/>
                    <a:pt x="126566" y="114953"/>
                  </a:cubicBezTo>
                  <a:lnTo>
                    <a:pt x="126566" y="107777"/>
                  </a:lnTo>
                  <a:cubicBezTo>
                    <a:pt x="126566" y="103536"/>
                    <a:pt x="123108" y="100046"/>
                    <a:pt x="118835" y="100046"/>
                  </a:cubicBezTo>
                  <a:lnTo>
                    <a:pt x="94468" y="100046"/>
                  </a:lnTo>
                  <a:cubicBezTo>
                    <a:pt x="90195" y="100046"/>
                    <a:pt x="86705" y="103536"/>
                    <a:pt x="86705" y="107777"/>
                  </a:cubicBezTo>
                  <a:lnTo>
                    <a:pt x="86705" y="114953"/>
                  </a:lnTo>
                  <a:cubicBezTo>
                    <a:pt x="86705" y="119194"/>
                    <a:pt x="90195" y="122684"/>
                    <a:pt x="94468" y="122684"/>
                  </a:cubicBezTo>
                  <a:lnTo>
                    <a:pt x="96132" y="122684"/>
                  </a:lnTo>
                  <a:lnTo>
                    <a:pt x="66448" y="149204"/>
                  </a:lnTo>
                  <a:cubicBezTo>
                    <a:pt x="65730" y="149857"/>
                    <a:pt x="65338" y="150803"/>
                    <a:pt x="65436" y="151781"/>
                  </a:cubicBezTo>
                  <a:cubicBezTo>
                    <a:pt x="66187" y="159773"/>
                    <a:pt x="70329" y="174060"/>
                    <a:pt x="77538" y="182509"/>
                  </a:cubicBezTo>
                  <a:lnTo>
                    <a:pt x="53954" y="182509"/>
                  </a:lnTo>
                  <a:lnTo>
                    <a:pt x="62501" y="103112"/>
                  </a:lnTo>
                  <a:lnTo>
                    <a:pt x="106635" y="79985"/>
                  </a:lnTo>
                  <a:close/>
                  <a:moveTo>
                    <a:pt x="158240" y="118052"/>
                  </a:moveTo>
                  <a:lnTo>
                    <a:pt x="189914" y="182509"/>
                  </a:lnTo>
                  <a:lnTo>
                    <a:pt x="165188" y="182509"/>
                  </a:lnTo>
                  <a:lnTo>
                    <a:pt x="158240" y="118052"/>
                  </a:lnTo>
                  <a:close/>
                  <a:moveTo>
                    <a:pt x="54835" y="1"/>
                  </a:moveTo>
                  <a:cubicBezTo>
                    <a:pt x="53693" y="1"/>
                    <a:pt x="52649" y="653"/>
                    <a:pt x="52127" y="1664"/>
                  </a:cubicBezTo>
                  <a:lnTo>
                    <a:pt x="35491" y="34219"/>
                  </a:lnTo>
                  <a:cubicBezTo>
                    <a:pt x="34708" y="35720"/>
                    <a:pt x="35296" y="37579"/>
                    <a:pt x="36796" y="38329"/>
                  </a:cubicBezTo>
                  <a:cubicBezTo>
                    <a:pt x="37255" y="38564"/>
                    <a:pt x="37741" y="38675"/>
                    <a:pt x="38217" y="38675"/>
                  </a:cubicBezTo>
                  <a:cubicBezTo>
                    <a:pt x="39330" y="38675"/>
                    <a:pt x="40391" y="38066"/>
                    <a:pt x="40939" y="36992"/>
                  </a:cubicBezTo>
                  <a:lnTo>
                    <a:pt x="54835" y="9787"/>
                  </a:lnTo>
                  <a:lnTo>
                    <a:pt x="83573" y="66219"/>
                  </a:lnTo>
                  <a:lnTo>
                    <a:pt x="77995" y="66219"/>
                  </a:lnTo>
                  <a:cubicBezTo>
                    <a:pt x="76951" y="66219"/>
                    <a:pt x="75940" y="66774"/>
                    <a:pt x="75385" y="67654"/>
                  </a:cubicBezTo>
                  <a:cubicBezTo>
                    <a:pt x="74831" y="68568"/>
                    <a:pt x="74798" y="69710"/>
                    <a:pt x="75288" y="70655"/>
                  </a:cubicBezTo>
                  <a:lnTo>
                    <a:pt x="82855" y="85530"/>
                  </a:lnTo>
                  <a:lnTo>
                    <a:pt x="58227" y="98480"/>
                  </a:lnTo>
                  <a:cubicBezTo>
                    <a:pt x="57673" y="98774"/>
                    <a:pt x="57184" y="99263"/>
                    <a:pt x="56890" y="99818"/>
                  </a:cubicBezTo>
                  <a:lnTo>
                    <a:pt x="31968" y="150574"/>
                  </a:lnTo>
                  <a:lnTo>
                    <a:pt x="7830" y="150574"/>
                  </a:lnTo>
                  <a:lnTo>
                    <a:pt x="24564" y="110680"/>
                  </a:lnTo>
                  <a:cubicBezTo>
                    <a:pt x="24955" y="109734"/>
                    <a:pt x="24857" y="108658"/>
                    <a:pt x="24270" y="107810"/>
                  </a:cubicBezTo>
                  <a:cubicBezTo>
                    <a:pt x="23716" y="106929"/>
                    <a:pt x="22770" y="106439"/>
                    <a:pt x="21726" y="106439"/>
                  </a:cubicBezTo>
                  <a:lnTo>
                    <a:pt x="16148" y="106439"/>
                  </a:lnTo>
                  <a:lnTo>
                    <a:pt x="34382" y="70655"/>
                  </a:lnTo>
                  <a:cubicBezTo>
                    <a:pt x="34872" y="69710"/>
                    <a:pt x="34839" y="68568"/>
                    <a:pt x="34284" y="67654"/>
                  </a:cubicBezTo>
                  <a:cubicBezTo>
                    <a:pt x="33697" y="66774"/>
                    <a:pt x="32719" y="66219"/>
                    <a:pt x="31675" y="66219"/>
                  </a:cubicBezTo>
                  <a:lnTo>
                    <a:pt x="26097" y="66219"/>
                  </a:lnTo>
                  <a:lnTo>
                    <a:pt x="34545" y="49550"/>
                  </a:lnTo>
                  <a:cubicBezTo>
                    <a:pt x="35296" y="48017"/>
                    <a:pt x="34708" y="46191"/>
                    <a:pt x="33208" y="45408"/>
                  </a:cubicBezTo>
                  <a:cubicBezTo>
                    <a:pt x="32765" y="45191"/>
                    <a:pt x="32298" y="45089"/>
                    <a:pt x="31840" y="45089"/>
                  </a:cubicBezTo>
                  <a:cubicBezTo>
                    <a:pt x="30710" y="45089"/>
                    <a:pt x="29631" y="45710"/>
                    <a:pt x="29098" y="46778"/>
                  </a:cubicBezTo>
                  <a:lnTo>
                    <a:pt x="18366" y="67883"/>
                  </a:lnTo>
                  <a:cubicBezTo>
                    <a:pt x="17909" y="68829"/>
                    <a:pt x="17942" y="69970"/>
                    <a:pt x="18496" y="70851"/>
                  </a:cubicBezTo>
                  <a:cubicBezTo>
                    <a:pt x="19051" y="71765"/>
                    <a:pt x="20030" y="72319"/>
                    <a:pt x="21106" y="72319"/>
                  </a:cubicBezTo>
                  <a:lnTo>
                    <a:pt x="26684" y="72319"/>
                  </a:lnTo>
                  <a:lnTo>
                    <a:pt x="8449" y="108103"/>
                  </a:lnTo>
                  <a:cubicBezTo>
                    <a:pt x="7960" y="109049"/>
                    <a:pt x="7993" y="110191"/>
                    <a:pt x="8547" y="111072"/>
                  </a:cubicBezTo>
                  <a:cubicBezTo>
                    <a:pt x="9102" y="111985"/>
                    <a:pt x="10113" y="112539"/>
                    <a:pt x="11157" y="112539"/>
                  </a:cubicBezTo>
                  <a:lnTo>
                    <a:pt x="17126" y="112539"/>
                  </a:lnTo>
                  <a:lnTo>
                    <a:pt x="392" y="152433"/>
                  </a:lnTo>
                  <a:cubicBezTo>
                    <a:pt x="1" y="153379"/>
                    <a:pt x="99" y="154456"/>
                    <a:pt x="686" y="155304"/>
                  </a:cubicBezTo>
                  <a:cubicBezTo>
                    <a:pt x="1240" y="156185"/>
                    <a:pt x="2186" y="156674"/>
                    <a:pt x="3230" y="156674"/>
                  </a:cubicBezTo>
                  <a:lnTo>
                    <a:pt x="28967" y="156674"/>
                  </a:lnTo>
                  <a:lnTo>
                    <a:pt x="16278" y="182509"/>
                  </a:lnTo>
                  <a:lnTo>
                    <a:pt x="7862" y="182509"/>
                  </a:lnTo>
                  <a:cubicBezTo>
                    <a:pt x="6166" y="182509"/>
                    <a:pt x="4796" y="183879"/>
                    <a:pt x="4796" y="185575"/>
                  </a:cubicBezTo>
                  <a:cubicBezTo>
                    <a:pt x="4796" y="187239"/>
                    <a:pt x="6166" y="188609"/>
                    <a:pt x="7862" y="188609"/>
                  </a:cubicBezTo>
                  <a:lnTo>
                    <a:pt x="201918" y="188609"/>
                  </a:lnTo>
                  <a:cubicBezTo>
                    <a:pt x="203614" y="188609"/>
                    <a:pt x="204984" y="187239"/>
                    <a:pt x="204984" y="185575"/>
                  </a:cubicBezTo>
                  <a:cubicBezTo>
                    <a:pt x="204984" y="183879"/>
                    <a:pt x="203614" y="182509"/>
                    <a:pt x="201918" y="182509"/>
                  </a:cubicBezTo>
                  <a:lnTo>
                    <a:pt x="196731" y="182509"/>
                  </a:lnTo>
                  <a:lnTo>
                    <a:pt x="156087" y="99818"/>
                  </a:lnTo>
                  <a:cubicBezTo>
                    <a:pt x="155793" y="99263"/>
                    <a:pt x="155337" y="98774"/>
                    <a:pt x="154782" y="98480"/>
                  </a:cubicBezTo>
                  <a:lnTo>
                    <a:pt x="108071" y="73820"/>
                  </a:lnTo>
                  <a:cubicBezTo>
                    <a:pt x="107630" y="73591"/>
                    <a:pt x="107141" y="73477"/>
                    <a:pt x="106652" y="73477"/>
                  </a:cubicBezTo>
                  <a:cubicBezTo>
                    <a:pt x="106162" y="73477"/>
                    <a:pt x="105673" y="73591"/>
                    <a:pt x="105233" y="73820"/>
                  </a:cubicBezTo>
                  <a:lnTo>
                    <a:pt x="88303" y="82692"/>
                  </a:lnTo>
                  <a:lnTo>
                    <a:pt x="82986" y="72319"/>
                  </a:lnTo>
                  <a:lnTo>
                    <a:pt x="88564" y="72319"/>
                  </a:lnTo>
                  <a:cubicBezTo>
                    <a:pt x="89640" y="72319"/>
                    <a:pt x="90619" y="71765"/>
                    <a:pt x="91173" y="70851"/>
                  </a:cubicBezTo>
                  <a:cubicBezTo>
                    <a:pt x="91728" y="69970"/>
                    <a:pt x="91761" y="68829"/>
                    <a:pt x="91304" y="67883"/>
                  </a:cubicBezTo>
                  <a:lnTo>
                    <a:pt x="88466" y="62337"/>
                  </a:lnTo>
                  <a:lnTo>
                    <a:pt x="125522" y="62337"/>
                  </a:lnTo>
                  <a:cubicBezTo>
                    <a:pt x="132699" y="62337"/>
                    <a:pt x="138537" y="56498"/>
                    <a:pt x="138537" y="49322"/>
                  </a:cubicBezTo>
                  <a:cubicBezTo>
                    <a:pt x="138537" y="43059"/>
                    <a:pt x="134232" y="37970"/>
                    <a:pt x="128295" y="36633"/>
                  </a:cubicBezTo>
                  <a:cubicBezTo>
                    <a:pt x="127675" y="22867"/>
                    <a:pt x="118933" y="14778"/>
                    <a:pt x="110582" y="11777"/>
                  </a:cubicBezTo>
                  <a:cubicBezTo>
                    <a:pt x="107563" y="10696"/>
                    <a:pt x="104493" y="10172"/>
                    <a:pt x="101484" y="10172"/>
                  </a:cubicBezTo>
                  <a:cubicBezTo>
                    <a:pt x="94318" y="10172"/>
                    <a:pt x="87501" y="13146"/>
                    <a:pt x="82562" y="18659"/>
                  </a:cubicBezTo>
                  <a:cubicBezTo>
                    <a:pt x="81714" y="18496"/>
                    <a:pt x="80833" y="18431"/>
                    <a:pt x="79985" y="18431"/>
                  </a:cubicBezTo>
                  <a:cubicBezTo>
                    <a:pt x="75549" y="18431"/>
                    <a:pt x="71471" y="20323"/>
                    <a:pt x="68666" y="23487"/>
                  </a:cubicBezTo>
                  <a:lnTo>
                    <a:pt x="57575" y="1664"/>
                  </a:lnTo>
                  <a:cubicBezTo>
                    <a:pt x="57053" y="653"/>
                    <a:pt x="5597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53"/>
            <p:cNvSpPr/>
            <p:nvPr/>
          </p:nvSpPr>
          <p:spPr>
            <a:xfrm>
              <a:off x="4551275" y="303900"/>
              <a:ext cx="1858550" cy="1242300"/>
            </a:xfrm>
            <a:custGeom>
              <a:avLst/>
              <a:gdLst/>
              <a:ahLst/>
              <a:cxnLst/>
              <a:rect l="l" t="t" r="r" b="b"/>
              <a:pathLst>
                <a:path w="74342" h="49692" extrusionOk="0">
                  <a:moveTo>
                    <a:pt x="39072" y="1"/>
                  </a:moveTo>
                  <a:cubicBezTo>
                    <a:pt x="32282" y="1"/>
                    <a:pt x="25834" y="2804"/>
                    <a:pt x="21138" y="8003"/>
                  </a:cubicBezTo>
                  <a:cubicBezTo>
                    <a:pt x="20355" y="7873"/>
                    <a:pt x="19572" y="7807"/>
                    <a:pt x="18757" y="7807"/>
                  </a:cubicBezTo>
                  <a:cubicBezTo>
                    <a:pt x="10765" y="7807"/>
                    <a:pt x="4241" y="14331"/>
                    <a:pt x="4241" y="22323"/>
                  </a:cubicBezTo>
                  <a:cubicBezTo>
                    <a:pt x="4241" y="23987"/>
                    <a:pt x="4535" y="25585"/>
                    <a:pt x="5057" y="27118"/>
                  </a:cubicBezTo>
                  <a:cubicBezTo>
                    <a:pt x="1795" y="29369"/>
                    <a:pt x="0" y="32925"/>
                    <a:pt x="0" y="37230"/>
                  </a:cubicBezTo>
                  <a:cubicBezTo>
                    <a:pt x="0" y="43852"/>
                    <a:pt x="5839" y="49691"/>
                    <a:pt x="12494" y="49691"/>
                  </a:cubicBezTo>
                  <a:lnTo>
                    <a:pt x="19638" y="49691"/>
                  </a:lnTo>
                  <a:cubicBezTo>
                    <a:pt x="21334" y="49691"/>
                    <a:pt x="22704" y="48321"/>
                    <a:pt x="22704" y="46625"/>
                  </a:cubicBezTo>
                  <a:cubicBezTo>
                    <a:pt x="22704" y="44961"/>
                    <a:pt x="21334" y="43591"/>
                    <a:pt x="19638" y="43591"/>
                  </a:cubicBezTo>
                  <a:lnTo>
                    <a:pt x="12494" y="43591"/>
                  </a:lnTo>
                  <a:cubicBezTo>
                    <a:pt x="8971" y="43591"/>
                    <a:pt x="6133" y="40101"/>
                    <a:pt x="6133" y="37230"/>
                  </a:cubicBezTo>
                  <a:cubicBezTo>
                    <a:pt x="6133" y="34295"/>
                    <a:pt x="7438" y="32337"/>
                    <a:pt x="10145" y="31294"/>
                  </a:cubicBezTo>
                  <a:cubicBezTo>
                    <a:pt x="11026" y="30967"/>
                    <a:pt x="11678" y="30282"/>
                    <a:pt x="11972" y="29402"/>
                  </a:cubicBezTo>
                  <a:cubicBezTo>
                    <a:pt x="12233" y="28521"/>
                    <a:pt x="12135" y="27575"/>
                    <a:pt x="11646" y="26792"/>
                  </a:cubicBezTo>
                  <a:cubicBezTo>
                    <a:pt x="10798" y="25487"/>
                    <a:pt x="10374" y="23954"/>
                    <a:pt x="10374" y="22323"/>
                  </a:cubicBezTo>
                  <a:cubicBezTo>
                    <a:pt x="10374" y="17691"/>
                    <a:pt x="14125" y="13940"/>
                    <a:pt x="18757" y="13940"/>
                  </a:cubicBezTo>
                  <a:cubicBezTo>
                    <a:pt x="19638" y="13940"/>
                    <a:pt x="20518" y="14070"/>
                    <a:pt x="21334" y="14331"/>
                  </a:cubicBezTo>
                  <a:cubicBezTo>
                    <a:pt x="21655" y="14441"/>
                    <a:pt x="21983" y="14494"/>
                    <a:pt x="22305" y="14494"/>
                  </a:cubicBezTo>
                  <a:cubicBezTo>
                    <a:pt x="23229" y="14494"/>
                    <a:pt x="24114" y="14061"/>
                    <a:pt x="24694" y="13287"/>
                  </a:cubicBezTo>
                  <a:cubicBezTo>
                    <a:pt x="28269" y="8654"/>
                    <a:pt x="33556" y="6124"/>
                    <a:pt x="39150" y="6124"/>
                  </a:cubicBezTo>
                  <a:cubicBezTo>
                    <a:pt x="41315" y="6124"/>
                    <a:pt x="43526" y="6503"/>
                    <a:pt x="45701" y="7285"/>
                  </a:cubicBezTo>
                  <a:cubicBezTo>
                    <a:pt x="52160" y="9634"/>
                    <a:pt x="58945" y="16191"/>
                    <a:pt x="58553" y="27705"/>
                  </a:cubicBezTo>
                  <a:cubicBezTo>
                    <a:pt x="58520" y="28521"/>
                    <a:pt x="58847" y="29336"/>
                    <a:pt x="59401" y="29924"/>
                  </a:cubicBezTo>
                  <a:cubicBezTo>
                    <a:pt x="59988" y="30511"/>
                    <a:pt x="60771" y="30870"/>
                    <a:pt x="61619" y="30870"/>
                  </a:cubicBezTo>
                  <a:cubicBezTo>
                    <a:pt x="65371" y="30870"/>
                    <a:pt x="68209" y="33610"/>
                    <a:pt x="68209" y="37230"/>
                  </a:cubicBezTo>
                  <a:cubicBezTo>
                    <a:pt x="68209" y="40721"/>
                    <a:pt x="65371" y="43591"/>
                    <a:pt x="61880" y="43591"/>
                  </a:cubicBezTo>
                  <a:lnTo>
                    <a:pt x="33795" y="43591"/>
                  </a:lnTo>
                  <a:cubicBezTo>
                    <a:pt x="32098" y="43591"/>
                    <a:pt x="30728" y="44961"/>
                    <a:pt x="30728" y="46625"/>
                  </a:cubicBezTo>
                  <a:cubicBezTo>
                    <a:pt x="30728" y="48321"/>
                    <a:pt x="32098" y="49691"/>
                    <a:pt x="33795" y="49691"/>
                  </a:cubicBezTo>
                  <a:lnTo>
                    <a:pt x="61880" y="49691"/>
                  </a:lnTo>
                  <a:cubicBezTo>
                    <a:pt x="68763" y="49691"/>
                    <a:pt x="74341" y="44113"/>
                    <a:pt x="74341" y="37230"/>
                  </a:cubicBezTo>
                  <a:cubicBezTo>
                    <a:pt x="74341" y="31261"/>
                    <a:pt x="70264" y="26401"/>
                    <a:pt x="64653" y="25096"/>
                  </a:cubicBezTo>
                  <a:cubicBezTo>
                    <a:pt x="64001" y="12015"/>
                    <a:pt x="55715" y="4382"/>
                    <a:pt x="47789" y="1544"/>
                  </a:cubicBezTo>
                  <a:cubicBezTo>
                    <a:pt x="44894" y="505"/>
                    <a:pt x="41952" y="1"/>
                    <a:pt x="390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03" name="Google Shape;1503;p53"/>
          <p:cNvSpPr/>
          <p:nvPr/>
        </p:nvSpPr>
        <p:spPr>
          <a:xfrm>
            <a:off x="4438274" y="1373825"/>
            <a:ext cx="267463" cy="411279"/>
          </a:xfrm>
          <a:custGeom>
            <a:avLst/>
            <a:gdLst/>
            <a:ahLst/>
            <a:cxnLst/>
            <a:rect l="l" t="t" r="r" b="b"/>
            <a:pathLst>
              <a:path w="135596" h="208771" extrusionOk="0">
                <a:moveTo>
                  <a:pt x="63081" y="38788"/>
                </a:moveTo>
                <a:cubicBezTo>
                  <a:pt x="66408" y="41332"/>
                  <a:pt x="73780" y="48541"/>
                  <a:pt x="70160" y="61198"/>
                </a:cubicBezTo>
                <a:lnTo>
                  <a:pt x="55970" y="61198"/>
                </a:lnTo>
                <a:cubicBezTo>
                  <a:pt x="52349" y="48541"/>
                  <a:pt x="59721" y="41300"/>
                  <a:pt x="63081" y="38788"/>
                </a:cubicBezTo>
                <a:close/>
                <a:moveTo>
                  <a:pt x="58449" y="8452"/>
                </a:moveTo>
                <a:cubicBezTo>
                  <a:pt x="74041" y="17977"/>
                  <a:pt x="80272" y="29100"/>
                  <a:pt x="82751" y="37092"/>
                </a:cubicBezTo>
                <a:cubicBezTo>
                  <a:pt x="85328" y="45410"/>
                  <a:pt x="85002" y="54250"/>
                  <a:pt x="81935" y="61198"/>
                </a:cubicBezTo>
                <a:lnTo>
                  <a:pt x="76455" y="61198"/>
                </a:lnTo>
                <a:cubicBezTo>
                  <a:pt x="77988" y="54609"/>
                  <a:pt x="77271" y="48346"/>
                  <a:pt x="74400" y="42833"/>
                </a:cubicBezTo>
                <a:cubicBezTo>
                  <a:pt x="71106" y="36570"/>
                  <a:pt x="66147" y="33373"/>
                  <a:pt x="64647" y="32492"/>
                </a:cubicBezTo>
                <a:cubicBezTo>
                  <a:pt x="64516" y="32427"/>
                  <a:pt x="64419" y="32395"/>
                  <a:pt x="64321" y="32329"/>
                </a:cubicBezTo>
                <a:cubicBezTo>
                  <a:pt x="63929" y="32166"/>
                  <a:pt x="63505" y="32068"/>
                  <a:pt x="63081" y="32068"/>
                </a:cubicBezTo>
                <a:cubicBezTo>
                  <a:pt x="62657" y="32068"/>
                  <a:pt x="62233" y="32166"/>
                  <a:pt x="61809" y="32329"/>
                </a:cubicBezTo>
                <a:cubicBezTo>
                  <a:pt x="61711" y="32395"/>
                  <a:pt x="61613" y="32427"/>
                  <a:pt x="61515" y="32492"/>
                </a:cubicBezTo>
                <a:cubicBezTo>
                  <a:pt x="59982" y="33373"/>
                  <a:pt x="55024" y="36570"/>
                  <a:pt x="51729" y="42833"/>
                </a:cubicBezTo>
                <a:cubicBezTo>
                  <a:pt x="48859" y="48346"/>
                  <a:pt x="48174" y="54609"/>
                  <a:pt x="49674" y="61198"/>
                </a:cubicBezTo>
                <a:lnTo>
                  <a:pt x="43346" y="61198"/>
                </a:lnTo>
                <a:cubicBezTo>
                  <a:pt x="38812" y="46715"/>
                  <a:pt x="44194" y="38397"/>
                  <a:pt x="49870" y="29589"/>
                </a:cubicBezTo>
                <a:cubicBezTo>
                  <a:pt x="53915" y="23326"/>
                  <a:pt x="58058" y="16900"/>
                  <a:pt x="58449" y="8452"/>
                </a:cubicBezTo>
                <a:close/>
                <a:moveTo>
                  <a:pt x="85524" y="67298"/>
                </a:moveTo>
                <a:cubicBezTo>
                  <a:pt x="87024" y="67298"/>
                  <a:pt x="88231" y="68537"/>
                  <a:pt x="88231" y="70038"/>
                </a:cubicBezTo>
                <a:lnTo>
                  <a:pt x="88231" y="75648"/>
                </a:lnTo>
                <a:cubicBezTo>
                  <a:pt x="88231" y="80248"/>
                  <a:pt x="84512" y="83967"/>
                  <a:pt x="79913" y="83967"/>
                </a:cubicBezTo>
                <a:lnTo>
                  <a:pt x="43248" y="83967"/>
                </a:lnTo>
                <a:cubicBezTo>
                  <a:pt x="38649" y="83967"/>
                  <a:pt x="34930" y="80248"/>
                  <a:pt x="34930" y="75648"/>
                </a:cubicBezTo>
                <a:lnTo>
                  <a:pt x="34930" y="70038"/>
                </a:lnTo>
                <a:cubicBezTo>
                  <a:pt x="34930" y="68537"/>
                  <a:pt x="36137" y="67298"/>
                  <a:pt x="37638" y="67298"/>
                </a:cubicBezTo>
                <a:close/>
                <a:moveTo>
                  <a:pt x="122743" y="95383"/>
                </a:moveTo>
                <a:cubicBezTo>
                  <a:pt x="126462" y="95383"/>
                  <a:pt x="129463" y="98417"/>
                  <a:pt x="129463" y="102168"/>
                </a:cubicBezTo>
                <a:cubicBezTo>
                  <a:pt x="129463" y="105920"/>
                  <a:pt x="126462" y="108953"/>
                  <a:pt x="122743" y="108953"/>
                </a:cubicBezTo>
                <a:cubicBezTo>
                  <a:pt x="119024" y="108953"/>
                  <a:pt x="115991" y="105920"/>
                  <a:pt x="115991" y="102168"/>
                </a:cubicBezTo>
                <a:cubicBezTo>
                  <a:pt x="115991" y="98417"/>
                  <a:pt x="119024" y="95383"/>
                  <a:pt x="122743" y="95383"/>
                </a:cubicBezTo>
                <a:close/>
                <a:moveTo>
                  <a:pt x="76847" y="90099"/>
                </a:moveTo>
                <a:lnTo>
                  <a:pt x="76847" y="118772"/>
                </a:lnTo>
                <a:lnTo>
                  <a:pt x="46314" y="118772"/>
                </a:lnTo>
                <a:lnTo>
                  <a:pt x="46314" y="90099"/>
                </a:lnTo>
                <a:close/>
                <a:moveTo>
                  <a:pt x="99387" y="124872"/>
                </a:moveTo>
                <a:cubicBezTo>
                  <a:pt x="106661" y="124872"/>
                  <a:pt x="112598" y="130809"/>
                  <a:pt x="112598" y="138083"/>
                </a:cubicBezTo>
                <a:lnTo>
                  <a:pt x="112598" y="147216"/>
                </a:lnTo>
                <a:lnTo>
                  <a:pt x="68529" y="147216"/>
                </a:lnTo>
                <a:cubicBezTo>
                  <a:pt x="66832" y="147216"/>
                  <a:pt x="65462" y="148586"/>
                  <a:pt x="65462" y="150283"/>
                </a:cubicBezTo>
                <a:cubicBezTo>
                  <a:pt x="65462" y="151946"/>
                  <a:pt x="66832" y="153316"/>
                  <a:pt x="68529" y="153316"/>
                </a:cubicBezTo>
                <a:lnTo>
                  <a:pt x="112598" y="153316"/>
                </a:lnTo>
                <a:lnTo>
                  <a:pt x="112598" y="188676"/>
                </a:lnTo>
                <a:lnTo>
                  <a:pt x="69214" y="188676"/>
                </a:lnTo>
                <a:cubicBezTo>
                  <a:pt x="67550" y="188676"/>
                  <a:pt x="66180" y="190046"/>
                  <a:pt x="66180" y="191743"/>
                </a:cubicBezTo>
                <a:cubicBezTo>
                  <a:pt x="66180" y="193406"/>
                  <a:pt x="67550" y="194776"/>
                  <a:pt x="69214" y="194776"/>
                </a:cubicBezTo>
                <a:lnTo>
                  <a:pt x="115566" y="194776"/>
                </a:lnTo>
                <a:cubicBezTo>
                  <a:pt x="115827" y="194776"/>
                  <a:pt x="116088" y="195005"/>
                  <a:pt x="116088" y="195298"/>
                </a:cubicBezTo>
                <a:lnTo>
                  <a:pt x="116088" y="202148"/>
                </a:lnTo>
                <a:cubicBezTo>
                  <a:pt x="116088" y="202409"/>
                  <a:pt x="115827" y="202670"/>
                  <a:pt x="115566" y="202670"/>
                </a:cubicBezTo>
                <a:lnTo>
                  <a:pt x="7595" y="202670"/>
                </a:lnTo>
                <a:cubicBezTo>
                  <a:pt x="7334" y="202670"/>
                  <a:pt x="7073" y="202409"/>
                  <a:pt x="7073" y="202148"/>
                </a:cubicBezTo>
                <a:lnTo>
                  <a:pt x="7073" y="195298"/>
                </a:lnTo>
                <a:cubicBezTo>
                  <a:pt x="7073" y="195005"/>
                  <a:pt x="7334" y="194776"/>
                  <a:pt x="7595" y="194776"/>
                </a:cubicBezTo>
                <a:lnTo>
                  <a:pt x="54404" y="194776"/>
                </a:lnTo>
                <a:cubicBezTo>
                  <a:pt x="56100" y="194776"/>
                  <a:pt x="57470" y="193406"/>
                  <a:pt x="57470" y="191743"/>
                </a:cubicBezTo>
                <a:cubicBezTo>
                  <a:pt x="57470" y="190046"/>
                  <a:pt x="56100" y="188676"/>
                  <a:pt x="54404" y="188676"/>
                </a:cubicBezTo>
                <a:lnTo>
                  <a:pt x="10563" y="188676"/>
                </a:lnTo>
                <a:lnTo>
                  <a:pt x="10563" y="153316"/>
                </a:lnTo>
                <a:lnTo>
                  <a:pt x="54404" y="153316"/>
                </a:lnTo>
                <a:cubicBezTo>
                  <a:pt x="56100" y="153316"/>
                  <a:pt x="57470" y="151946"/>
                  <a:pt x="57470" y="150283"/>
                </a:cubicBezTo>
                <a:cubicBezTo>
                  <a:pt x="57470" y="148586"/>
                  <a:pt x="56100" y="147216"/>
                  <a:pt x="54404" y="147216"/>
                </a:cubicBezTo>
                <a:lnTo>
                  <a:pt x="10563" y="147216"/>
                </a:lnTo>
                <a:lnTo>
                  <a:pt x="10563" y="138083"/>
                </a:lnTo>
                <a:cubicBezTo>
                  <a:pt x="10563" y="130809"/>
                  <a:pt x="16500" y="124872"/>
                  <a:pt x="23774" y="124872"/>
                </a:cubicBezTo>
                <a:close/>
                <a:moveTo>
                  <a:pt x="55079" y="0"/>
                </a:moveTo>
                <a:cubicBezTo>
                  <a:pt x="54454" y="0"/>
                  <a:pt x="53840" y="192"/>
                  <a:pt x="53328" y="558"/>
                </a:cubicBezTo>
                <a:cubicBezTo>
                  <a:pt x="52382" y="1243"/>
                  <a:pt x="51892" y="2384"/>
                  <a:pt x="52056" y="3526"/>
                </a:cubicBezTo>
                <a:cubicBezTo>
                  <a:pt x="53491" y="12725"/>
                  <a:pt x="49413" y="18988"/>
                  <a:pt x="44716" y="26262"/>
                </a:cubicBezTo>
                <a:cubicBezTo>
                  <a:pt x="39008" y="35135"/>
                  <a:pt x="32582" y="45084"/>
                  <a:pt x="36985" y="61230"/>
                </a:cubicBezTo>
                <a:cubicBezTo>
                  <a:pt x="32418" y="61557"/>
                  <a:pt x="28798" y="65373"/>
                  <a:pt x="28798" y="70038"/>
                </a:cubicBezTo>
                <a:lnTo>
                  <a:pt x="28798" y="72582"/>
                </a:lnTo>
                <a:lnTo>
                  <a:pt x="23774" y="72582"/>
                </a:lnTo>
                <a:lnTo>
                  <a:pt x="8247" y="34776"/>
                </a:lnTo>
                <a:lnTo>
                  <a:pt x="22176" y="34776"/>
                </a:lnTo>
                <a:cubicBezTo>
                  <a:pt x="23839" y="34776"/>
                  <a:pt x="25209" y="33406"/>
                  <a:pt x="25209" y="31710"/>
                </a:cubicBezTo>
                <a:cubicBezTo>
                  <a:pt x="25209" y="30013"/>
                  <a:pt x="23839" y="28643"/>
                  <a:pt x="22176" y="28643"/>
                </a:cubicBezTo>
                <a:lnTo>
                  <a:pt x="3713" y="28643"/>
                </a:lnTo>
                <a:cubicBezTo>
                  <a:pt x="3698" y="28643"/>
                  <a:pt x="3683" y="28643"/>
                  <a:pt x="3668" y="28643"/>
                </a:cubicBezTo>
                <a:cubicBezTo>
                  <a:pt x="1538" y="28643"/>
                  <a:pt x="0" y="30941"/>
                  <a:pt x="842" y="32916"/>
                </a:cubicBezTo>
                <a:lnTo>
                  <a:pt x="18914" y="76790"/>
                </a:lnTo>
                <a:cubicBezTo>
                  <a:pt x="19370" y="77932"/>
                  <a:pt x="20512" y="78682"/>
                  <a:pt x="21752" y="78682"/>
                </a:cubicBezTo>
                <a:lnTo>
                  <a:pt x="29124" y="78682"/>
                </a:lnTo>
                <a:cubicBezTo>
                  <a:pt x="30331" y="84227"/>
                  <a:pt x="34669" y="88566"/>
                  <a:pt x="40215" y="89773"/>
                </a:cubicBezTo>
                <a:lnTo>
                  <a:pt x="40215" y="118772"/>
                </a:lnTo>
                <a:lnTo>
                  <a:pt x="23774" y="118772"/>
                </a:lnTo>
                <a:cubicBezTo>
                  <a:pt x="13107" y="118772"/>
                  <a:pt x="4463" y="127449"/>
                  <a:pt x="4463" y="138083"/>
                </a:cubicBezTo>
                <a:lnTo>
                  <a:pt x="4463" y="189459"/>
                </a:lnTo>
                <a:cubicBezTo>
                  <a:pt x="2376" y="190601"/>
                  <a:pt x="973" y="192786"/>
                  <a:pt x="973" y="195298"/>
                </a:cubicBezTo>
                <a:lnTo>
                  <a:pt x="973" y="202148"/>
                </a:lnTo>
                <a:cubicBezTo>
                  <a:pt x="973" y="205802"/>
                  <a:pt x="3941" y="208770"/>
                  <a:pt x="7595" y="208770"/>
                </a:cubicBezTo>
                <a:lnTo>
                  <a:pt x="115566" y="208770"/>
                </a:lnTo>
                <a:cubicBezTo>
                  <a:pt x="119220" y="208770"/>
                  <a:pt x="122188" y="205802"/>
                  <a:pt x="122188" y="202148"/>
                </a:cubicBezTo>
                <a:lnTo>
                  <a:pt x="122188" y="195298"/>
                </a:lnTo>
                <a:cubicBezTo>
                  <a:pt x="122188" y="192786"/>
                  <a:pt x="120786" y="190601"/>
                  <a:pt x="118731" y="189459"/>
                </a:cubicBezTo>
                <a:lnTo>
                  <a:pt x="118731" y="138083"/>
                </a:lnTo>
                <a:cubicBezTo>
                  <a:pt x="118731" y="127449"/>
                  <a:pt x="110054" y="118772"/>
                  <a:pt x="99387" y="118772"/>
                </a:cubicBezTo>
                <a:lnTo>
                  <a:pt x="82979" y="118772"/>
                </a:lnTo>
                <a:lnTo>
                  <a:pt x="82979" y="105235"/>
                </a:lnTo>
                <a:lnTo>
                  <a:pt x="110249" y="105235"/>
                </a:lnTo>
                <a:cubicBezTo>
                  <a:pt x="111619" y="110878"/>
                  <a:pt x="116708" y="115053"/>
                  <a:pt x="122743" y="115053"/>
                </a:cubicBezTo>
                <a:cubicBezTo>
                  <a:pt x="129821" y="115053"/>
                  <a:pt x="135595" y="109280"/>
                  <a:pt x="135595" y="102168"/>
                </a:cubicBezTo>
                <a:cubicBezTo>
                  <a:pt x="135595" y="95057"/>
                  <a:pt x="129821" y="89284"/>
                  <a:pt x="122743" y="89284"/>
                </a:cubicBezTo>
                <a:cubicBezTo>
                  <a:pt x="116708" y="89284"/>
                  <a:pt x="111619" y="93459"/>
                  <a:pt x="110249" y="99102"/>
                </a:cubicBezTo>
                <a:lnTo>
                  <a:pt x="82979" y="99102"/>
                </a:lnTo>
                <a:lnTo>
                  <a:pt x="82979" y="89773"/>
                </a:lnTo>
                <a:cubicBezTo>
                  <a:pt x="88492" y="88566"/>
                  <a:pt x="92830" y="84227"/>
                  <a:pt x="94037" y="78682"/>
                </a:cubicBezTo>
                <a:lnTo>
                  <a:pt x="101442" y="78682"/>
                </a:lnTo>
                <a:cubicBezTo>
                  <a:pt x="102682" y="78682"/>
                  <a:pt x="103791" y="77932"/>
                  <a:pt x="104247" y="76790"/>
                </a:cubicBezTo>
                <a:lnTo>
                  <a:pt x="122319" y="32916"/>
                </a:lnTo>
                <a:cubicBezTo>
                  <a:pt x="123161" y="30941"/>
                  <a:pt x="121655" y="28643"/>
                  <a:pt x="119494" y="28643"/>
                </a:cubicBezTo>
                <a:cubicBezTo>
                  <a:pt x="119479" y="28643"/>
                  <a:pt x="119463" y="28643"/>
                  <a:pt x="119448" y="28643"/>
                </a:cubicBezTo>
                <a:lnTo>
                  <a:pt x="100985" y="28643"/>
                </a:lnTo>
                <a:cubicBezTo>
                  <a:pt x="99322" y="28643"/>
                  <a:pt x="97952" y="30013"/>
                  <a:pt x="97952" y="31710"/>
                </a:cubicBezTo>
                <a:cubicBezTo>
                  <a:pt x="97952" y="33406"/>
                  <a:pt x="99322" y="34776"/>
                  <a:pt x="100985" y="34776"/>
                </a:cubicBezTo>
                <a:lnTo>
                  <a:pt x="114914" y="34776"/>
                </a:lnTo>
                <a:lnTo>
                  <a:pt x="99387" y="72582"/>
                </a:lnTo>
                <a:lnTo>
                  <a:pt x="94364" y="72582"/>
                </a:lnTo>
                <a:lnTo>
                  <a:pt x="94364" y="70038"/>
                </a:lnTo>
                <a:cubicBezTo>
                  <a:pt x="94364" y="66156"/>
                  <a:pt x="91852" y="62829"/>
                  <a:pt x="88329" y="61655"/>
                </a:cubicBezTo>
                <a:cubicBezTo>
                  <a:pt x="91232" y="53728"/>
                  <a:pt x="91363" y="44203"/>
                  <a:pt x="88590" y="35265"/>
                </a:cubicBezTo>
                <a:cubicBezTo>
                  <a:pt x="85556" y="25414"/>
                  <a:pt x="77499" y="11355"/>
                  <a:pt x="56525" y="362"/>
                </a:cubicBezTo>
                <a:cubicBezTo>
                  <a:pt x="56066" y="118"/>
                  <a:pt x="55569" y="0"/>
                  <a:pt x="5507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4" name="Google Shape;1504;p53"/>
          <p:cNvSpPr/>
          <p:nvPr/>
        </p:nvSpPr>
        <p:spPr>
          <a:xfrm>
            <a:off x="6965688" y="1373825"/>
            <a:ext cx="241883" cy="411273"/>
          </a:xfrm>
          <a:custGeom>
            <a:avLst/>
            <a:gdLst/>
            <a:ahLst/>
            <a:cxnLst/>
            <a:rect l="l" t="t" r="r" b="b"/>
            <a:pathLst>
              <a:path w="122783" h="208768" extrusionOk="0">
                <a:moveTo>
                  <a:pt x="31620" y="6132"/>
                </a:moveTo>
                <a:cubicBezTo>
                  <a:pt x="31639" y="6132"/>
                  <a:pt x="31657" y="6132"/>
                  <a:pt x="31675" y="6133"/>
                </a:cubicBezTo>
                <a:lnTo>
                  <a:pt x="91108" y="6133"/>
                </a:lnTo>
                <a:cubicBezTo>
                  <a:pt x="105200" y="6133"/>
                  <a:pt x="116682" y="18724"/>
                  <a:pt x="116682" y="34251"/>
                </a:cubicBezTo>
                <a:cubicBezTo>
                  <a:pt x="116682" y="41362"/>
                  <a:pt x="112540" y="47201"/>
                  <a:pt x="105918" y="51670"/>
                </a:cubicBezTo>
                <a:lnTo>
                  <a:pt x="105918" y="41232"/>
                </a:lnTo>
                <a:cubicBezTo>
                  <a:pt x="105918" y="28379"/>
                  <a:pt x="95773" y="17941"/>
                  <a:pt x="83312" y="17941"/>
                </a:cubicBezTo>
                <a:lnTo>
                  <a:pt x="70590" y="17941"/>
                </a:lnTo>
                <a:cubicBezTo>
                  <a:pt x="68894" y="17941"/>
                  <a:pt x="67524" y="19311"/>
                  <a:pt x="67524" y="21007"/>
                </a:cubicBezTo>
                <a:cubicBezTo>
                  <a:pt x="67524" y="22703"/>
                  <a:pt x="68894" y="24041"/>
                  <a:pt x="70590" y="24041"/>
                </a:cubicBezTo>
                <a:lnTo>
                  <a:pt x="83312" y="24041"/>
                </a:lnTo>
                <a:cubicBezTo>
                  <a:pt x="92413" y="24041"/>
                  <a:pt x="99818" y="31772"/>
                  <a:pt x="99818" y="41232"/>
                </a:cubicBezTo>
                <a:lnTo>
                  <a:pt x="99818" y="55095"/>
                </a:lnTo>
                <a:cubicBezTo>
                  <a:pt x="89379" y="59955"/>
                  <a:pt x="75320" y="62467"/>
                  <a:pt x="61392" y="62467"/>
                </a:cubicBezTo>
                <a:cubicBezTo>
                  <a:pt x="48833" y="62467"/>
                  <a:pt x="36242" y="60445"/>
                  <a:pt x="26227" y="56465"/>
                </a:cubicBezTo>
                <a:lnTo>
                  <a:pt x="26227" y="41232"/>
                </a:lnTo>
                <a:cubicBezTo>
                  <a:pt x="26227" y="31772"/>
                  <a:pt x="33632" y="24041"/>
                  <a:pt x="42700" y="24041"/>
                </a:cubicBezTo>
                <a:lnTo>
                  <a:pt x="55520" y="24041"/>
                </a:lnTo>
                <a:cubicBezTo>
                  <a:pt x="57216" y="24041"/>
                  <a:pt x="58586" y="22703"/>
                  <a:pt x="58586" y="21007"/>
                </a:cubicBezTo>
                <a:cubicBezTo>
                  <a:pt x="58586" y="19311"/>
                  <a:pt x="57216" y="17941"/>
                  <a:pt x="55520" y="17941"/>
                </a:cubicBezTo>
                <a:lnTo>
                  <a:pt x="42700" y="17941"/>
                </a:lnTo>
                <a:cubicBezTo>
                  <a:pt x="30240" y="17941"/>
                  <a:pt x="20095" y="28379"/>
                  <a:pt x="20095" y="41232"/>
                </a:cubicBezTo>
                <a:lnTo>
                  <a:pt x="20095" y="53627"/>
                </a:lnTo>
                <a:cubicBezTo>
                  <a:pt x="11581" y="48962"/>
                  <a:pt x="6101" y="42471"/>
                  <a:pt x="6101" y="34251"/>
                </a:cubicBezTo>
                <a:cubicBezTo>
                  <a:pt x="6101" y="18744"/>
                  <a:pt x="17554" y="6132"/>
                  <a:pt x="31620" y="6132"/>
                </a:cubicBezTo>
                <a:close/>
                <a:moveTo>
                  <a:pt x="6101" y="50398"/>
                </a:moveTo>
                <a:cubicBezTo>
                  <a:pt x="9428" y="54279"/>
                  <a:pt x="14060" y="57639"/>
                  <a:pt x="19964" y="60477"/>
                </a:cubicBezTo>
                <a:cubicBezTo>
                  <a:pt x="30240" y="65370"/>
                  <a:pt x="43777" y="68176"/>
                  <a:pt x="58325" y="68534"/>
                </a:cubicBezTo>
                <a:lnTo>
                  <a:pt x="58325" y="81419"/>
                </a:lnTo>
                <a:lnTo>
                  <a:pt x="8450" y="81419"/>
                </a:lnTo>
                <a:cubicBezTo>
                  <a:pt x="7177" y="81419"/>
                  <a:pt x="6101" y="80245"/>
                  <a:pt x="6101" y="78842"/>
                </a:cubicBezTo>
                <a:lnTo>
                  <a:pt x="6101" y="54182"/>
                </a:lnTo>
                <a:lnTo>
                  <a:pt x="6101" y="50398"/>
                </a:lnTo>
                <a:close/>
                <a:moveTo>
                  <a:pt x="116682" y="50398"/>
                </a:moveTo>
                <a:lnTo>
                  <a:pt x="116682" y="54182"/>
                </a:lnTo>
                <a:lnTo>
                  <a:pt x="116682" y="78842"/>
                </a:lnTo>
                <a:cubicBezTo>
                  <a:pt x="116682" y="80245"/>
                  <a:pt x="115606" y="81419"/>
                  <a:pt x="114334" y="81419"/>
                </a:cubicBezTo>
                <a:lnTo>
                  <a:pt x="64458" y="81419"/>
                </a:lnTo>
                <a:lnTo>
                  <a:pt x="64458" y="68534"/>
                </a:lnTo>
                <a:cubicBezTo>
                  <a:pt x="85204" y="68012"/>
                  <a:pt x="106505" y="62206"/>
                  <a:pt x="116682" y="50398"/>
                </a:cubicBezTo>
                <a:close/>
                <a:moveTo>
                  <a:pt x="58325" y="87552"/>
                </a:moveTo>
                <a:lnTo>
                  <a:pt x="58325" y="111723"/>
                </a:lnTo>
                <a:lnTo>
                  <a:pt x="12038" y="111723"/>
                </a:lnTo>
                <a:cubicBezTo>
                  <a:pt x="8776" y="111723"/>
                  <a:pt x="6101" y="109081"/>
                  <a:pt x="6101" y="105786"/>
                </a:cubicBezTo>
                <a:lnTo>
                  <a:pt x="6101" y="93489"/>
                </a:lnTo>
                <a:cubicBezTo>
                  <a:pt x="6101" y="90194"/>
                  <a:pt x="8776" y="87552"/>
                  <a:pt x="12038" y="87552"/>
                </a:cubicBezTo>
                <a:close/>
                <a:moveTo>
                  <a:pt x="110745" y="87552"/>
                </a:moveTo>
                <a:cubicBezTo>
                  <a:pt x="114007" y="87552"/>
                  <a:pt x="116682" y="90194"/>
                  <a:pt x="116682" y="93489"/>
                </a:cubicBezTo>
                <a:lnTo>
                  <a:pt x="116682" y="105786"/>
                </a:lnTo>
                <a:cubicBezTo>
                  <a:pt x="116682" y="109081"/>
                  <a:pt x="114007" y="111723"/>
                  <a:pt x="110745" y="111723"/>
                </a:cubicBezTo>
                <a:lnTo>
                  <a:pt x="64458" y="111723"/>
                </a:lnTo>
                <a:lnTo>
                  <a:pt x="64458" y="87552"/>
                </a:lnTo>
                <a:close/>
                <a:moveTo>
                  <a:pt x="58325" y="117856"/>
                </a:moveTo>
                <a:lnTo>
                  <a:pt x="58325" y="142027"/>
                </a:lnTo>
                <a:lnTo>
                  <a:pt x="12038" y="142027"/>
                </a:lnTo>
                <a:cubicBezTo>
                  <a:pt x="8776" y="142027"/>
                  <a:pt x="6101" y="139385"/>
                  <a:pt x="6101" y="136123"/>
                </a:cubicBezTo>
                <a:lnTo>
                  <a:pt x="6101" y="123792"/>
                </a:lnTo>
                <a:cubicBezTo>
                  <a:pt x="6101" y="120498"/>
                  <a:pt x="8776" y="117856"/>
                  <a:pt x="12038" y="117856"/>
                </a:cubicBezTo>
                <a:close/>
                <a:moveTo>
                  <a:pt x="110745" y="117856"/>
                </a:moveTo>
                <a:cubicBezTo>
                  <a:pt x="114007" y="117856"/>
                  <a:pt x="116682" y="120498"/>
                  <a:pt x="116682" y="123792"/>
                </a:cubicBezTo>
                <a:lnTo>
                  <a:pt x="116682" y="136123"/>
                </a:lnTo>
                <a:cubicBezTo>
                  <a:pt x="116682" y="139385"/>
                  <a:pt x="114007" y="142027"/>
                  <a:pt x="110745" y="142027"/>
                </a:cubicBezTo>
                <a:lnTo>
                  <a:pt x="64458" y="142027"/>
                </a:lnTo>
                <a:lnTo>
                  <a:pt x="64458" y="117856"/>
                </a:lnTo>
                <a:close/>
                <a:moveTo>
                  <a:pt x="110745" y="148159"/>
                </a:moveTo>
                <a:cubicBezTo>
                  <a:pt x="114007" y="148159"/>
                  <a:pt x="116682" y="150802"/>
                  <a:pt x="116682" y="154096"/>
                </a:cubicBezTo>
                <a:lnTo>
                  <a:pt x="116682" y="166427"/>
                </a:lnTo>
                <a:cubicBezTo>
                  <a:pt x="116682" y="169689"/>
                  <a:pt x="114007" y="172363"/>
                  <a:pt x="110745" y="172363"/>
                </a:cubicBezTo>
                <a:lnTo>
                  <a:pt x="64458" y="172363"/>
                </a:lnTo>
                <a:lnTo>
                  <a:pt x="64458" y="148159"/>
                </a:lnTo>
                <a:close/>
                <a:moveTo>
                  <a:pt x="58325" y="148159"/>
                </a:moveTo>
                <a:lnTo>
                  <a:pt x="58325" y="172363"/>
                </a:lnTo>
                <a:lnTo>
                  <a:pt x="38819" y="172363"/>
                </a:lnTo>
                <a:cubicBezTo>
                  <a:pt x="37122" y="172363"/>
                  <a:pt x="35752" y="173733"/>
                  <a:pt x="35752" y="175397"/>
                </a:cubicBezTo>
                <a:cubicBezTo>
                  <a:pt x="35752" y="177093"/>
                  <a:pt x="37122" y="178463"/>
                  <a:pt x="38819" y="178463"/>
                </a:cubicBezTo>
                <a:lnTo>
                  <a:pt x="58325" y="178463"/>
                </a:lnTo>
                <a:lnTo>
                  <a:pt x="58325" y="202667"/>
                </a:lnTo>
                <a:lnTo>
                  <a:pt x="21530" y="202667"/>
                </a:lnTo>
                <a:cubicBezTo>
                  <a:pt x="13016" y="202667"/>
                  <a:pt x="6101" y="195719"/>
                  <a:pt x="6101" y="187205"/>
                </a:cubicBezTo>
                <a:lnTo>
                  <a:pt x="6101" y="184400"/>
                </a:lnTo>
                <a:cubicBezTo>
                  <a:pt x="6101" y="181138"/>
                  <a:pt x="8776" y="178463"/>
                  <a:pt x="12038" y="178463"/>
                </a:cubicBezTo>
                <a:lnTo>
                  <a:pt x="26554" y="178463"/>
                </a:lnTo>
                <a:cubicBezTo>
                  <a:pt x="28250" y="178463"/>
                  <a:pt x="29620" y="177093"/>
                  <a:pt x="29620" y="175397"/>
                </a:cubicBezTo>
                <a:cubicBezTo>
                  <a:pt x="29620" y="173733"/>
                  <a:pt x="28250" y="172363"/>
                  <a:pt x="26554" y="172363"/>
                </a:cubicBezTo>
                <a:lnTo>
                  <a:pt x="12038" y="172363"/>
                </a:lnTo>
                <a:cubicBezTo>
                  <a:pt x="8776" y="172363"/>
                  <a:pt x="6101" y="169689"/>
                  <a:pt x="6101" y="166427"/>
                </a:cubicBezTo>
                <a:lnTo>
                  <a:pt x="6101" y="154096"/>
                </a:lnTo>
                <a:cubicBezTo>
                  <a:pt x="6101" y="150802"/>
                  <a:pt x="8776" y="148159"/>
                  <a:pt x="12038" y="148159"/>
                </a:cubicBezTo>
                <a:close/>
                <a:moveTo>
                  <a:pt x="110745" y="178463"/>
                </a:moveTo>
                <a:cubicBezTo>
                  <a:pt x="114007" y="178463"/>
                  <a:pt x="116682" y="181138"/>
                  <a:pt x="116682" y="184400"/>
                </a:cubicBezTo>
                <a:lnTo>
                  <a:pt x="116682" y="187205"/>
                </a:lnTo>
                <a:cubicBezTo>
                  <a:pt x="116682" y="195719"/>
                  <a:pt x="109767" y="202667"/>
                  <a:pt x="101253" y="202667"/>
                </a:cubicBezTo>
                <a:lnTo>
                  <a:pt x="64458" y="202667"/>
                </a:lnTo>
                <a:lnTo>
                  <a:pt x="64458" y="178463"/>
                </a:lnTo>
                <a:close/>
                <a:moveTo>
                  <a:pt x="31675" y="0"/>
                </a:moveTo>
                <a:cubicBezTo>
                  <a:pt x="14191" y="0"/>
                  <a:pt x="1" y="15364"/>
                  <a:pt x="1" y="34251"/>
                </a:cubicBezTo>
                <a:lnTo>
                  <a:pt x="1" y="54182"/>
                </a:lnTo>
                <a:lnTo>
                  <a:pt x="1" y="78842"/>
                </a:lnTo>
                <a:cubicBezTo>
                  <a:pt x="1" y="81484"/>
                  <a:pt x="1175" y="83898"/>
                  <a:pt x="3035" y="85497"/>
                </a:cubicBezTo>
                <a:cubicBezTo>
                  <a:pt x="1143" y="87617"/>
                  <a:pt x="1" y="90422"/>
                  <a:pt x="1" y="93456"/>
                </a:cubicBezTo>
                <a:lnTo>
                  <a:pt x="1" y="105786"/>
                </a:lnTo>
                <a:cubicBezTo>
                  <a:pt x="1" y="109374"/>
                  <a:pt x="1567" y="112571"/>
                  <a:pt x="4013" y="114789"/>
                </a:cubicBezTo>
                <a:cubicBezTo>
                  <a:pt x="1567" y="117007"/>
                  <a:pt x="1" y="120204"/>
                  <a:pt x="1" y="123792"/>
                </a:cubicBezTo>
                <a:lnTo>
                  <a:pt x="1" y="136123"/>
                </a:lnTo>
                <a:cubicBezTo>
                  <a:pt x="1" y="139678"/>
                  <a:pt x="1567" y="142875"/>
                  <a:pt x="4013" y="145093"/>
                </a:cubicBezTo>
                <a:cubicBezTo>
                  <a:pt x="1567" y="147311"/>
                  <a:pt x="1" y="150508"/>
                  <a:pt x="1" y="154096"/>
                </a:cubicBezTo>
                <a:lnTo>
                  <a:pt x="1" y="166427"/>
                </a:lnTo>
                <a:cubicBezTo>
                  <a:pt x="1" y="169982"/>
                  <a:pt x="1567" y="173211"/>
                  <a:pt x="4013" y="175397"/>
                </a:cubicBezTo>
                <a:cubicBezTo>
                  <a:pt x="1567" y="177615"/>
                  <a:pt x="1" y="180812"/>
                  <a:pt x="1" y="184400"/>
                </a:cubicBezTo>
                <a:lnTo>
                  <a:pt x="1" y="187205"/>
                </a:lnTo>
                <a:cubicBezTo>
                  <a:pt x="1" y="199112"/>
                  <a:pt x="9656" y="208767"/>
                  <a:pt x="21530" y="208767"/>
                </a:cubicBezTo>
                <a:lnTo>
                  <a:pt x="101253" y="208767"/>
                </a:lnTo>
                <a:cubicBezTo>
                  <a:pt x="113127" y="208767"/>
                  <a:pt x="122782" y="199112"/>
                  <a:pt x="122782" y="187205"/>
                </a:cubicBezTo>
                <a:lnTo>
                  <a:pt x="122782" y="184400"/>
                </a:lnTo>
                <a:cubicBezTo>
                  <a:pt x="122782" y="180812"/>
                  <a:pt x="121216" y="177615"/>
                  <a:pt x="118770" y="175397"/>
                </a:cubicBezTo>
                <a:cubicBezTo>
                  <a:pt x="121216" y="173211"/>
                  <a:pt x="122782" y="169982"/>
                  <a:pt x="122782" y="166427"/>
                </a:cubicBezTo>
                <a:lnTo>
                  <a:pt x="122782" y="154096"/>
                </a:lnTo>
                <a:cubicBezTo>
                  <a:pt x="122782" y="150508"/>
                  <a:pt x="121249" y="147311"/>
                  <a:pt x="118770" y="145093"/>
                </a:cubicBezTo>
                <a:cubicBezTo>
                  <a:pt x="121249" y="142875"/>
                  <a:pt x="122782" y="139678"/>
                  <a:pt x="122782" y="136123"/>
                </a:cubicBezTo>
                <a:lnTo>
                  <a:pt x="122782" y="123792"/>
                </a:lnTo>
                <a:cubicBezTo>
                  <a:pt x="122782" y="120204"/>
                  <a:pt x="121216" y="117007"/>
                  <a:pt x="118770" y="114789"/>
                </a:cubicBezTo>
                <a:cubicBezTo>
                  <a:pt x="121216" y="112571"/>
                  <a:pt x="122782" y="109374"/>
                  <a:pt x="122782" y="105786"/>
                </a:cubicBezTo>
                <a:lnTo>
                  <a:pt x="122782" y="93456"/>
                </a:lnTo>
                <a:cubicBezTo>
                  <a:pt x="122782" y="90422"/>
                  <a:pt x="121640" y="87617"/>
                  <a:pt x="119781" y="85497"/>
                </a:cubicBezTo>
                <a:cubicBezTo>
                  <a:pt x="121608" y="83898"/>
                  <a:pt x="122782" y="81517"/>
                  <a:pt x="122782" y="78842"/>
                </a:cubicBezTo>
                <a:lnTo>
                  <a:pt x="122782" y="54182"/>
                </a:lnTo>
                <a:lnTo>
                  <a:pt x="122782" y="34251"/>
                </a:lnTo>
                <a:cubicBezTo>
                  <a:pt x="122782" y="15364"/>
                  <a:pt x="108593" y="0"/>
                  <a:pt x="911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06" name="Google Shape;1506;p53"/>
          <p:cNvGrpSpPr/>
          <p:nvPr/>
        </p:nvGrpSpPr>
        <p:grpSpPr>
          <a:xfrm>
            <a:off x="4381661" y="3100485"/>
            <a:ext cx="380636" cy="411293"/>
            <a:chOff x="1431175" y="237875"/>
            <a:chExt cx="4769875" cy="5219450"/>
          </a:xfrm>
        </p:grpSpPr>
        <p:sp>
          <p:nvSpPr>
            <p:cNvPr id="1507" name="Google Shape;1507;p53"/>
            <p:cNvSpPr/>
            <p:nvPr/>
          </p:nvSpPr>
          <p:spPr>
            <a:xfrm>
              <a:off x="5291750" y="3112750"/>
              <a:ext cx="153325" cy="153325"/>
            </a:xfrm>
            <a:custGeom>
              <a:avLst/>
              <a:gdLst/>
              <a:ahLst/>
              <a:cxnLst/>
              <a:rect l="l" t="t" r="r" b="b"/>
              <a:pathLst>
                <a:path w="6133" h="6133" extrusionOk="0">
                  <a:moveTo>
                    <a:pt x="3067" y="0"/>
                  </a:moveTo>
                  <a:cubicBezTo>
                    <a:pt x="1370" y="0"/>
                    <a:pt x="0" y="1370"/>
                    <a:pt x="0" y="3066"/>
                  </a:cubicBezTo>
                  <a:lnTo>
                    <a:pt x="0" y="3099"/>
                  </a:lnTo>
                  <a:cubicBezTo>
                    <a:pt x="0" y="4795"/>
                    <a:pt x="1370" y="6133"/>
                    <a:pt x="3067" y="6133"/>
                  </a:cubicBezTo>
                  <a:cubicBezTo>
                    <a:pt x="4763" y="6133"/>
                    <a:pt x="6133" y="4763"/>
                    <a:pt x="6133" y="3066"/>
                  </a:cubicBezTo>
                  <a:cubicBezTo>
                    <a:pt x="6133" y="1370"/>
                    <a:pt x="4763" y="0"/>
                    <a:pt x="306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53"/>
            <p:cNvSpPr/>
            <p:nvPr/>
          </p:nvSpPr>
          <p:spPr>
            <a:xfrm>
              <a:off x="5167800" y="3377850"/>
              <a:ext cx="681775" cy="213600"/>
            </a:xfrm>
            <a:custGeom>
              <a:avLst/>
              <a:gdLst/>
              <a:ahLst/>
              <a:cxnLst/>
              <a:rect l="l" t="t" r="r" b="b"/>
              <a:pathLst>
                <a:path w="27271" h="8544" extrusionOk="0">
                  <a:moveTo>
                    <a:pt x="3491" y="0"/>
                  </a:moveTo>
                  <a:cubicBezTo>
                    <a:pt x="2507" y="0"/>
                    <a:pt x="1540" y="475"/>
                    <a:pt x="946" y="1335"/>
                  </a:cubicBezTo>
                  <a:cubicBezTo>
                    <a:pt x="0" y="2738"/>
                    <a:pt x="359" y="4662"/>
                    <a:pt x="1762" y="5608"/>
                  </a:cubicBezTo>
                  <a:cubicBezTo>
                    <a:pt x="4306" y="7304"/>
                    <a:pt x="8905" y="8544"/>
                    <a:pt x="13864" y="8544"/>
                  </a:cubicBezTo>
                  <a:cubicBezTo>
                    <a:pt x="17713" y="8544"/>
                    <a:pt x="21790" y="7794"/>
                    <a:pt x="25248" y="5902"/>
                  </a:cubicBezTo>
                  <a:cubicBezTo>
                    <a:pt x="26716" y="5086"/>
                    <a:pt x="27270" y="3227"/>
                    <a:pt x="26455" y="1726"/>
                  </a:cubicBezTo>
                  <a:cubicBezTo>
                    <a:pt x="25895" y="719"/>
                    <a:pt x="24845" y="142"/>
                    <a:pt x="23756" y="142"/>
                  </a:cubicBezTo>
                  <a:cubicBezTo>
                    <a:pt x="23257" y="142"/>
                    <a:pt x="22751" y="263"/>
                    <a:pt x="22279" y="519"/>
                  </a:cubicBezTo>
                  <a:cubicBezTo>
                    <a:pt x="19785" y="1894"/>
                    <a:pt x="16730" y="2413"/>
                    <a:pt x="13856" y="2413"/>
                  </a:cubicBezTo>
                  <a:cubicBezTo>
                    <a:pt x="10115" y="2413"/>
                    <a:pt x="6681" y="1534"/>
                    <a:pt x="5187" y="519"/>
                  </a:cubicBezTo>
                  <a:cubicBezTo>
                    <a:pt x="4665" y="167"/>
                    <a:pt x="4075" y="0"/>
                    <a:pt x="349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53"/>
            <p:cNvSpPr/>
            <p:nvPr/>
          </p:nvSpPr>
          <p:spPr>
            <a:xfrm>
              <a:off x="1431175" y="237875"/>
              <a:ext cx="4769875" cy="5219450"/>
            </a:xfrm>
            <a:custGeom>
              <a:avLst/>
              <a:gdLst/>
              <a:ahLst/>
              <a:cxnLst/>
              <a:rect l="l" t="t" r="r" b="b"/>
              <a:pathLst>
                <a:path w="190795" h="208778" extrusionOk="0">
                  <a:moveTo>
                    <a:pt x="81691" y="20756"/>
                  </a:moveTo>
                  <a:cubicBezTo>
                    <a:pt x="81742" y="20756"/>
                    <a:pt x="81793" y="20756"/>
                    <a:pt x="81844" y="20756"/>
                  </a:cubicBezTo>
                  <a:cubicBezTo>
                    <a:pt x="69742" y="39806"/>
                    <a:pt x="56596" y="52822"/>
                    <a:pt x="31316" y="60552"/>
                  </a:cubicBezTo>
                  <a:cubicBezTo>
                    <a:pt x="35524" y="48711"/>
                    <a:pt x="41754" y="39056"/>
                    <a:pt x="49746" y="32206"/>
                  </a:cubicBezTo>
                  <a:cubicBezTo>
                    <a:pt x="58614" y="24637"/>
                    <a:pt x="69520" y="20756"/>
                    <a:pt x="81691" y="20756"/>
                  </a:cubicBezTo>
                  <a:close/>
                  <a:moveTo>
                    <a:pt x="27793" y="72915"/>
                  </a:moveTo>
                  <a:cubicBezTo>
                    <a:pt x="42570" y="97478"/>
                    <a:pt x="37514" y="117898"/>
                    <a:pt x="29848" y="131338"/>
                  </a:cubicBezTo>
                  <a:cubicBezTo>
                    <a:pt x="28087" y="131696"/>
                    <a:pt x="26358" y="132284"/>
                    <a:pt x="24792" y="133066"/>
                  </a:cubicBezTo>
                  <a:lnTo>
                    <a:pt x="24792" y="102828"/>
                  </a:lnTo>
                  <a:cubicBezTo>
                    <a:pt x="24792" y="92031"/>
                    <a:pt x="25803" y="81984"/>
                    <a:pt x="27793" y="72915"/>
                  </a:cubicBezTo>
                  <a:close/>
                  <a:moveTo>
                    <a:pt x="33469" y="137111"/>
                  </a:moveTo>
                  <a:cubicBezTo>
                    <a:pt x="39732" y="137111"/>
                    <a:pt x="45016" y="141515"/>
                    <a:pt x="46386" y="147354"/>
                  </a:cubicBezTo>
                  <a:lnTo>
                    <a:pt x="33469" y="147354"/>
                  </a:lnTo>
                  <a:cubicBezTo>
                    <a:pt x="31773" y="147354"/>
                    <a:pt x="30403" y="148724"/>
                    <a:pt x="30403" y="150420"/>
                  </a:cubicBezTo>
                  <a:cubicBezTo>
                    <a:pt x="30403" y="152116"/>
                    <a:pt x="31773" y="153486"/>
                    <a:pt x="33469" y="153486"/>
                  </a:cubicBezTo>
                  <a:lnTo>
                    <a:pt x="46386" y="153486"/>
                  </a:lnTo>
                  <a:cubicBezTo>
                    <a:pt x="45016" y="159325"/>
                    <a:pt x="39732" y="163696"/>
                    <a:pt x="33469" y="163696"/>
                  </a:cubicBezTo>
                  <a:cubicBezTo>
                    <a:pt x="26129" y="163696"/>
                    <a:pt x="20160" y="157727"/>
                    <a:pt x="20160" y="150420"/>
                  </a:cubicBezTo>
                  <a:cubicBezTo>
                    <a:pt x="20160" y="143081"/>
                    <a:pt x="26129" y="137111"/>
                    <a:pt x="33469" y="137111"/>
                  </a:cubicBezTo>
                  <a:close/>
                  <a:moveTo>
                    <a:pt x="163557" y="101262"/>
                  </a:moveTo>
                  <a:cubicBezTo>
                    <a:pt x="174843" y="107134"/>
                    <a:pt x="181954" y="119464"/>
                    <a:pt x="183227" y="135350"/>
                  </a:cubicBezTo>
                  <a:cubicBezTo>
                    <a:pt x="184564" y="152704"/>
                    <a:pt x="178203" y="169894"/>
                    <a:pt x="167667" y="177560"/>
                  </a:cubicBezTo>
                  <a:lnTo>
                    <a:pt x="159479" y="177560"/>
                  </a:lnTo>
                  <a:cubicBezTo>
                    <a:pt x="148943" y="169894"/>
                    <a:pt x="142550" y="152704"/>
                    <a:pt x="143920" y="135350"/>
                  </a:cubicBezTo>
                  <a:cubicBezTo>
                    <a:pt x="145159" y="119464"/>
                    <a:pt x="152303" y="107134"/>
                    <a:pt x="163557" y="101262"/>
                  </a:cubicBezTo>
                  <a:close/>
                  <a:moveTo>
                    <a:pt x="167145" y="183660"/>
                  </a:moveTo>
                  <a:lnTo>
                    <a:pt x="176116" y="195436"/>
                  </a:lnTo>
                  <a:cubicBezTo>
                    <a:pt x="176801" y="196316"/>
                    <a:pt x="176866" y="196936"/>
                    <a:pt x="176833" y="197132"/>
                  </a:cubicBezTo>
                  <a:cubicBezTo>
                    <a:pt x="176768" y="197164"/>
                    <a:pt x="176605" y="197197"/>
                    <a:pt x="176311" y="197197"/>
                  </a:cubicBezTo>
                  <a:lnTo>
                    <a:pt x="164209" y="194555"/>
                  </a:lnTo>
                  <a:cubicBezTo>
                    <a:pt x="163997" y="194522"/>
                    <a:pt x="163785" y="194506"/>
                    <a:pt x="163569" y="194506"/>
                  </a:cubicBezTo>
                  <a:cubicBezTo>
                    <a:pt x="163353" y="194506"/>
                    <a:pt x="163133" y="194522"/>
                    <a:pt x="162904" y="194555"/>
                  </a:cubicBezTo>
                  <a:lnTo>
                    <a:pt x="150835" y="197197"/>
                  </a:lnTo>
                  <a:cubicBezTo>
                    <a:pt x="150542" y="197197"/>
                    <a:pt x="150378" y="197164"/>
                    <a:pt x="150313" y="197132"/>
                  </a:cubicBezTo>
                  <a:cubicBezTo>
                    <a:pt x="150281" y="196936"/>
                    <a:pt x="150346" y="196316"/>
                    <a:pt x="151031" y="195436"/>
                  </a:cubicBezTo>
                  <a:lnTo>
                    <a:pt x="160001" y="183660"/>
                  </a:lnTo>
                  <a:close/>
                  <a:moveTo>
                    <a:pt x="80968" y="0"/>
                  </a:moveTo>
                  <a:cubicBezTo>
                    <a:pt x="60150" y="0"/>
                    <a:pt x="42373" y="7809"/>
                    <a:pt x="29000" y="22942"/>
                  </a:cubicBezTo>
                  <a:cubicBezTo>
                    <a:pt x="27891" y="24214"/>
                    <a:pt x="28021" y="26139"/>
                    <a:pt x="29261" y="27248"/>
                  </a:cubicBezTo>
                  <a:cubicBezTo>
                    <a:pt x="29849" y="27760"/>
                    <a:pt x="30584" y="28015"/>
                    <a:pt x="31313" y="28015"/>
                  </a:cubicBezTo>
                  <a:cubicBezTo>
                    <a:pt x="32162" y="28015"/>
                    <a:pt x="33003" y="27671"/>
                    <a:pt x="33599" y="26987"/>
                  </a:cubicBezTo>
                  <a:cubicBezTo>
                    <a:pt x="45736" y="13228"/>
                    <a:pt x="61973" y="6144"/>
                    <a:pt x="81046" y="6144"/>
                  </a:cubicBezTo>
                  <a:cubicBezTo>
                    <a:pt x="84989" y="6144"/>
                    <a:pt x="89054" y="6447"/>
                    <a:pt x="93228" y="7056"/>
                  </a:cubicBezTo>
                  <a:cubicBezTo>
                    <a:pt x="95349" y="7415"/>
                    <a:pt x="96751" y="8393"/>
                    <a:pt x="97306" y="9894"/>
                  </a:cubicBezTo>
                  <a:cubicBezTo>
                    <a:pt x="97828" y="11296"/>
                    <a:pt x="97502" y="13025"/>
                    <a:pt x="96490" y="14232"/>
                  </a:cubicBezTo>
                  <a:cubicBezTo>
                    <a:pt x="95935" y="14893"/>
                    <a:pt x="94973" y="15597"/>
                    <a:pt x="93448" y="15597"/>
                  </a:cubicBezTo>
                  <a:cubicBezTo>
                    <a:pt x="93091" y="15597"/>
                    <a:pt x="92703" y="15558"/>
                    <a:pt x="92282" y="15472"/>
                  </a:cubicBezTo>
                  <a:lnTo>
                    <a:pt x="92152" y="15472"/>
                  </a:lnTo>
                  <a:cubicBezTo>
                    <a:pt x="88551" y="14905"/>
                    <a:pt x="85022" y="14623"/>
                    <a:pt x="81580" y="14623"/>
                  </a:cubicBezTo>
                  <a:cubicBezTo>
                    <a:pt x="67997" y="14623"/>
                    <a:pt x="55767" y="19012"/>
                    <a:pt x="45799" y="27574"/>
                  </a:cubicBezTo>
                  <a:cubicBezTo>
                    <a:pt x="28315" y="42514"/>
                    <a:pt x="18659" y="69229"/>
                    <a:pt x="18659" y="102828"/>
                  </a:cubicBezTo>
                  <a:lnTo>
                    <a:pt x="18659" y="137894"/>
                  </a:lnTo>
                  <a:cubicBezTo>
                    <a:pt x="17942" y="138742"/>
                    <a:pt x="17289" y="139656"/>
                    <a:pt x="16735" y="140602"/>
                  </a:cubicBezTo>
                  <a:lnTo>
                    <a:pt x="10407" y="140602"/>
                  </a:lnTo>
                  <a:lnTo>
                    <a:pt x="10407" y="102828"/>
                  </a:lnTo>
                  <a:cubicBezTo>
                    <a:pt x="10407" y="76699"/>
                    <a:pt x="15789" y="54028"/>
                    <a:pt x="25999" y="37327"/>
                  </a:cubicBezTo>
                  <a:cubicBezTo>
                    <a:pt x="26880" y="35859"/>
                    <a:pt x="26456" y="34000"/>
                    <a:pt x="24988" y="33119"/>
                  </a:cubicBezTo>
                  <a:cubicBezTo>
                    <a:pt x="24492" y="32815"/>
                    <a:pt x="23942" y="32670"/>
                    <a:pt x="23398" y="32670"/>
                  </a:cubicBezTo>
                  <a:cubicBezTo>
                    <a:pt x="22367" y="32670"/>
                    <a:pt x="21356" y="33191"/>
                    <a:pt x="20780" y="34130"/>
                  </a:cubicBezTo>
                  <a:cubicBezTo>
                    <a:pt x="9983" y="51810"/>
                    <a:pt x="4274" y="75558"/>
                    <a:pt x="4274" y="102828"/>
                  </a:cubicBezTo>
                  <a:lnTo>
                    <a:pt x="4274" y="140634"/>
                  </a:lnTo>
                  <a:cubicBezTo>
                    <a:pt x="1893" y="140863"/>
                    <a:pt x="1" y="142885"/>
                    <a:pt x="1" y="145331"/>
                  </a:cubicBezTo>
                  <a:lnTo>
                    <a:pt x="1" y="162065"/>
                  </a:lnTo>
                  <a:cubicBezTo>
                    <a:pt x="1" y="163729"/>
                    <a:pt x="1371" y="165099"/>
                    <a:pt x="3067" y="165099"/>
                  </a:cubicBezTo>
                  <a:cubicBezTo>
                    <a:pt x="4763" y="165099"/>
                    <a:pt x="6133" y="163729"/>
                    <a:pt x="6133" y="162065"/>
                  </a:cubicBezTo>
                  <a:lnTo>
                    <a:pt x="6133" y="146734"/>
                  </a:lnTo>
                  <a:lnTo>
                    <a:pt x="14419" y="146734"/>
                  </a:lnTo>
                  <a:cubicBezTo>
                    <a:pt x="14191" y="147941"/>
                    <a:pt x="14060" y="149148"/>
                    <a:pt x="14060" y="150420"/>
                  </a:cubicBezTo>
                  <a:cubicBezTo>
                    <a:pt x="14060" y="157238"/>
                    <a:pt x="17616" y="163240"/>
                    <a:pt x="22933" y="166698"/>
                  </a:cubicBezTo>
                  <a:lnTo>
                    <a:pt x="22933" y="197328"/>
                  </a:lnTo>
                  <a:cubicBezTo>
                    <a:pt x="22933" y="200263"/>
                    <a:pt x="20551" y="202677"/>
                    <a:pt x="17616" y="202677"/>
                  </a:cubicBezTo>
                  <a:lnTo>
                    <a:pt x="11450" y="202677"/>
                  </a:lnTo>
                  <a:cubicBezTo>
                    <a:pt x="8515" y="202677"/>
                    <a:pt x="6133" y="200263"/>
                    <a:pt x="6133" y="197328"/>
                  </a:cubicBezTo>
                  <a:lnTo>
                    <a:pt x="6133" y="176190"/>
                  </a:lnTo>
                  <a:cubicBezTo>
                    <a:pt x="6133" y="174494"/>
                    <a:pt x="4763" y="173124"/>
                    <a:pt x="3067" y="173124"/>
                  </a:cubicBezTo>
                  <a:cubicBezTo>
                    <a:pt x="1371" y="173124"/>
                    <a:pt x="1" y="174494"/>
                    <a:pt x="1" y="176190"/>
                  </a:cubicBezTo>
                  <a:lnTo>
                    <a:pt x="1" y="197328"/>
                  </a:lnTo>
                  <a:cubicBezTo>
                    <a:pt x="1" y="203656"/>
                    <a:pt x="5155" y="208777"/>
                    <a:pt x="11450" y="208777"/>
                  </a:cubicBezTo>
                  <a:lnTo>
                    <a:pt x="17616" y="208777"/>
                  </a:lnTo>
                  <a:cubicBezTo>
                    <a:pt x="23911" y="208777"/>
                    <a:pt x="29065" y="203656"/>
                    <a:pt x="29065" y="197328"/>
                  </a:cubicBezTo>
                  <a:lnTo>
                    <a:pt x="29065" y="169307"/>
                  </a:lnTo>
                  <a:cubicBezTo>
                    <a:pt x="30468" y="169633"/>
                    <a:pt x="31968" y="169829"/>
                    <a:pt x="33469" y="169829"/>
                  </a:cubicBezTo>
                  <a:cubicBezTo>
                    <a:pt x="43124" y="169829"/>
                    <a:pt x="51149" y="162718"/>
                    <a:pt x="52617" y="153486"/>
                  </a:cubicBezTo>
                  <a:lnTo>
                    <a:pt x="61294" y="153486"/>
                  </a:lnTo>
                  <a:cubicBezTo>
                    <a:pt x="62957" y="153486"/>
                    <a:pt x="64327" y="152116"/>
                    <a:pt x="64327" y="150420"/>
                  </a:cubicBezTo>
                  <a:cubicBezTo>
                    <a:pt x="64327" y="148724"/>
                    <a:pt x="62957" y="147354"/>
                    <a:pt x="61294" y="147354"/>
                  </a:cubicBezTo>
                  <a:lnTo>
                    <a:pt x="52617" y="147354"/>
                  </a:lnTo>
                  <a:cubicBezTo>
                    <a:pt x="51345" y="139199"/>
                    <a:pt x="44918" y="132708"/>
                    <a:pt x="36796" y="131305"/>
                  </a:cubicBezTo>
                  <a:cubicBezTo>
                    <a:pt x="43581" y="117670"/>
                    <a:pt x="49159" y="94445"/>
                    <a:pt x="31283" y="66946"/>
                  </a:cubicBezTo>
                  <a:cubicBezTo>
                    <a:pt x="45212" y="62901"/>
                    <a:pt x="56172" y="57323"/>
                    <a:pt x="65502" y="49560"/>
                  </a:cubicBezTo>
                  <a:cubicBezTo>
                    <a:pt x="73885" y="42612"/>
                    <a:pt x="80898" y="34065"/>
                    <a:pt x="88792" y="21180"/>
                  </a:cubicBezTo>
                  <a:cubicBezTo>
                    <a:pt x="89575" y="21278"/>
                    <a:pt x="90358" y="21376"/>
                    <a:pt x="91173" y="21506"/>
                  </a:cubicBezTo>
                  <a:cubicBezTo>
                    <a:pt x="91914" y="21642"/>
                    <a:pt x="92644" y="21709"/>
                    <a:pt x="93357" y="21709"/>
                  </a:cubicBezTo>
                  <a:cubicBezTo>
                    <a:pt x="96416" y="21709"/>
                    <a:pt x="99171" y="20480"/>
                    <a:pt x="101155" y="18179"/>
                  </a:cubicBezTo>
                  <a:cubicBezTo>
                    <a:pt x="102362" y="16777"/>
                    <a:pt x="103145" y="15048"/>
                    <a:pt x="103471" y="13254"/>
                  </a:cubicBezTo>
                  <a:lnTo>
                    <a:pt x="130350" y="13254"/>
                  </a:lnTo>
                  <a:cubicBezTo>
                    <a:pt x="134819" y="13254"/>
                    <a:pt x="138440" y="16874"/>
                    <a:pt x="138440" y="21311"/>
                  </a:cubicBezTo>
                  <a:cubicBezTo>
                    <a:pt x="138440" y="25780"/>
                    <a:pt x="134819" y="29400"/>
                    <a:pt x="130350" y="29400"/>
                  </a:cubicBezTo>
                  <a:lnTo>
                    <a:pt x="107092" y="29400"/>
                  </a:lnTo>
                  <a:cubicBezTo>
                    <a:pt x="99296" y="29400"/>
                    <a:pt x="92935" y="35761"/>
                    <a:pt x="92935" y="43590"/>
                  </a:cubicBezTo>
                  <a:cubicBezTo>
                    <a:pt x="92935" y="51419"/>
                    <a:pt x="99296" y="57780"/>
                    <a:pt x="107092" y="57780"/>
                  </a:cubicBezTo>
                  <a:lnTo>
                    <a:pt x="152433" y="57780"/>
                  </a:lnTo>
                  <a:cubicBezTo>
                    <a:pt x="156902" y="57780"/>
                    <a:pt x="160523" y="61401"/>
                    <a:pt x="160523" y="65837"/>
                  </a:cubicBezTo>
                  <a:lnTo>
                    <a:pt x="160523" y="95978"/>
                  </a:lnTo>
                  <a:cubicBezTo>
                    <a:pt x="147475" y="102893"/>
                    <a:pt x="139222" y="116952"/>
                    <a:pt x="137820" y="134861"/>
                  </a:cubicBezTo>
                  <a:cubicBezTo>
                    <a:pt x="136352" y="153650"/>
                    <a:pt x="142876" y="171786"/>
                    <a:pt x="154195" y="181213"/>
                  </a:cubicBezTo>
                  <a:lnTo>
                    <a:pt x="146170" y="191750"/>
                  </a:lnTo>
                  <a:cubicBezTo>
                    <a:pt x="144050" y="194490"/>
                    <a:pt x="143594" y="197589"/>
                    <a:pt x="144931" y="200068"/>
                  </a:cubicBezTo>
                  <a:cubicBezTo>
                    <a:pt x="146022" y="202129"/>
                    <a:pt x="148213" y="203318"/>
                    <a:pt x="150848" y="203318"/>
                  </a:cubicBezTo>
                  <a:cubicBezTo>
                    <a:pt x="151048" y="203318"/>
                    <a:pt x="151250" y="203311"/>
                    <a:pt x="151455" y="203297"/>
                  </a:cubicBezTo>
                  <a:cubicBezTo>
                    <a:pt x="151585" y="203297"/>
                    <a:pt x="151748" y="203264"/>
                    <a:pt x="151879" y="203232"/>
                  </a:cubicBezTo>
                  <a:lnTo>
                    <a:pt x="163557" y="200687"/>
                  </a:lnTo>
                  <a:lnTo>
                    <a:pt x="175267" y="203232"/>
                  </a:lnTo>
                  <a:cubicBezTo>
                    <a:pt x="175398" y="203264"/>
                    <a:pt x="175561" y="203297"/>
                    <a:pt x="175691" y="203297"/>
                  </a:cubicBezTo>
                  <a:lnTo>
                    <a:pt x="176311" y="203297"/>
                  </a:lnTo>
                  <a:cubicBezTo>
                    <a:pt x="178921" y="203297"/>
                    <a:pt x="181106" y="202123"/>
                    <a:pt x="182215" y="200068"/>
                  </a:cubicBezTo>
                  <a:cubicBezTo>
                    <a:pt x="183553" y="197589"/>
                    <a:pt x="183096" y="194490"/>
                    <a:pt x="180976" y="191750"/>
                  </a:cubicBezTo>
                  <a:lnTo>
                    <a:pt x="172951" y="181181"/>
                  </a:lnTo>
                  <a:cubicBezTo>
                    <a:pt x="184270" y="171786"/>
                    <a:pt x="190794" y="153650"/>
                    <a:pt x="189327" y="134861"/>
                  </a:cubicBezTo>
                  <a:cubicBezTo>
                    <a:pt x="187891" y="116920"/>
                    <a:pt x="179671" y="102893"/>
                    <a:pt x="166623" y="95978"/>
                  </a:cubicBezTo>
                  <a:lnTo>
                    <a:pt x="166623" y="65837"/>
                  </a:lnTo>
                  <a:cubicBezTo>
                    <a:pt x="166623" y="58008"/>
                    <a:pt x="160262" y="51647"/>
                    <a:pt x="152433" y="51647"/>
                  </a:cubicBezTo>
                  <a:lnTo>
                    <a:pt x="107124" y="51647"/>
                  </a:lnTo>
                  <a:cubicBezTo>
                    <a:pt x="102656" y="51647"/>
                    <a:pt x="99035" y="48026"/>
                    <a:pt x="99035" y="43590"/>
                  </a:cubicBezTo>
                  <a:cubicBezTo>
                    <a:pt x="99035" y="39121"/>
                    <a:pt x="102656" y="35500"/>
                    <a:pt x="107124" y="35500"/>
                  </a:cubicBezTo>
                  <a:lnTo>
                    <a:pt x="130350" y="35500"/>
                  </a:lnTo>
                  <a:cubicBezTo>
                    <a:pt x="138179" y="35500"/>
                    <a:pt x="144539" y="29140"/>
                    <a:pt x="144539" y="21311"/>
                  </a:cubicBezTo>
                  <a:cubicBezTo>
                    <a:pt x="144539" y="13482"/>
                    <a:pt x="138179" y="7121"/>
                    <a:pt x="130350" y="7121"/>
                  </a:cubicBezTo>
                  <a:lnTo>
                    <a:pt x="102786" y="7121"/>
                  </a:lnTo>
                  <a:cubicBezTo>
                    <a:pt x="101351" y="3892"/>
                    <a:pt x="98252" y="1674"/>
                    <a:pt x="94207" y="1021"/>
                  </a:cubicBezTo>
                  <a:cubicBezTo>
                    <a:pt x="94174" y="1021"/>
                    <a:pt x="94174" y="989"/>
                    <a:pt x="94142" y="989"/>
                  </a:cubicBezTo>
                  <a:cubicBezTo>
                    <a:pt x="89631" y="328"/>
                    <a:pt x="85236" y="0"/>
                    <a:pt x="809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0" name="Google Shape;1510;p53"/>
          <p:cNvGrpSpPr/>
          <p:nvPr/>
        </p:nvGrpSpPr>
        <p:grpSpPr>
          <a:xfrm>
            <a:off x="6913708" y="3100491"/>
            <a:ext cx="345855" cy="411273"/>
            <a:chOff x="1605700" y="238125"/>
            <a:chExt cx="4389025" cy="5219200"/>
          </a:xfrm>
        </p:grpSpPr>
        <p:sp>
          <p:nvSpPr>
            <p:cNvPr id="1511" name="Google Shape;1511;p53"/>
            <p:cNvSpPr/>
            <p:nvPr/>
          </p:nvSpPr>
          <p:spPr>
            <a:xfrm>
              <a:off x="2258100" y="1831600"/>
              <a:ext cx="1092800" cy="871775"/>
            </a:xfrm>
            <a:custGeom>
              <a:avLst/>
              <a:gdLst/>
              <a:ahLst/>
              <a:cxnLst/>
              <a:rect l="l" t="t" r="r" b="b"/>
              <a:pathLst>
                <a:path w="43712" h="34871" extrusionOk="0">
                  <a:moveTo>
                    <a:pt x="37611" y="6133"/>
                  </a:moveTo>
                  <a:lnTo>
                    <a:pt x="37611" y="10634"/>
                  </a:lnTo>
                  <a:lnTo>
                    <a:pt x="6100" y="10634"/>
                  </a:lnTo>
                  <a:lnTo>
                    <a:pt x="6100" y="6133"/>
                  </a:lnTo>
                  <a:close/>
                  <a:moveTo>
                    <a:pt x="37611" y="16767"/>
                  </a:moveTo>
                  <a:lnTo>
                    <a:pt x="37611" y="28771"/>
                  </a:lnTo>
                  <a:lnTo>
                    <a:pt x="6100" y="28771"/>
                  </a:lnTo>
                  <a:lnTo>
                    <a:pt x="6100" y="16767"/>
                  </a:lnTo>
                  <a:close/>
                  <a:moveTo>
                    <a:pt x="3067" y="0"/>
                  </a:moveTo>
                  <a:cubicBezTo>
                    <a:pt x="1370" y="0"/>
                    <a:pt x="0" y="1370"/>
                    <a:pt x="0" y="3066"/>
                  </a:cubicBezTo>
                  <a:lnTo>
                    <a:pt x="0" y="31805"/>
                  </a:lnTo>
                  <a:cubicBezTo>
                    <a:pt x="0" y="33501"/>
                    <a:pt x="1370" y="34871"/>
                    <a:pt x="3067" y="34871"/>
                  </a:cubicBezTo>
                  <a:lnTo>
                    <a:pt x="40677" y="34871"/>
                  </a:lnTo>
                  <a:cubicBezTo>
                    <a:pt x="42341" y="34871"/>
                    <a:pt x="43711" y="33501"/>
                    <a:pt x="43711" y="31805"/>
                  </a:cubicBezTo>
                  <a:lnTo>
                    <a:pt x="43711" y="3066"/>
                  </a:lnTo>
                  <a:cubicBezTo>
                    <a:pt x="43711" y="1370"/>
                    <a:pt x="42341" y="0"/>
                    <a:pt x="406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53"/>
            <p:cNvSpPr/>
            <p:nvPr/>
          </p:nvSpPr>
          <p:spPr>
            <a:xfrm>
              <a:off x="4248725" y="1831600"/>
              <a:ext cx="1093600" cy="871775"/>
            </a:xfrm>
            <a:custGeom>
              <a:avLst/>
              <a:gdLst/>
              <a:ahLst/>
              <a:cxnLst/>
              <a:rect l="l" t="t" r="r" b="b"/>
              <a:pathLst>
                <a:path w="43744" h="34871" extrusionOk="0">
                  <a:moveTo>
                    <a:pt x="37611" y="6133"/>
                  </a:moveTo>
                  <a:lnTo>
                    <a:pt x="37611" y="10634"/>
                  </a:lnTo>
                  <a:lnTo>
                    <a:pt x="6133" y="10634"/>
                  </a:lnTo>
                  <a:lnTo>
                    <a:pt x="6133" y="6133"/>
                  </a:lnTo>
                  <a:close/>
                  <a:moveTo>
                    <a:pt x="37611" y="16767"/>
                  </a:moveTo>
                  <a:lnTo>
                    <a:pt x="37611" y="28771"/>
                  </a:lnTo>
                  <a:lnTo>
                    <a:pt x="6133" y="28771"/>
                  </a:lnTo>
                  <a:lnTo>
                    <a:pt x="6133" y="16767"/>
                  </a:lnTo>
                  <a:close/>
                  <a:moveTo>
                    <a:pt x="3067" y="0"/>
                  </a:moveTo>
                  <a:cubicBezTo>
                    <a:pt x="1371" y="0"/>
                    <a:pt x="0" y="1370"/>
                    <a:pt x="0" y="3066"/>
                  </a:cubicBezTo>
                  <a:lnTo>
                    <a:pt x="0" y="31805"/>
                  </a:lnTo>
                  <a:cubicBezTo>
                    <a:pt x="0" y="33501"/>
                    <a:pt x="1371" y="34871"/>
                    <a:pt x="3067" y="34871"/>
                  </a:cubicBezTo>
                  <a:lnTo>
                    <a:pt x="40677" y="34871"/>
                  </a:lnTo>
                  <a:cubicBezTo>
                    <a:pt x="42374" y="34871"/>
                    <a:pt x="43744" y="33501"/>
                    <a:pt x="43744" y="31805"/>
                  </a:cubicBezTo>
                  <a:lnTo>
                    <a:pt x="43744" y="3066"/>
                  </a:lnTo>
                  <a:cubicBezTo>
                    <a:pt x="43744" y="1370"/>
                    <a:pt x="42374" y="0"/>
                    <a:pt x="406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53"/>
            <p:cNvSpPr/>
            <p:nvPr/>
          </p:nvSpPr>
          <p:spPr>
            <a:xfrm>
              <a:off x="1605700" y="238125"/>
              <a:ext cx="4389025" cy="5219200"/>
            </a:xfrm>
            <a:custGeom>
              <a:avLst/>
              <a:gdLst/>
              <a:ahLst/>
              <a:cxnLst/>
              <a:rect l="l" t="t" r="r" b="b"/>
              <a:pathLst>
                <a:path w="175561" h="208768" extrusionOk="0">
                  <a:moveTo>
                    <a:pt x="120792" y="6133"/>
                  </a:moveTo>
                  <a:lnTo>
                    <a:pt x="113028" y="26161"/>
                  </a:lnTo>
                  <a:lnTo>
                    <a:pt x="87781" y="44657"/>
                  </a:lnTo>
                  <a:lnTo>
                    <a:pt x="62500" y="26161"/>
                  </a:lnTo>
                  <a:lnTo>
                    <a:pt x="54769" y="6133"/>
                  </a:lnTo>
                  <a:close/>
                  <a:moveTo>
                    <a:pt x="48213" y="6133"/>
                  </a:moveTo>
                  <a:lnTo>
                    <a:pt x="57118" y="29195"/>
                  </a:lnTo>
                  <a:cubicBezTo>
                    <a:pt x="57346" y="29749"/>
                    <a:pt x="57705" y="30206"/>
                    <a:pt x="58162" y="30565"/>
                  </a:cubicBezTo>
                  <a:lnTo>
                    <a:pt x="84714" y="50006"/>
                  </a:lnTo>
                  <a:lnTo>
                    <a:pt x="84714" y="117105"/>
                  </a:lnTo>
                  <a:lnTo>
                    <a:pt x="71047" y="117105"/>
                  </a:lnTo>
                  <a:cubicBezTo>
                    <a:pt x="68926" y="117105"/>
                    <a:pt x="67132" y="118606"/>
                    <a:pt x="66676" y="120563"/>
                  </a:cubicBezTo>
                  <a:lnTo>
                    <a:pt x="41787" y="120563"/>
                  </a:lnTo>
                  <a:lnTo>
                    <a:pt x="41787" y="117595"/>
                  </a:lnTo>
                  <a:cubicBezTo>
                    <a:pt x="41787" y="115931"/>
                    <a:pt x="40417" y="114561"/>
                    <a:pt x="38720" y="114561"/>
                  </a:cubicBezTo>
                  <a:cubicBezTo>
                    <a:pt x="37057" y="114561"/>
                    <a:pt x="35687" y="115931"/>
                    <a:pt x="35687" y="117595"/>
                  </a:cubicBezTo>
                  <a:lnTo>
                    <a:pt x="35687" y="120563"/>
                  </a:lnTo>
                  <a:lnTo>
                    <a:pt x="6100" y="120563"/>
                  </a:lnTo>
                  <a:lnTo>
                    <a:pt x="6100" y="79299"/>
                  </a:lnTo>
                  <a:cubicBezTo>
                    <a:pt x="15495" y="66186"/>
                    <a:pt x="15495" y="50985"/>
                    <a:pt x="15495" y="36273"/>
                  </a:cubicBezTo>
                  <a:lnTo>
                    <a:pt x="15495" y="7405"/>
                  </a:lnTo>
                  <a:cubicBezTo>
                    <a:pt x="15495" y="6654"/>
                    <a:pt x="15952" y="6133"/>
                    <a:pt x="16376" y="6133"/>
                  </a:cubicBezTo>
                  <a:close/>
                  <a:moveTo>
                    <a:pt x="35687" y="126696"/>
                  </a:moveTo>
                  <a:lnTo>
                    <a:pt x="35687" y="133807"/>
                  </a:lnTo>
                  <a:lnTo>
                    <a:pt x="6100" y="133807"/>
                  </a:lnTo>
                  <a:lnTo>
                    <a:pt x="6100" y="126696"/>
                  </a:lnTo>
                  <a:close/>
                  <a:moveTo>
                    <a:pt x="66545" y="126696"/>
                  </a:moveTo>
                  <a:lnTo>
                    <a:pt x="66545" y="133807"/>
                  </a:lnTo>
                  <a:lnTo>
                    <a:pt x="41787" y="133807"/>
                  </a:lnTo>
                  <a:lnTo>
                    <a:pt x="41787" y="126696"/>
                  </a:lnTo>
                  <a:close/>
                  <a:moveTo>
                    <a:pt x="133775" y="126696"/>
                  </a:moveTo>
                  <a:lnTo>
                    <a:pt x="133775" y="133807"/>
                  </a:lnTo>
                  <a:lnTo>
                    <a:pt x="108983" y="133807"/>
                  </a:lnTo>
                  <a:lnTo>
                    <a:pt x="108983" y="126696"/>
                  </a:lnTo>
                  <a:close/>
                  <a:moveTo>
                    <a:pt x="169461" y="126696"/>
                  </a:moveTo>
                  <a:lnTo>
                    <a:pt x="169461" y="133807"/>
                  </a:lnTo>
                  <a:lnTo>
                    <a:pt x="139874" y="133807"/>
                  </a:lnTo>
                  <a:lnTo>
                    <a:pt x="139874" y="126696"/>
                  </a:lnTo>
                  <a:close/>
                  <a:moveTo>
                    <a:pt x="102884" y="123238"/>
                  </a:moveTo>
                  <a:lnTo>
                    <a:pt x="102884" y="137264"/>
                  </a:lnTo>
                  <a:lnTo>
                    <a:pt x="72678" y="137264"/>
                  </a:lnTo>
                  <a:lnTo>
                    <a:pt x="72678" y="123238"/>
                  </a:lnTo>
                  <a:close/>
                  <a:moveTo>
                    <a:pt x="66676" y="139939"/>
                  </a:moveTo>
                  <a:cubicBezTo>
                    <a:pt x="67132" y="141896"/>
                    <a:pt x="68926" y="143397"/>
                    <a:pt x="71047" y="143397"/>
                  </a:cubicBezTo>
                  <a:lnTo>
                    <a:pt x="84714" y="143397"/>
                  </a:lnTo>
                  <a:lnTo>
                    <a:pt x="84714" y="160522"/>
                  </a:lnTo>
                  <a:lnTo>
                    <a:pt x="71047" y="160522"/>
                  </a:lnTo>
                  <a:cubicBezTo>
                    <a:pt x="68926" y="160522"/>
                    <a:pt x="67132" y="161990"/>
                    <a:pt x="66676" y="163980"/>
                  </a:cubicBezTo>
                  <a:lnTo>
                    <a:pt x="41787" y="163980"/>
                  </a:lnTo>
                  <a:lnTo>
                    <a:pt x="41787" y="161012"/>
                  </a:lnTo>
                  <a:cubicBezTo>
                    <a:pt x="41787" y="159315"/>
                    <a:pt x="40417" y="157945"/>
                    <a:pt x="38753" y="157945"/>
                  </a:cubicBezTo>
                  <a:cubicBezTo>
                    <a:pt x="37057" y="157945"/>
                    <a:pt x="35687" y="159315"/>
                    <a:pt x="35687" y="161012"/>
                  </a:cubicBezTo>
                  <a:lnTo>
                    <a:pt x="35687" y="163980"/>
                  </a:lnTo>
                  <a:lnTo>
                    <a:pt x="6100" y="163980"/>
                  </a:lnTo>
                  <a:lnTo>
                    <a:pt x="6100" y="139939"/>
                  </a:lnTo>
                  <a:lnTo>
                    <a:pt x="35687" y="139939"/>
                  </a:lnTo>
                  <a:lnTo>
                    <a:pt x="35687" y="142908"/>
                  </a:lnTo>
                  <a:cubicBezTo>
                    <a:pt x="35687" y="144571"/>
                    <a:pt x="37057" y="145941"/>
                    <a:pt x="38753" y="145941"/>
                  </a:cubicBezTo>
                  <a:cubicBezTo>
                    <a:pt x="40417" y="145941"/>
                    <a:pt x="41787" y="144571"/>
                    <a:pt x="41787" y="142908"/>
                  </a:cubicBezTo>
                  <a:lnTo>
                    <a:pt x="41787" y="139939"/>
                  </a:lnTo>
                  <a:close/>
                  <a:moveTo>
                    <a:pt x="169461" y="139939"/>
                  </a:moveTo>
                  <a:lnTo>
                    <a:pt x="169461" y="163980"/>
                  </a:lnTo>
                  <a:lnTo>
                    <a:pt x="139874" y="163980"/>
                  </a:lnTo>
                  <a:lnTo>
                    <a:pt x="139874" y="161012"/>
                  </a:lnTo>
                  <a:cubicBezTo>
                    <a:pt x="139874" y="159315"/>
                    <a:pt x="138504" y="157945"/>
                    <a:pt x="136841" y="157945"/>
                  </a:cubicBezTo>
                  <a:cubicBezTo>
                    <a:pt x="135145" y="157945"/>
                    <a:pt x="133775" y="159315"/>
                    <a:pt x="133775" y="161012"/>
                  </a:cubicBezTo>
                  <a:lnTo>
                    <a:pt x="133775" y="163980"/>
                  </a:lnTo>
                  <a:lnTo>
                    <a:pt x="108886" y="163980"/>
                  </a:lnTo>
                  <a:cubicBezTo>
                    <a:pt x="108396" y="161990"/>
                    <a:pt x="106635" y="160522"/>
                    <a:pt x="104515" y="160522"/>
                  </a:cubicBezTo>
                  <a:lnTo>
                    <a:pt x="90847" y="160522"/>
                  </a:lnTo>
                  <a:lnTo>
                    <a:pt x="90847" y="143397"/>
                  </a:lnTo>
                  <a:lnTo>
                    <a:pt x="104515" y="143397"/>
                  </a:lnTo>
                  <a:cubicBezTo>
                    <a:pt x="106635" y="143397"/>
                    <a:pt x="108396" y="141896"/>
                    <a:pt x="108886" y="139939"/>
                  </a:cubicBezTo>
                  <a:lnTo>
                    <a:pt x="133775" y="139939"/>
                  </a:lnTo>
                  <a:lnTo>
                    <a:pt x="133775" y="142908"/>
                  </a:lnTo>
                  <a:cubicBezTo>
                    <a:pt x="133775" y="144571"/>
                    <a:pt x="135145" y="145941"/>
                    <a:pt x="136841" y="145941"/>
                  </a:cubicBezTo>
                  <a:cubicBezTo>
                    <a:pt x="138504" y="145941"/>
                    <a:pt x="139874" y="144571"/>
                    <a:pt x="139874" y="142908"/>
                  </a:cubicBezTo>
                  <a:lnTo>
                    <a:pt x="139874" y="139939"/>
                  </a:lnTo>
                  <a:close/>
                  <a:moveTo>
                    <a:pt x="35687" y="170113"/>
                  </a:moveTo>
                  <a:lnTo>
                    <a:pt x="35687" y="177224"/>
                  </a:lnTo>
                  <a:lnTo>
                    <a:pt x="6100" y="177224"/>
                  </a:lnTo>
                  <a:lnTo>
                    <a:pt x="6100" y="170113"/>
                  </a:lnTo>
                  <a:close/>
                  <a:moveTo>
                    <a:pt x="66545" y="170113"/>
                  </a:moveTo>
                  <a:lnTo>
                    <a:pt x="66545" y="177224"/>
                  </a:lnTo>
                  <a:lnTo>
                    <a:pt x="41787" y="177224"/>
                  </a:lnTo>
                  <a:lnTo>
                    <a:pt x="41787" y="170113"/>
                  </a:lnTo>
                  <a:close/>
                  <a:moveTo>
                    <a:pt x="133775" y="170113"/>
                  </a:moveTo>
                  <a:lnTo>
                    <a:pt x="133775" y="177224"/>
                  </a:lnTo>
                  <a:lnTo>
                    <a:pt x="108983" y="177224"/>
                  </a:lnTo>
                  <a:lnTo>
                    <a:pt x="108983" y="170113"/>
                  </a:lnTo>
                  <a:close/>
                  <a:moveTo>
                    <a:pt x="169461" y="170113"/>
                  </a:moveTo>
                  <a:lnTo>
                    <a:pt x="169461" y="177224"/>
                  </a:lnTo>
                  <a:lnTo>
                    <a:pt x="139874" y="177224"/>
                  </a:lnTo>
                  <a:lnTo>
                    <a:pt x="139874" y="170113"/>
                  </a:lnTo>
                  <a:close/>
                  <a:moveTo>
                    <a:pt x="102884" y="166622"/>
                  </a:moveTo>
                  <a:lnTo>
                    <a:pt x="102884" y="180681"/>
                  </a:lnTo>
                  <a:lnTo>
                    <a:pt x="72678" y="180681"/>
                  </a:lnTo>
                  <a:lnTo>
                    <a:pt x="72678" y="180323"/>
                  </a:lnTo>
                  <a:lnTo>
                    <a:pt x="72678" y="167046"/>
                  </a:lnTo>
                  <a:lnTo>
                    <a:pt x="72678" y="166622"/>
                  </a:lnTo>
                  <a:close/>
                  <a:moveTo>
                    <a:pt x="169461" y="183324"/>
                  </a:moveTo>
                  <a:lnTo>
                    <a:pt x="169461" y="198883"/>
                  </a:lnTo>
                  <a:cubicBezTo>
                    <a:pt x="169461" y="200286"/>
                    <a:pt x="169069" y="202667"/>
                    <a:pt x="166492" y="202667"/>
                  </a:cubicBezTo>
                  <a:lnTo>
                    <a:pt x="90847" y="202667"/>
                  </a:lnTo>
                  <a:lnTo>
                    <a:pt x="90847" y="186814"/>
                  </a:lnTo>
                  <a:lnTo>
                    <a:pt x="104515" y="186814"/>
                  </a:lnTo>
                  <a:cubicBezTo>
                    <a:pt x="106635" y="186814"/>
                    <a:pt x="108429" y="185313"/>
                    <a:pt x="108886" y="183324"/>
                  </a:cubicBezTo>
                  <a:lnTo>
                    <a:pt x="133775" y="183324"/>
                  </a:lnTo>
                  <a:lnTo>
                    <a:pt x="133775" y="186292"/>
                  </a:lnTo>
                  <a:cubicBezTo>
                    <a:pt x="133775" y="187988"/>
                    <a:pt x="135145" y="189358"/>
                    <a:pt x="136841" y="189358"/>
                  </a:cubicBezTo>
                  <a:cubicBezTo>
                    <a:pt x="138504" y="189358"/>
                    <a:pt x="139874" y="187988"/>
                    <a:pt x="139874" y="186292"/>
                  </a:cubicBezTo>
                  <a:lnTo>
                    <a:pt x="139874" y="183324"/>
                  </a:lnTo>
                  <a:close/>
                  <a:moveTo>
                    <a:pt x="16408" y="0"/>
                  </a:moveTo>
                  <a:cubicBezTo>
                    <a:pt x="12527" y="0"/>
                    <a:pt x="9362" y="3327"/>
                    <a:pt x="9362" y="7405"/>
                  </a:cubicBezTo>
                  <a:lnTo>
                    <a:pt x="9362" y="36273"/>
                  </a:lnTo>
                  <a:cubicBezTo>
                    <a:pt x="9362" y="50952"/>
                    <a:pt x="9362" y="64783"/>
                    <a:pt x="620" y="76428"/>
                  </a:cubicBezTo>
                  <a:cubicBezTo>
                    <a:pt x="196" y="76983"/>
                    <a:pt x="1" y="77635"/>
                    <a:pt x="1" y="78288"/>
                  </a:cubicBezTo>
                  <a:lnTo>
                    <a:pt x="1" y="199699"/>
                  </a:lnTo>
                  <a:cubicBezTo>
                    <a:pt x="1" y="204690"/>
                    <a:pt x="4045" y="208767"/>
                    <a:pt x="9069" y="208767"/>
                  </a:cubicBezTo>
                  <a:lnTo>
                    <a:pt x="38557" y="208767"/>
                  </a:lnTo>
                  <a:cubicBezTo>
                    <a:pt x="40253" y="208767"/>
                    <a:pt x="41623" y="207397"/>
                    <a:pt x="41623" y="205701"/>
                  </a:cubicBezTo>
                  <a:cubicBezTo>
                    <a:pt x="41623" y="204037"/>
                    <a:pt x="40253" y="202667"/>
                    <a:pt x="38557" y="202667"/>
                  </a:cubicBezTo>
                  <a:lnTo>
                    <a:pt x="9069" y="202667"/>
                  </a:lnTo>
                  <a:cubicBezTo>
                    <a:pt x="7438" y="202667"/>
                    <a:pt x="6100" y="201330"/>
                    <a:pt x="6100" y="199699"/>
                  </a:cubicBezTo>
                  <a:lnTo>
                    <a:pt x="6100" y="183324"/>
                  </a:lnTo>
                  <a:lnTo>
                    <a:pt x="35687" y="183324"/>
                  </a:lnTo>
                  <a:lnTo>
                    <a:pt x="35687" y="186292"/>
                  </a:lnTo>
                  <a:cubicBezTo>
                    <a:pt x="35687" y="187988"/>
                    <a:pt x="37057" y="189358"/>
                    <a:pt x="38753" y="189358"/>
                  </a:cubicBezTo>
                  <a:cubicBezTo>
                    <a:pt x="40417" y="189358"/>
                    <a:pt x="41787" y="187988"/>
                    <a:pt x="41787" y="186292"/>
                  </a:cubicBezTo>
                  <a:lnTo>
                    <a:pt x="41787" y="183324"/>
                  </a:lnTo>
                  <a:lnTo>
                    <a:pt x="66676" y="183324"/>
                  </a:lnTo>
                  <a:cubicBezTo>
                    <a:pt x="67132" y="185313"/>
                    <a:pt x="68926" y="186814"/>
                    <a:pt x="71047" y="186814"/>
                  </a:cubicBezTo>
                  <a:lnTo>
                    <a:pt x="84714" y="186814"/>
                  </a:lnTo>
                  <a:lnTo>
                    <a:pt x="84714" y="202667"/>
                  </a:lnTo>
                  <a:lnTo>
                    <a:pt x="52779" y="202667"/>
                  </a:lnTo>
                  <a:cubicBezTo>
                    <a:pt x="51083" y="202667"/>
                    <a:pt x="49713" y="204037"/>
                    <a:pt x="49713" y="205701"/>
                  </a:cubicBezTo>
                  <a:cubicBezTo>
                    <a:pt x="49713" y="207397"/>
                    <a:pt x="51083" y="208767"/>
                    <a:pt x="52779" y="208767"/>
                  </a:cubicBezTo>
                  <a:lnTo>
                    <a:pt x="166492" y="208767"/>
                  </a:lnTo>
                  <a:cubicBezTo>
                    <a:pt x="171842" y="208767"/>
                    <a:pt x="175561" y="204690"/>
                    <a:pt x="175561" y="198883"/>
                  </a:cubicBezTo>
                  <a:lnTo>
                    <a:pt x="175561" y="110516"/>
                  </a:lnTo>
                  <a:cubicBezTo>
                    <a:pt x="175561" y="108852"/>
                    <a:pt x="174191" y="107482"/>
                    <a:pt x="172527" y="107482"/>
                  </a:cubicBezTo>
                  <a:cubicBezTo>
                    <a:pt x="170831" y="107482"/>
                    <a:pt x="169461" y="108852"/>
                    <a:pt x="169461" y="110516"/>
                  </a:cubicBezTo>
                  <a:lnTo>
                    <a:pt x="169461" y="120563"/>
                  </a:lnTo>
                  <a:lnTo>
                    <a:pt x="139874" y="120563"/>
                  </a:lnTo>
                  <a:lnTo>
                    <a:pt x="139874" y="117595"/>
                  </a:lnTo>
                  <a:cubicBezTo>
                    <a:pt x="139874" y="115898"/>
                    <a:pt x="138504" y="114528"/>
                    <a:pt x="136841" y="114528"/>
                  </a:cubicBezTo>
                  <a:cubicBezTo>
                    <a:pt x="135145" y="114528"/>
                    <a:pt x="133775" y="115898"/>
                    <a:pt x="133775" y="117595"/>
                  </a:cubicBezTo>
                  <a:lnTo>
                    <a:pt x="133775" y="120563"/>
                  </a:lnTo>
                  <a:lnTo>
                    <a:pt x="108886" y="120563"/>
                  </a:lnTo>
                  <a:cubicBezTo>
                    <a:pt x="108429" y="118573"/>
                    <a:pt x="106635" y="117105"/>
                    <a:pt x="104515" y="117105"/>
                  </a:cubicBezTo>
                  <a:lnTo>
                    <a:pt x="90847" y="117105"/>
                  </a:lnTo>
                  <a:lnTo>
                    <a:pt x="90847" y="50006"/>
                  </a:lnTo>
                  <a:lnTo>
                    <a:pt x="117399" y="30565"/>
                  </a:lnTo>
                  <a:cubicBezTo>
                    <a:pt x="117856" y="30206"/>
                    <a:pt x="118215" y="29749"/>
                    <a:pt x="118443" y="29195"/>
                  </a:cubicBezTo>
                  <a:lnTo>
                    <a:pt x="127348" y="6100"/>
                  </a:lnTo>
                  <a:lnTo>
                    <a:pt x="159153" y="6100"/>
                  </a:lnTo>
                  <a:cubicBezTo>
                    <a:pt x="159577" y="6100"/>
                    <a:pt x="160066" y="6654"/>
                    <a:pt x="160066" y="7405"/>
                  </a:cubicBezTo>
                  <a:lnTo>
                    <a:pt x="160066" y="36273"/>
                  </a:lnTo>
                  <a:cubicBezTo>
                    <a:pt x="160066" y="50985"/>
                    <a:pt x="160066" y="66186"/>
                    <a:pt x="169461" y="79299"/>
                  </a:cubicBezTo>
                  <a:lnTo>
                    <a:pt x="169461" y="96294"/>
                  </a:lnTo>
                  <a:cubicBezTo>
                    <a:pt x="169461" y="97990"/>
                    <a:pt x="170831" y="99360"/>
                    <a:pt x="172527" y="99360"/>
                  </a:cubicBezTo>
                  <a:cubicBezTo>
                    <a:pt x="174191" y="99360"/>
                    <a:pt x="175561" y="97990"/>
                    <a:pt x="175561" y="96294"/>
                  </a:cubicBezTo>
                  <a:lnTo>
                    <a:pt x="175561" y="78288"/>
                  </a:lnTo>
                  <a:cubicBezTo>
                    <a:pt x="175561" y="77635"/>
                    <a:pt x="175365" y="76983"/>
                    <a:pt x="174973" y="76428"/>
                  </a:cubicBezTo>
                  <a:cubicBezTo>
                    <a:pt x="166199" y="64783"/>
                    <a:pt x="166199" y="50952"/>
                    <a:pt x="166199" y="36273"/>
                  </a:cubicBezTo>
                  <a:lnTo>
                    <a:pt x="166199" y="7405"/>
                  </a:lnTo>
                  <a:cubicBezTo>
                    <a:pt x="166199" y="3327"/>
                    <a:pt x="163035" y="0"/>
                    <a:pt x="1591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4A892E4C-6E41-1FEA-2F13-29A1A301F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2" y="0"/>
            <a:ext cx="8961356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B8C880-B084-A037-FA46-706050D27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771" y="185057"/>
            <a:ext cx="4658112" cy="47733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4D0EF2-A295-2077-4E83-EB8CBBEDC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2" y="0"/>
            <a:ext cx="896135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472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970126-3529-EE5E-60B9-F193D59EF3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63E4D4F-33A7-B4A1-B57A-85C4CB5A0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JO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العمل الجماعي 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B3CDDE-F28F-21A7-E340-98D0B54180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487" b="-6279"/>
          <a:stretch/>
        </p:blipFill>
        <p:spPr>
          <a:xfrm>
            <a:off x="2643187" y="1620644"/>
            <a:ext cx="3857625" cy="35228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AAB17C-3E0A-C9B0-80AB-981CA4AA5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2" y="0"/>
            <a:ext cx="896135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80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p55"/>
          <p:cNvSpPr txBox="1">
            <a:spLocks noGrp="1"/>
          </p:cNvSpPr>
          <p:nvPr>
            <p:ph type="subTitle" idx="4294967295"/>
          </p:nvPr>
        </p:nvSpPr>
        <p:spPr>
          <a:xfrm>
            <a:off x="2928600" y="2382039"/>
            <a:ext cx="62154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3200" b="1" dirty="0">
                <a:solidFill>
                  <a:srgbClr val="CFA95C"/>
                </a:solidFill>
                <a:latin typeface="Times New Roman (Headings)"/>
              </a:rPr>
              <a:t>مجلس الشرف الناجح هو الذي يجتمع كثيرا</a:t>
            </a:r>
            <a:endParaRPr sz="3200" b="1" dirty="0">
              <a:solidFill>
                <a:srgbClr val="CFA95C"/>
              </a:solidFill>
              <a:latin typeface="Times New Roman (Headings)"/>
            </a:endParaRPr>
          </a:p>
          <a:p>
            <a:pPr marL="0" lvl="0" indent="0" algn="l" rtl="0">
              <a:spcBef>
                <a:spcPts val="16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1538" name="Google Shape;1538;p55"/>
          <p:cNvSpPr txBox="1">
            <a:spLocks noGrp="1"/>
          </p:cNvSpPr>
          <p:nvPr>
            <p:ph type="subTitle" idx="4294967295"/>
          </p:nvPr>
        </p:nvSpPr>
        <p:spPr>
          <a:xfrm>
            <a:off x="2207488" y="3190268"/>
            <a:ext cx="7657624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ar-JO" sz="3600" b="1" dirty="0">
                <a:solidFill>
                  <a:srgbClr val="474D40"/>
                </a:solidFill>
                <a:latin typeface="Times New Roman (Headings)"/>
              </a:rPr>
              <a:t>لا يوجد طليعة سيئة .. هنالك عريف لا يعمل </a:t>
            </a:r>
            <a:endParaRPr sz="3600" b="1" dirty="0">
              <a:solidFill>
                <a:srgbClr val="474D40"/>
              </a:solidFill>
              <a:latin typeface="Times New Roman (Headings)"/>
            </a:endParaRPr>
          </a:p>
        </p:txBody>
      </p:sp>
      <p:sp>
        <p:nvSpPr>
          <p:cNvPr id="1540" name="Google Shape;1540;p55"/>
          <p:cNvSpPr txBox="1">
            <a:spLocks noGrp="1"/>
          </p:cNvSpPr>
          <p:nvPr>
            <p:ph type="subTitle" idx="4294967295"/>
          </p:nvPr>
        </p:nvSpPr>
        <p:spPr>
          <a:xfrm>
            <a:off x="3055025" y="426858"/>
            <a:ext cx="3182218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4400" b="1" dirty="0">
                <a:solidFill>
                  <a:srgbClr val="254A5D"/>
                </a:solidFill>
                <a:latin typeface="Times New Roman (Headings)"/>
              </a:rPr>
              <a:t>عبارات للنقاش</a:t>
            </a:r>
            <a:endParaRPr sz="4400" b="1" dirty="0">
              <a:solidFill>
                <a:srgbClr val="254A5D"/>
              </a:solidFill>
              <a:latin typeface="Times New Roman (Headings)"/>
            </a:endParaRPr>
          </a:p>
        </p:txBody>
      </p:sp>
      <p:sp>
        <p:nvSpPr>
          <p:cNvPr id="1542" name="Google Shape;1542;p55"/>
          <p:cNvSpPr txBox="1">
            <a:spLocks noGrp="1"/>
          </p:cNvSpPr>
          <p:nvPr>
            <p:ph type="subTitle" idx="4294967295"/>
          </p:nvPr>
        </p:nvSpPr>
        <p:spPr>
          <a:xfrm>
            <a:off x="3932664" y="1657375"/>
            <a:ext cx="4780155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3200" b="1" dirty="0">
                <a:solidFill>
                  <a:srgbClr val="5C3C3C"/>
                </a:solidFill>
                <a:latin typeface="Times New Roman (Headings)"/>
              </a:rPr>
              <a:t>العريف الناجح هو فرد ناجح</a:t>
            </a:r>
            <a:endParaRPr sz="3200" b="1" dirty="0">
              <a:solidFill>
                <a:srgbClr val="5C3C3C"/>
              </a:solidFill>
              <a:latin typeface="Times New Roman (Headings)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" grpId="0" build="p"/>
      <p:bldP spid="154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0F71D-CB41-F68C-B571-C41029F59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186" y="690351"/>
            <a:ext cx="7717500" cy="572700"/>
          </a:xfrm>
        </p:spPr>
        <p:txBody>
          <a:bodyPr/>
          <a:lstStyle/>
          <a:p>
            <a:r>
              <a:rPr lang="ar-JO" sz="9600" dirty="0">
                <a:cs typeface="+mj-cs"/>
              </a:rPr>
              <a:t>عندكم أي سؤال؟</a:t>
            </a:r>
            <a:endParaRPr lang="en-US" sz="9600" dirty="0"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5F730C-3C78-933D-8FD0-12FBC11326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000"/>
          <a:stretch/>
        </p:blipFill>
        <p:spPr>
          <a:xfrm>
            <a:off x="2022088" y="2249372"/>
            <a:ext cx="4463856" cy="2975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A70CDE-DEDE-0BC7-EC02-14238AEA1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2" y="0"/>
            <a:ext cx="896135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7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A9FD685-F22A-B865-638F-DDD986605E22}"/>
              </a:ext>
            </a:extLst>
          </p:cNvPr>
          <p:cNvSpPr txBox="1"/>
          <p:nvPr/>
        </p:nvSpPr>
        <p:spPr>
          <a:xfrm>
            <a:off x="2100146" y="1877341"/>
            <a:ext cx="52299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JO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امدح .. اشكر .. اعتذر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irl Scout Leader's Day by Slidesgo">
  <a:themeElements>
    <a:clrScheme name="Simple Light">
      <a:dk1>
        <a:srgbClr val="000000"/>
      </a:dk1>
      <a:lt1>
        <a:srgbClr val="FFFFFF"/>
      </a:lt1>
      <a:dk2>
        <a:srgbClr val="FFF7ED"/>
      </a:dk2>
      <a:lt2>
        <a:srgbClr val="C5918C"/>
      </a:lt2>
      <a:accent1>
        <a:srgbClr val="5C3C3C"/>
      </a:accent1>
      <a:accent2>
        <a:srgbClr val="254A5D"/>
      </a:accent2>
      <a:accent3>
        <a:srgbClr val="474D40"/>
      </a:accent3>
      <a:accent4>
        <a:srgbClr val="CFA95C"/>
      </a:accent4>
      <a:accent5>
        <a:srgbClr val="8C353C"/>
      </a:accent5>
      <a:accent6>
        <a:srgbClr val="9B9188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188</Words>
  <Application>Microsoft Office PowerPoint</Application>
  <PresentationFormat>On-screen Show (16:9)</PresentationFormat>
  <Paragraphs>38</Paragraphs>
  <Slides>20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Roboto Condensed Light</vt:lpstr>
      <vt:lpstr>Calibri Light</vt:lpstr>
      <vt:lpstr>Nunito</vt:lpstr>
      <vt:lpstr>Neucha</vt:lpstr>
      <vt:lpstr>Times New Roman (Headings)</vt:lpstr>
      <vt:lpstr>Manjari</vt:lpstr>
      <vt:lpstr>Times New Roman</vt:lpstr>
      <vt:lpstr>Arial</vt:lpstr>
      <vt:lpstr>Calibri</vt:lpstr>
      <vt:lpstr>Girl Scout Leader's Day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01</vt:lpstr>
      <vt:lpstr>PowerPoint Presentation</vt:lpstr>
      <vt:lpstr>02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العمل الجماعي </vt:lpstr>
      <vt:lpstr>PowerPoint Presentation</vt:lpstr>
      <vt:lpstr>عندكم أي سؤال؟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asem love aya</dc:creator>
  <cp:lastModifiedBy>asem love aya</cp:lastModifiedBy>
  <cp:revision>3</cp:revision>
  <dcterms:modified xsi:type="dcterms:W3CDTF">2023-07-13T12:20:14Z</dcterms:modified>
</cp:coreProperties>
</file>