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8"/>
  </p:notesMasterIdLst>
  <p:sldIdLst>
    <p:sldId id="256" r:id="rId2"/>
    <p:sldId id="259" r:id="rId3"/>
    <p:sldId id="300" r:id="rId4"/>
    <p:sldId id="261" r:id="rId5"/>
    <p:sldId id="260" r:id="rId6"/>
    <p:sldId id="265" r:id="rId7"/>
    <p:sldId id="305" r:id="rId8"/>
    <p:sldId id="262" r:id="rId9"/>
    <p:sldId id="303" r:id="rId10"/>
    <p:sldId id="274" r:id="rId11"/>
    <p:sldId id="302" r:id="rId12"/>
    <p:sldId id="306" r:id="rId13"/>
    <p:sldId id="258" r:id="rId14"/>
    <p:sldId id="301" r:id="rId15"/>
    <p:sldId id="304" r:id="rId16"/>
    <p:sldId id="268" r:id="rId17"/>
  </p:sldIdLst>
  <p:sldSz cx="9144000" cy="5143500" type="screen16x9"/>
  <p:notesSz cx="6858000" cy="9144000"/>
  <p:embeddedFontLst>
    <p:embeddedFont>
      <p:font typeface="Grandstander" panose="020B0604020202020204" charset="0"/>
      <p:regular r:id="rId19"/>
      <p:bold r:id="rId20"/>
      <p:italic r:id="rId21"/>
      <p:boldItalic r:id="rId22"/>
    </p:embeddedFont>
    <p:embeddedFont>
      <p:font typeface="Grandstander SemiBold" panose="020B0604020202020204" charset="0"/>
      <p:regular r:id="rId23"/>
      <p:bold r:id="rId24"/>
      <p:italic r:id="rId25"/>
      <p:boldItalic r:id="rId26"/>
    </p:embeddedFon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Syne" panose="020B0604020202020204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7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92FABE7-1F55-4014-A774-B7B515501C1C}">
  <a:tblStyle styleId="{992FABE7-1F55-4014-A774-B7B515501C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34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C8E23D-8DA2-462C-8383-AD7D254B68CA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A41909-6D2A-4D3B-8BE5-F2722EAD1C32}">
      <dgm:prSet phldrT="[Text]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ar-JO" dirty="0">
              <a:solidFill>
                <a:srgbClr val="C00000"/>
              </a:solidFill>
            </a:rPr>
            <a:t>شخصيين أو أكثر</a:t>
          </a:r>
          <a:endParaRPr lang="en-US" dirty="0">
            <a:solidFill>
              <a:srgbClr val="C00000"/>
            </a:solidFill>
          </a:endParaRPr>
        </a:p>
      </dgm:t>
    </dgm:pt>
    <dgm:pt modelId="{B70E579C-0EA6-47A7-9E61-0F2F9F774C7E}" type="parTrans" cxnId="{91B17A12-D70A-4CDC-B883-AC73DAD04691}">
      <dgm:prSet/>
      <dgm:spPr/>
      <dgm:t>
        <a:bodyPr/>
        <a:lstStyle/>
        <a:p>
          <a:endParaRPr lang="en-US"/>
        </a:p>
      </dgm:t>
    </dgm:pt>
    <dgm:pt modelId="{B64F00E0-A5FF-4D34-AA98-414A8C7E8BBF}" type="sibTrans" cxnId="{91B17A12-D70A-4CDC-B883-AC73DAD04691}">
      <dgm:prSet/>
      <dgm:spPr/>
      <dgm:t>
        <a:bodyPr/>
        <a:lstStyle/>
        <a:p>
          <a:endParaRPr lang="en-US"/>
        </a:p>
      </dgm:t>
    </dgm:pt>
    <dgm:pt modelId="{F7A42857-4C84-46F9-992C-20663D12A7E3}">
      <dgm:prSet phldrT="[Text]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ar-JO" dirty="0">
              <a:solidFill>
                <a:srgbClr val="C00000"/>
              </a:solidFill>
            </a:rPr>
            <a:t>أهداف واضحة</a:t>
          </a:r>
          <a:endParaRPr lang="en-US" dirty="0">
            <a:solidFill>
              <a:srgbClr val="C00000"/>
            </a:solidFill>
          </a:endParaRPr>
        </a:p>
      </dgm:t>
    </dgm:pt>
    <dgm:pt modelId="{A60C251D-259B-4D5D-8DD6-E6B099F7B181}" type="parTrans" cxnId="{744E22F6-3B76-4432-9388-1551A986A31D}">
      <dgm:prSet/>
      <dgm:spPr/>
      <dgm:t>
        <a:bodyPr/>
        <a:lstStyle/>
        <a:p>
          <a:endParaRPr lang="en-US"/>
        </a:p>
      </dgm:t>
    </dgm:pt>
    <dgm:pt modelId="{5CD1F7FF-D496-46FF-A808-5D67BD573B40}" type="sibTrans" cxnId="{744E22F6-3B76-4432-9388-1551A986A31D}">
      <dgm:prSet/>
      <dgm:spPr/>
      <dgm:t>
        <a:bodyPr/>
        <a:lstStyle/>
        <a:p>
          <a:endParaRPr lang="en-US"/>
        </a:p>
      </dgm:t>
    </dgm:pt>
    <dgm:pt modelId="{54F26014-FE3B-480E-A3F9-118A16E37089}">
      <dgm:prSet phldrT="[Text]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ar-JO" dirty="0">
              <a:solidFill>
                <a:srgbClr val="C00000"/>
              </a:solidFill>
            </a:rPr>
            <a:t>تنسيق مستمر</a:t>
          </a:r>
          <a:endParaRPr lang="en-US" dirty="0">
            <a:solidFill>
              <a:srgbClr val="C00000"/>
            </a:solidFill>
          </a:endParaRPr>
        </a:p>
      </dgm:t>
    </dgm:pt>
    <dgm:pt modelId="{8990AA2C-118F-435A-B291-B9D5FBFE21CC}" type="parTrans" cxnId="{2C63991B-996D-4F7D-80A3-B2166B9D68C8}">
      <dgm:prSet/>
      <dgm:spPr/>
      <dgm:t>
        <a:bodyPr/>
        <a:lstStyle/>
        <a:p>
          <a:endParaRPr lang="en-US"/>
        </a:p>
      </dgm:t>
    </dgm:pt>
    <dgm:pt modelId="{911CA370-8D57-4DB6-9DA6-8AFC3C8F5A59}" type="sibTrans" cxnId="{2C63991B-996D-4F7D-80A3-B2166B9D68C8}">
      <dgm:prSet/>
      <dgm:spPr/>
      <dgm:t>
        <a:bodyPr/>
        <a:lstStyle/>
        <a:p>
          <a:endParaRPr lang="en-US"/>
        </a:p>
      </dgm:t>
    </dgm:pt>
    <dgm:pt modelId="{C992AFD2-265F-4E53-9BC5-625B2BB74A94}">
      <dgm:prSet phldrT="[Text]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ar-JO" dirty="0">
              <a:solidFill>
                <a:srgbClr val="C00000"/>
              </a:solidFill>
            </a:rPr>
            <a:t>محاسبة جماعية</a:t>
          </a:r>
          <a:endParaRPr lang="en-US" dirty="0">
            <a:solidFill>
              <a:srgbClr val="C00000"/>
            </a:solidFill>
          </a:endParaRPr>
        </a:p>
      </dgm:t>
    </dgm:pt>
    <dgm:pt modelId="{BCDEA2E4-F6F1-4C75-BACD-DBC8212CBAA1}" type="parTrans" cxnId="{B5D1E7B5-FF81-4B95-A918-DF9902FBC134}">
      <dgm:prSet/>
      <dgm:spPr/>
      <dgm:t>
        <a:bodyPr/>
        <a:lstStyle/>
        <a:p>
          <a:endParaRPr lang="en-US"/>
        </a:p>
      </dgm:t>
    </dgm:pt>
    <dgm:pt modelId="{9784A895-D6C7-4550-AB3E-181AAF5207CF}" type="sibTrans" cxnId="{B5D1E7B5-FF81-4B95-A918-DF9902FBC134}">
      <dgm:prSet/>
      <dgm:spPr/>
      <dgm:t>
        <a:bodyPr/>
        <a:lstStyle/>
        <a:p>
          <a:endParaRPr lang="en-US"/>
        </a:p>
      </dgm:t>
    </dgm:pt>
    <dgm:pt modelId="{56B56A45-F02D-41A7-8100-E6ADB34B42AD}" type="pres">
      <dgm:prSet presAssocID="{19C8E23D-8DA2-462C-8383-AD7D254B68C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1763954-CE70-40D8-99F9-29902BE5BC15}" type="pres">
      <dgm:prSet presAssocID="{AFA41909-6D2A-4D3B-8BE5-F2722EAD1C32}" presName="centerShape" presStyleLbl="node0" presStyleIdx="0" presStyleCnt="1"/>
      <dgm:spPr/>
    </dgm:pt>
    <dgm:pt modelId="{6BC4A221-754E-42D4-8F29-E91CD18DD848}" type="pres">
      <dgm:prSet presAssocID="{A60C251D-259B-4D5D-8DD6-E6B099F7B181}" presName="parTrans" presStyleLbl="sibTrans2D1" presStyleIdx="0" presStyleCnt="3"/>
      <dgm:spPr/>
    </dgm:pt>
    <dgm:pt modelId="{163CA346-0E5B-4732-8B0E-43B058F49DCD}" type="pres">
      <dgm:prSet presAssocID="{A60C251D-259B-4D5D-8DD6-E6B099F7B181}" presName="connectorText" presStyleLbl="sibTrans2D1" presStyleIdx="0" presStyleCnt="3"/>
      <dgm:spPr/>
    </dgm:pt>
    <dgm:pt modelId="{B68AED9B-938D-4090-AEBE-099425967F79}" type="pres">
      <dgm:prSet presAssocID="{F7A42857-4C84-46F9-992C-20663D12A7E3}" presName="node" presStyleLbl="node1" presStyleIdx="0" presStyleCnt="3">
        <dgm:presLayoutVars>
          <dgm:bulletEnabled val="1"/>
        </dgm:presLayoutVars>
      </dgm:prSet>
      <dgm:spPr/>
    </dgm:pt>
    <dgm:pt modelId="{8AA42874-545D-434D-82F4-AE4901F4CADA}" type="pres">
      <dgm:prSet presAssocID="{8990AA2C-118F-435A-B291-B9D5FBFE21CC}" presName="parTrans" presStyleLbl="sibTrans2D1" presStyleIdx="1" presStyleCnt="3"/>
      <dgm:spPr/>
    </dgm:pt>
    <dgm:pt modelId="{28A2366B-C1C8-401A-A34F-F29EC5312643}" type="pres">
      <dgm:prSet presAssocID="{8990AA2C-118F-435A-B291-B9D5FBFE21CC}" presName="connectorText" presStyleLbl="sibTrans2D1" presStyleIdx="1" presStyleCnt="3"/>
      <dgm:spPr/>
    </dgm:pt>
    <dgm:pt modelId="{2A04F747-3D49-434E-816D-F50C7AF86439}" type="pres">
      <dgm:prSet presAssocID="{54F26014-FE3B-480E-A3F9-118A16E37089}" presName="node" presStyleLbl="node1" presStyleIdx="1" presStyleCnt="3">
        <dgm:presLayoutVars>
          <dgm:bulletEnabled val="1"/>
        </dgm:presLayoutVars>
      </dgm:prSet>
      <dgm:spPr/>
    </dgm:pt>
    <dgm:pt modelId="{C28D8B9F-1130-493B-A388-17C6D324CA7D}" type="pres">
      <dgm:prSet presAssocID="{BCDEA2E4-F6F1-4C75-BACD-DBC8212CBAA1}" presName="parTrans" presStyleLbl="sibTrans2D1" presStyleIdx="2" presStyleCnt="3"/>
      <dgm:spPr/>
    </dgm:pt>
    <dgm:pt modelId="{1BCE130C-9E9D-4DF4-8639-1AD11A666462}" type="pres">
      <dgm:prSet presAssocID="{BCDEA2E4-F6F1-4C75-BACD-DBC8212CBAA1}" presName="connectorText" presStyleLbl="sibTrans2D1" presStyleIdx="2" presStyleCnt="3"/>
      <dgm:spPr/>
    </dgm:pt>
    <dgm:pt modelId="{5DCC0868-2620-4213-B7BD-622D3CC1630D}" type="pres">
      <dgm:prSet presAssocID="{C992AFD2-265F-4E53-9BC5-625B2BB74A94}" presName="node" presStyleLbl="node1" presStyleIdx="2" presStyleCnt="3">
        <dgm:presLayoutVars>
          <dgm:bulletEnabled val="1"/>
        </dgm:presLayoutVars>
      </dgm:prSet>
      <dgm:spPr/>
    </dgm:pt>
  </dgm:ptLst>
  <dgm:cxnLst>
    <dgm:cxn modelId="{91B17A12-D70A-4CDC-B883-AC73DAD04691}" srcId="{19C8E23D-8DA2-462C-8383-AD7D254B68CA}" destId="{AFA41909-6D2A-4D3B-8BE5-F2722EAD1C32}" srcOrd="0" destOrd="0" parTransId="{B70E579C-0EA6-47A7-9E61-0F2F9F774C7E}" sibTransId="{B64F00E0-A5FF-4D34-AA98-414A8C7E8BBF}"/>
    <dgm:cxn modelId="{43CD7315-2993-40A1-8907-4294444D2FC8}" type="presOf" srcId="{A60C251D-259B-4D5D-8DD6-E6B099F7B181}" destId="{6BC4A221-754E-42D4-8F29-E91CD18DD848}" srcOrd="0" destOrd="0" presId="urn:microsoft.com/office/officeart/2005/8/layout/radial5"/>
    <dgm:cxn modelId="{2C63991B-996D-4F7D-80A3-B2166B9D68C8}" srcId="{AFA41909-6D2A-4D3B-8BE5-F2722EAD1C32}" destId="{54F26014-FE3B-480E-A3F9-118A16E37089}" srcOrd="1" destOrd="0" parTransId="{8990AA2C-118F-435A-B291-B9D5FBFE21CC}" sibTransId="{911CA370-8D57-4DB6-9DA6-8AFC3C8F5A59}"/>
    <dgm:cxn modelId="{B1E90522-7B6C-4A54-9A1D-FAD18812B8E6}" type="presOf" srcId="{F7A42857-4C84-46F9-992C-20663D12A7E3}" destId="{B68AED9B-938D-4090-AEBE-099425967F79}" srcOrd="0" destOrd="0" presId="urn:microsoft.com/office/officeart/2005/8/layout/radial5"/>
    <dgm:cxn modelId="{48433337-C08C-4B37-A5E6-2CC3F21983B9}" type="presOf" srcId="{AFA41909-6D2A-4D3B-8BE5-F2722EAD1C32}" destId="{41763954-CE70-40D8-99F9-29902BE5BC15}" srcOrd="0" destOrd="0" presId="urn:microsoft.com/office/officeart/2005/8/layout/radial5"/>
    <dgm:cxn modelId="{FDB5803F-BD39-4F19-AA07-6EDAE8920258}" type="presOf" srcId="{BCDEA2E4-F6F1-4C75-BACD-DBC8212CBAA1}" destId="{C28D8B9F-1130-493B-A388-17C6D324CA7D}" srcOrd="0" destOrd="0" presId="urn:microsoft.com/office/officeart/2005/8/layout/radial5"/>
    <dgm:cxn modelId="{D4CF7E4D-4C71-4E1E-8F88-67A13D70DCAF}" type="presOf" srcId="{BCDEA2E4-F6F1-4C75-BACD-DBC8212CBAA1}" destId="{1BCE130C-9E9D-4DF4-8639-1AD11A666462}" srcOrd="1" destOrd="0" presId="urn:microsoft.com/office/officeart/2005/8/layout/radial5"/>
    <dgm:cxn modelId="{8CDB3356-5EF0-4647-B23F-F2D50A386881}" type="presOf" srcId="{54F26014-FE3B-480E-A3F9-118A16E37089}" destId="{2A04F747-3D49-434E-816D-F50C7AF86439}" srcOrd="0" destOrd="0" presId="urn:microsoft.com/office/officeart/2005/8/layout/radial5"/>
    <dgm:cxn modelId="{0D6F5E98-B04B-4816-9AED-3D2208D0A144}" type="presOf" srcId="{C992AFD2-265F-4E53-9BC5-625B2BB74A94}" destId="{5DCC0868-2620-4213-B7BD-622D3CC1630D}" srcOrd="0" destOrd="0" presId="urn:microsoft.com/office/officeart/2005/8/layout/radial5"/>
    <dgm:cxn modelId="{0CDA3FAA-C0D5-4A95-9BF7-4F188ED84B64}" type="presOf" srcId="{19C8E23D-8DA2-462C-8383-AD7D254B68CA}" destId="{56B56A45-F02D-41A7-8100-E6ADB34B42AD}" srcOrd="0" destOrd="0" presId="urn:microsoft.com/office/officeart/2005/8/layout/radial5"/>
    <dgm:cxn modelId="{3B5832B5-D9E4-40BA-A044-FF72242EB886}" type="presOf" srcId="{8990AA2C-118F-435A-B291-B9D5FBFE21CC}" destId="{28A2366B-C1C8-401A-A34F-F29EC5312643}" srcOrd="1" destOrd="0" presId="urn:microsoft.com/office/officeart/2005/8/layout/radial5"/>
    <dgm:cxn modelId="{B5D1E7B5-FF81-4B95-A918-DF9902FBC134}" srcId="{AFA41909-6D2A-4D3B-8BE5-F2722EAD1C32}" destId="{C992AFD2-265F-4E53-9BC5-625B2BB74A94}" srcOrd="2" destOrd="0" parTransId="{BCDEA2E4-F6F1-4C75-BACD-DBC8212CBAA1}" sibTransId="{9784A895-D6C7-4550-AB3E-181AAF5207CF}"/>
    <dgm:cxn modelId="{53050CD2-E89E-46ED-A0C5-4DA8E1ACBF14}" type="presOf" srcId="{8990AA2C-118F-435A-B291-B9D5FBFE21CC}" destId="{8AA42874-545D-434D-82F4-AE4901F4CADA}" srcOrd="0" destOrd="0" presId="urn:microsoft.com/office/officeart/2005/8/layout/radial5"/>
    <dgm:cxn modelId="{752CDBE1-58C1-43BE-8421-DADFAC4075F5}" type="presOf" srcId="{A60C251D-259B-4D5D-8DD6-E6B099F7B181}" destId="{163CA346-0E5B-4732-8B0E-43B058F49DCD}" srcOrd="1" destOrd="0" presId="urn:microsoft.com/office/officeart/2005/8/layout/radial5"/>
    <dgm:cxn modelId="{744E22F6-3B76-4432-9388-1551A986A31D}" srcId="{AFA41909-6D2A-4D3B-8BE5-F2722EAD1C32}" destId="{F7A42857-4C84-46F9-992C-20663D12A7E3}" srcOrd="0" destOrd="0" parTransId="{A60C251D-259B-4D5D-8DD6-E6B099F7B181}" sibTransId="{5CD1F7FF-D496-46FF-A808-5D67BD573B40}"/>
    <dgm:cxn modelId="{16C2927F-20EC-479B-A44D-A59DFC78496F}" type="presParOf" srcId="{56B56A45-F02D-41A7-8100-E6ADB34B42AD}" destId="{41763954-CE70-40D8-99F9-29902BE5BC15}" srcOrd="0" destOrd="0" presId="urn:microsoft.com/office/officeart/2005/8/layout/radial5"/>
    <dgm:cxn modelId="{22F483F6-6CFB-4084-8DC1-7DA87107DA70}" type="presParOf" srcId="{56B56A45-F02D-41A7-8100-E6ADB34B42AD}" destId="{6BC4A221-754E-42D4-8F29-E91CD18DD848}" srcOrd="1" destOrd="0" presId="urn:microsoft.com/office/officeart/2005/8/layout/radial5"/>
    <dgm:cxn modelId="{A54DC104-F35E-4D90-8AFE-0C84EED6620E}" type="presParOf" srcId="{6BC4A221-754E-42D4-8F29-E91CD18DD848}" destId="{163CA346-0E5B-4732-8B0E-43B058F49DCD}" srcOrd="0" destOrd="0" presId="urn:microsoft.com/office/officeart/2005/8/layout/radial5"/>
    <dgm:cxn modelId="{B23A272B-9B45-4EE0-B486-E43291172334}" type="presParOf" srcId="{56B56A45-F02D-41A7-8100-E6ADB34B42AD}" destId="{B68AED9B-938D-4090-AEBE-099425967F79}" srcOrd="2" destOrd="0" presId="urn:microsoft.com/office/officeart/2005/8/layout/radial5"/>
    <dgm:cxn modelId="{4049ACA6-1FCB-48FD-9CAE-74E78B637325}" type="presParOf" srcId="{56B56A45-F02D-41A7-8100-E6ADB34B42AD}" destId="{8AA42874-545D-434D-82F4-AE4901F4CADA}" srcOrd="3" destOrd="0" presId="urn:microsoft.com/office/officeart/2005/8/layout/radial5"/>
    <dgm:cxn modelId="{58F00C65-97F9-4BD2-B032-2DA5C2C10BD5}" type="presParOf" srcId="{8AA42874-545D-434D-82F4-AE4901F4CADA}" destId="{28A2366B-C1C8-401A-A34F-F29EC5312643}" srcOrd="0" destOrd="0" presId="urn:microsoft.com/office/officeart/2005/8/layout/radial5"/>
    <dgm:cxn modelId="{20093871-55D4-4C69-9EDF-F883A4B3FCC2}" type="presParOf" srcId="{56B56A45-F02D-41A7-8100-E6ADB34B42AD}" destId="{2A04F747-3D49-434E-816D-F50C7AF86439}" srcOrd="4" destOrd="0" presId="urn:microsoft.com/office/officeart/2005/8/layout/radial5"/>
    <dgm:cxn modelId="{CBCAF25D-D8C3-46C2-A386-8439C0948E14}" type="presParOf" srcId="{56B56A45-F02D-41A7-8100-E6ADB34B42AD}" destId="{C28D8B9F-1130-493B-A388-17C6D324CA7D}" srcOrd="5" destOrd="0" presId="urn:microsoft.com/office/officeart/2005/8/layout/radial5"/>
    <dgm:cxn modelId="{5043A3BC-803A-40D1-A934-B7428AE7DDEF}" type="presParOf" srcId="{C28D8B9F-1130-493B-A388-17C6D324CA7D}" destId="{1BCE130C-9E9D-4DF4-8639-1AD11A666462}" srcOrd="0" destOrd="0" presId="urn:microsoft.com/office/officeart/2005/8/layout/radial5"/>
    <dgm:cxn modelId="{320A22E3-7B98-4735-A506-85BBAA9B0277}" type="presParOf" srcId="{56B56A45-F02D-41A7-8100-E6ADB34B42AD}" destId="{5DCC0868-2620-4213-B7BD-622D3CC1630D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124748-182E-4229-A86A-56FEA9A731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0993F7-C27D-4B6F-A6B1-413E15D715D7}">
      <dgm:prSet phldrT="[Text]"/>
      <dgm:spPr>
        <a:ln>
          <a:solidFill>
            <a:schemeClr val="tx2"/>
          </a:solidFill>
        </a:ln>
      </dgm:spPr>
      <dgm:t>
        <a:bodyPr/>
        <a:lstStyle/>
        <a:p>
          <a:r>
            <a:rPr lang="ar-JO" dirty="0">
              <a:solidFill>
                <a:schemeClr val="accent2"/>
              </a:solidFill>
            </a:rPr>
            <a:t>الوقت</a:t>
          </a:r>
          <a:endParaRPr lang="en-US" dirty="0">
            <a:solidFill>
              <a:schemeClr val="accent2"/>
            </a:solidFill>
          </a:endParaRPr>
        </a:p>
      </dgm:t>
    </dgm:pt>
    <dgm:pt modelId="{6CEC8449-CB99-4054-A27B-72EEFAA6D5CE}" type="parTrans" cxnId="{B569F711-B6A5-4E65-A49A-565A40F47A57}">
      <dgm:prSet/>
      <dgm:spPr/>
      <dgm:t>
        <a:bodyPr/>
        <a:lstStyle/>
        <a:p>
          <a:endParaRPr lang="en-US"/>
        </a:p>
      </dgm:t>
    </dgm:pt>
    <dgm:pt modelId="{A542517C-016D-452B-9D0B-E9317E1A6839}" type="sibTrans" cxnId="{B569F711-B6A5-4E65-A49A-565A40F47A57}">
      <dgm:prSet/>
      <dgm:spPr/>
      <dgm:t>
        <a:bodyPr/>
        <a:lstStyle/>
        <a:p>
          <a:endParaRPr lang="en-US"/>
        </a:p>
      </dgm:t>
    </dgm:pt>
    <dgm:pt modelId="{98F6EC74-BB99-47AE-AA09-E6EE478D9503}">
      <dgm:prSet phldrT="[Text]"/>
      <dgm:spPr>
        <a:ln>
          <a:solidFill>
            <a:schemeClr val="tx2"/>
          </a:solidFill>
        </a:ln>
      </dgm:spPr>
      <dgm:t>
        <a:bodyPr/>
        <a:lstStyle/>
        <a:p>
          <a:r>
            <a:rPr lang="ar-JO" dirty="0">
              <a:solidFill>
                <a:schemeClr val="accent2"/>
              </a:solidFill>
            </a:rPr>
            <a:t>الأهداف</a:t>
          </a:r>
          <a:endParaRPr lang="en-US" dirty="0">
            <a:solidFill>
              <a:schemeClr val="accent2"/>
            </a:solidFill>
          </a:endParaRPr>
        </a:p>
      </dgm:t>
    </dgm:pt>
    <dgm:pt modelId="{2D606DEC-969A-446D-A919-800825F5D0FB}" type="parTrans" cxnId="{1D9A479C-180E-496D-A8CE-DC6A85F076BB}">
      <dgm:prSet/>
      <dgm:spPr/>
      <dgm:t>
        <a:bodyPr/>
        <a:lstStyle/>
        <a:p>
          <a:endParaRPr lang="en-US"/>
        </a:p>
      </dgm:t>
    </dgm:pt>
    <dgm:pt modelId="{4389E16D-5561-4678-B4AF-F2EE3CBBF3E8}" type="sibTrans" cxnId="{1D9A479C-180E-496D-A8CE-DC6A85F076BB}">
      <dgm:prSet/>
      <dgm:spPr/>
      <dgm:t>
        <a:bodyPr/>
        <a:lstStyle/>
        <a:p>
          <a:endParaRPr lang="en-US"/>
        </a:p>
      </dgm:t>
    </dgm:pt>
    <dgm:pt modelId="{1447DF1A-6053-4A39-A1FF-092D8463FCF7}">
      <dgm:prSet phldrT="[Text]"/>
      <dgm:spPr>
        <a:ln>
          <a:solidFill>
            <a:schemeClr val="tx2"/>
          </a:solidFill>
        </a:ln>
      </dgm:spPr>
      <dgm:t>
        <a:bodyPr/>
        <a:lstStyle/>
        <a:p>
          <a:r>
            <a:rPr lang="ar-JO" dirty="0">
              <a:solidFill>
                <a:schemeClr val="accent2"/>
              </a:solidFill>
            </a:rPr>
            <a:t>الفئة العمرية</a:t>
          </a:r>
          <a:endParaRPr lang="en-US" dirty="0">
            <a:solidFill>
              <a:schemeClr val="accent2"/>
            </a:solidFill>
          </a:endParaRPr>
        </a:p>
      </dgm:t>
    </dgm:pt>
    <dgm:pt modelId="{017E3FEA-DA1D-4672-BDF4-B2463630F4C5}" type="parTrans" cxnId="{9CE4B667-4A90-409C-801D-3834840D5B2B}">
      <dgm:prSet/>
      <dgm:spPr/>
      <dgm:t>
        <a:bodyPr/>
        <a:lstStyle/>
        <a:p>
          <a:endParaRPr lang="en-US"/>
        </a:p>
      </dgm:t>
    </dgm:pt>
    <dgm:pt modelId="{723F8AA4-4A43-4257-96A6-FFF314273199}" type="sibTrans" cxnId="{9CE4B667-4A90-409C-801D-3834840D5B2B}">
      <dgm:prSet/>
      <dgm:spPr/>
      <dgm:t>
        <a:bodyPr/>
        <a:lstStyle/>
        <a:p>
          <a:endParaRPr lang="en-US"/>
        </a:p>
      </dgm:t>
    </dgm:pt>
    <dgm:pt modelId="{791A3168-D8FB-41AA-A28F-50CC766EDE52}">
      <dgm:prSet phldrT="[Text]"/>
      <dgm:spPr>
        <a:ln>
          <a:solidFill>
            <a:schemeClr val="tx2"/>
          </a:solidFill>
        </a:ln>
      </dgm:spPr>
      <dgm:t>
        <a:bodyPr/>
        <a:lstStyle/>
        <a:p>
          <a:r>
            <a:rPr lang="ar-JO" dirty="0">
              <a:solidFill>
                <a:schemeClr val="accent2"/>
              </a:solidFill>
            </a:rPr>
            <a:t>الوسائل</a:t>
          </a:r>
          <a:endParaRPr lang="en-US" dirty="0">
            <a:solidFill>
              <a:schemeClr val="accent2"/>
            </a:solidFill>
          </a:endParaRPr>
        </a:p>
      </dgm:t>
    </dgm:pt>
    <dgm:pt modelId="{F4C39AB8-8CAA-4877-979B-95FCFDF2F79C}" type="parTrans" cxnId="{2045AE1E-2CF7-47FD-93E9-54B6E299201F}">
      <dgm:prSet/>
      <dgm:spPr/>
      <dgm:t>
        <a:bodyPr/>
        <a:lstStyle/>
        <a:p>
          <a:endParaRPr lang="en-US"/>
        </a:p>
      </dgm:t>
    </dgm:pt>
    <dgm:pt modelId="{9406402E-C383-43DE-A6A1-AAD316A2E334}" type="sibTrans" cxnId="{2045AE1E-2CF7-47FD-93E9-54B6E299201F}">
      <dgm:prSet/>
      <dgm:spPr/>
      <dgm:t>
        <a:bodyPr/>
        <a:lstStyle/>
        <a:p>
          <a:endParaRPr lang="en-US"/>
        </a:p>
      </dgm:t>
    </dgm:pt>
    <dgm:pt modelId="{E249F8D5-B2DE-412E-9BA3-DF1242333934}" type="pres">
      <dgm:prSet presAssocID="{31124748-182E-4229-A86A-56FEA9A73189}" presName="diagram" presStyleCnt="0">
        <dgm:presLayoutVars>
          <dgm:dir/>
          <dgm:resizeHandles val="exact"/>
        </dgm:presLayoutVars>
      </dgm:prSet>
      <dgm:spPr/>
    </dgm:pt>
    <dgm:pt modelId="{7E9FD290-66F5-46D8-9AC4-706257351C39}" type="pres">
      <dgm:prSet presAssocID="{650993F7-C27D-4B6F-A6B1-413E15D715D7}" presName="node" presStyleLbl="node1" presStyleIdx="0" presStyleCnt="4">
        <dgm:presLayoutVars>
          <dgm:bulletEnabled val="1"/>
        </dgm:presLayoutVars>
      </dgm:prSet>
      <dgm:spPr/>
    </dgm:pt>
    <dgm:pt modelId="{286F9C8E-FFCC-45CC-AFD3-A03F392511E6}" type="pres">
      <dgm:prSet presAssocID="{A542517C-016D-452B-9D0B-E9317E1A6839}" presName="sibTrans" presStyleCnt="0"/>
      <dgm:spPr/>
    </dgm:pt>
    <dgm:pt modelId="{7A4994C4-92CA-4B48-9792-B797052212ED}" type="pres">
      <dgm:prSet presAssocID="{98F6EC74-BB99-47AE-AA09-E6EE478D9503}" presName="node" presStyleLbl="node1" presStyleIdx="1" presStyleCnt="4">
        <dgm:presLayoutVars>
          <dgm:bulletEnabled val="1"/>
        </dgm:presLayoutVars>
      </dgm:prSet>
      <dgm:spPr/>
    </dgm:pt>
    <dgm:pt modelId="{4CBBE532-A5E1-4DC8-BEB5-D87423F06068}" type="pres">
      <dgm:prSet presAssocID="{4389E16D-5561-4678-B4AF-F2EE3CBBF3E8}" presName="sibTrans" presStyleCnt="0"/>
      <dgm:spPr/>
    </dgm:pt>
    <dgm:pt modelId="{40245DA5-B0ED-473F-B9C3-D5CE098C4933}" type="pres">
      <dgm:prSet presAssocID="{1447DF1A-6053-4A39-A1FF-092D8463FCF7}" presName="node" presStyleLbl="node1" presStyleIdx="2" presStyleCnt="4">
        <dgm:presLayoutVars>
          <dgm:bulletEnabled val="1"/>
        </dgm:presLayoutVars>
      </dgm:prSet>
      <dgm:spPr/>
    </dgm:pt>
    <dgm:pt modelId="{41E2B6CF-F2D4-42C0-8073-B123000C0282}" type="pres">
      <dgm:prSet presAssocID="{723F8AA4-4A43-4257-96A6-FFF314273199}" presName="sibTrans" presStyleCnt="0"/>
      <dgm:spPr/>
    </dgm:pt>
    <dgm:pt modelId="{125ADA04-AA2A-4958-87C0-898441E22F9C}" type="pres">
      <dgm:prSet presAssocID="{791A3168-D8FB-41AA-A28F-50CC766EDE52}" presName="node" presStyleLbl="node1" presStyleIdx="3" presStyleCnt="4">
        <dgm:presLayoutVars>
          <dgm:bulletEnabled val="1"/>
        </dgm:presLayoutVars>
      </dgm:prSet>
      <dgm:spPr/>
    </dgm:pt>
  </dgm:ptLst>
  <dgm:cxnLst>
    <dgm:cxn modelId="{B569F711-B6A5-4E65-A49A-565A40F47A57}" srcId="{31124748-182E-4229-A86A-56FEA9A73189}" destId="{650993F7-C27D-4B6F-A6B1-413E15D715D7}" srcOrd="0" destOrd="0" parTransId="{6CEC8449-CB99-4054-A27B-72EEFAA6D5CE}" sibTransId="{A542517C-016D-452B-9D0B-E9317E1A6839}"/>
    <dgm:cxn modelId="{087A9012-60D8-4D1D-B2A9-9B96FFB05A71}" type="presOf" srcId="{31124748-182E-4229-A86A-56FEA9A73189}" destId="{E249F8D5-B2DE-412E-9BA3-DF1242333934}" srcOrd="0" destOrd="0" presId="urn:microsoft.com/office/officeart/2005/8/layout/default"/>
    <dgm:cxn modelId="{2045AE1E-2CF7-47FD-93E9-54B6E299201F}" srcId="{31124748-182E-4229-A86A-56FEA9A73189}" destId="{791A3168-D8FB-41AA-A28F-50CC766EDE52}" srcOrd="3" destOrd="0" parTransId="{F4C39AB8-8CAA-4877-979B-95FCFDF2F79C}" sibTransId="{9406402E-C383-43DE-A6A1-AAD316A2E334}"/>
    <dgm:cxn modelId="{8D665937-311B-4B8F-8133-8E92F2570638}" type="presOf" srcId="{791A3168-D8FB-41AA-A28F-50CC766EDE52}" destId="{125ADA04-AA2A-4958-87C0-898441E22F9C}" srcOrd="0" destOrd="0" presId="urn:microsoft.com/office/officeart/2005/8/layout/default"/>
    <dgm:cxn modelId="{7405E462-EAFC-4582-A031-F79FC7541AAC}" type="presOf" srcId="{98F6EC74-BB99-47AE-AA09-E6EE478D9503}" destId="{7A4994C4-92CA-4B48-9792-B797052212ED}" srcOrd="0" destOrd="0" presId="urn:microsoft.com/office/officeart/2005/8/layout/default"/>
    <dgm:cxn modelId="{9CE4B667-4A90-409C-801D-3834840D5B2B}" srcId="{31124748-182E-4229-A86A-56FEA9A73189}" destId="{1447DF1A-6053-4A39-A1FF-092D8463FCF7}" srcOrd="2" destOrd="0" parTransId="{017E3FEA-DA1D-4672-BDF4-B2463630F4C5}" sibTransId="{723F8AA4-4A43-4257-96A6-FFF314273199}"/>
    <dgm:cxn modelId="{1D9A479C-180E-496D-A8CE-DC6A85F076BB}" srcId="{31124748-182E-4229-A86A-56FEA9A73189}" destId="{98F6EC74-BB99-47AE-AA09-E6EE478D9503}" srcOrd="1" destOrd="0" parTransId="{2D606DEC-969A-446D-A919-800825F5D0FB}" sibTransId="{4389E16D-5561-4678-B4AF-F2EE3CBBF3E8}"/>
    <dgm:cxn modelId="{C38B47EA-EF9D-40E8-84D3-B4CE85F30B6F}" type="presOf" srcId="{1447DF1A-6053-4A39-A1FF-092D8463FCF7}" destId="{40245DA5-B0ED-473F-B9C3-D5CE098C4933}" srcOrd="0" destOrd="0" presId="urn:microsoft.com/office/officeart/2005/8/layout/default"/>
    <dgm:cxn modelId="{7BB94DF2-06DA-43AC-A47F-AB80EECD68F5}" type="presOf" srcId="{650993F7-C27D-4B6F-A6B1-413E15D715D7}" destId="{7E9FD290-66F5-46D8-9AC4-706257351C39}" srcOrd="0" destOrd="0" presId="urn:microsoft.com/office/officeart/2005/8/layout/default"/>
    <dgm:cxn modelId="{FDCC4BE8-EF4C-4A7B-8D01-165AA9ACF442}" type="presParOf" srcId="{E249F8D5-B2DE-412E-9BA3-DF1242333934}" destId="{7E9FD290-66F5-46D8-9AC4-706257351C39}" srcOrd="0" destOrd="0" presId="urn:microsoft.com/office/officeart/2005/8/layout/default"/>
    <dgm:cxn modelId="{0A34A0D2-6A66-4943-B91B-F96C70717706}" type="presParOf" srcId="{E249F8D5-B2DE-412E-9BA3-DF1242333934}" destId="{286F9C8E-FFCC-45CC-AFD3-A03F392511E6}" srcOrd="1" destOrd="0" presId="urn:microsoft.com/office/officeart/2005/8/layout/default"/>
    <dgm:cxn modelId="{47644360-6BF2-423D-8BD1-DAF6CA5AC9C0}" type="presParOf" srcId="{E249F8D5-B2DE-412E-9BA3-DF1242333934}" destId="{7A4994C4-92CA-4B48-9792-B797052212ED}" srcOrd="2" destOrd="0" presId="urn:microsoft.com/office/officeart/2005/8/layout/default"/>
    <dgm:cxn modelId="{4EB831E8-6EE5-4366-9278-AC5FB1CA8067}" type="presParOf" srcId="{E249F8D5-B2DE-412E-9BA3-DF1242333934}" destId="{4CBBE532-A5E1-4DC8-BEB5-D87423F06068}" srcOrd="3" destOrd="0" presId="urn:microsoft.com/office/officeart/2005/8/layout/default"/>
    <dgm:cxn modelId="{1206941F-9F95-4F1C-8261-D68104D3DE73}" type="presParOf" srcId="{E249F8D5-B2DE-412E-9BA3-DF1242333934}" destId="{40245DA5-B0ED-473F-B9C3-D5CE098C4933}" srcOrd="4" destOrd="0" presId="urn:microsoft.com/office/officeart/2005/8/layout/default"/>
    <dgm:cxn modelId="{84A4668D-3190-4130-86F3-AFA9874A9360}" type="presParOf" srcId="{E249F8D5-B2DE-412E-9BA3-DF1242333934}" destId="{41E2B6CF-F2D4-42C0-8073-B123000C0282}" srcOrd="5" destOrd="0" presId="urn:microsoft.com/office/officeart/2005/8/layout/default"/>
    <dgm:cxn modelId="{E82118DF-3AFE-4A59-8F3A-E944EFA63E15}" type="presParOf" srcId="{E249F8D5-B2DE-412E-9BA3-DF1242333934}" destId="{125ADA04-AA2A-4958-87C0-898441E22F9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08ECC6-669B-4393-BAA6-124930CD999C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</dgm:pt>
    <dgm:pt modelId="{6ACB3D31-4592-40E4-8605-BD764CC9C6AA}">
      <dgm:prSet phldrT="[Text]"/>
      <dgm:spPr/>
      <dgm:t>
        <a:bodyPr/>
        <a:lstStyle/>
        <a:p>
          <a:r>
            <a:rPr lang="ar-JO" dirty="0">
              <a:solidFill>
                <a:schemeClr val="accent2"/>
              </a:solidFill>
            </a:rPr>
            <a:t>مدة الفقرة 30 دقيقة</a:t>
          </a:r>
        </a:p>
      </dgm:t>
    </dgm:pt>
    <dgm:pt modelId="{2553C7FA-33B5-424D-996E-D8A70DE303A4}" type="parTrans" cxnId="{216EE75B-9E02-4C2C-B588-81DA89E8C27C}">
      <dgm:prSet/>
      <dgm:spPr/>
      <dgm:t>
        <a:bodyPr/>
        <a:lstStyle/>
        <a:p>
          <a:endParaRPr lang="en-US"/>
        </a:p>
      </dgm:t>
    </dgm:pt>
    <dgm:pt modelId="{4ACF03EC-E571-4D8B-9675-69B5651B181A}" type="sibTrans" cxnId="{216EE75B-9E02-4C2C-B588-81DA89E8C27C}">
      <dgm:prSet/>
      <dgm:spPr/>
      <dgm:t>
        <a:bodyPr/>
        <a:lstStyle/>
        <a:p>
          <a:endParaRPr lang="en-US"/>
        </a:p>
      </dgm:t>
    </dgm:pt>
    <dgm:pt modelId="{88699EB9-A347-4F1A-A6AF-F93B7BE96C50}">
      <dgm:prSet phldrT="[Text]"/>
      <dgm:spPr/>
      <dgm:t>
        <a:bodyPr/>
        <a:lstStyle/>
        <a:p>
          <a:r>
            <a:rPr lang="ar-JO" dirty="0">
              <a:solidFill>
                <a:schemeClr val="accent2"/>
              </a:solidFill>
            </a:rPr>
            <a:t>فئة المرشدات</a:t>
          </a:r>
          <a:endParaRPr lang="en-US" dirty="0">
            <a:solidFill>
              <a:schemeClr val="accent2"/>
            </a:solidFill>
          </a:endParaRPr>
        </a:p>
      </dgm:t>
    </dgm:pt>
    <dgm:pt modelId="{FFEE3C96-5896-48AB-BB19-298065D46F39}" type="parTrans" cxnId="{70FB38CF-477E-42ED-B479-94A3575345AB}">
      <dgm:prSet/>
      <dgm:spPr/>
      <dgm:t>
        <a:bodyPr/>
        <a:lstStyle/>
        <a:p>
          <a:endParaRPr lang="en-US"/>
        </a:p>
      </dgm:t>
    </dgm:pt>
    <dgm:pt modelId="{CCB23EAA-9F58-4FF5-8C11-3AD545AF37A3}" type="sibTrans" cxnId="{70FB38CF-477E-42ED-B479-94A3575345AB}">
      <dgm:prSet/>
      <dgm:spPr/>
      <dgm:t>
        <a:bodyPr/>
        <a:lstStyle/>
        <a:p>
          <a:endParaRPr lang="en-US"/>
        </a:p>
      </dgm:t>
    </dgm:pt>
    <dgm:pt modelId="{F82A5179-95BA-40FF-8DDA-F91C729A3F13}" type="pres">
      <dgm:prSet presAssocID="{7408ECC6-669B-4393-BAA6-124930CD999C}" presName="Name0" presStyleCnt="0">
        <dgm:presLayoutVars>
          <dgm:resizeHandles/>
        </dgm:presLayoutVars>
      </dgm:prSet>
      <dgm:spPr/>
    </dgm:pt>
    <dgm:pt modelId="{0B9297B9-5993-4043-BF87-BBD72F55AF4D}" type="pres">
      <dgm:prSet presAssocID="{6ACB3D31-4592-40E4-8605-BD764CC9C6AA}" presName="text" presStyleLbl="node1" presStyleIdx="0" presStyleCnt="2" custLinFactY="-10879" custLinFactNeighborX="20259" custLinFactNeighborY="-100000">
        <dgm:presLayoutVars>
          <dgm:bulletEnabled val="1"/>
        </dgm:presLayoutVars>
      </dgm:prSet>
      <dgm:spPr/>
    </dgm:pt>
    <dgm:pt modelId="{B4752156-6C37-435E-8EEC-4A20D4614436}" type="pres">
      <dgm:prSet presAssocID="{4ACF03EC-E571-4D8B-9675-69B5651B181A}" presName="space" presStyleCnt="0"/>
      <dgm:spPr/>
    </dgm:pt>
    <dgm:pt modelId="{1DA0FA59-9318-42C8-9CB9-B0A52204CB64}" type="pres">
      <dgm:prSet presAssocID="{88699EB9-A347-4F1A-A6AF-F93B7BE96C50}" presName="text" presStyleLbl="node1" presStyleIdx="1" presStyleCnt="2">
        <dgm:presLayoutVars>
          <dgm:bulletEnabled val="1"/>
        </dgm:presLayoutVars>
      </dgm:prSet>
      <dgm:spPr/>
    </dgm:pt>
  </dgm:ptLst>
  <dgm:cxnLst>
    <dgm:cxn modelId="{216EE75B-9E02-4C2C-B588-81DA89E8C27C}" srcId="{7408ECC6-669B-4393-BAA6-124930CD999C}" destId="{6ACB3D31-4592-40E4-8605-BD764CC9C6AA}" srcOrd="0" destOrd="0" parTransId="{2553C7FA-33B5-424D-996E-D8A70DE303A4}" sibTransId="{4ACF03EC-E571-4D8B-9675-69B5651B181A}"/>
    <dgm:cxn modelId="{AAC25346-4CE6-43EE-B4D5-32FAD4548738}" type="presOf" srcId="{88699EB9-A347-4F1A-A6AF-F93B7BE96C50}" destId="{1DA0FA59-9318-42C8-9CB9-B0A52204CB64}" srcOrd="0" destOrd="0" presId="urn:diagrams.loki3.com/VaryingWidthList"/>
    <dgm:cxn modelId="{B44DB97D-9164-4CB5-BBF5-F05605C49E43}" type="presOf" srcId="{6ACB3D31-4592-40E4-8605-BD764CC9C6AA}" destId="{0B9297B9-5993-4043-BF87-BBD72F55AF4D}" srcOrd="0" destOrd="0" presId="urn:diagrams.loki3.com/VaryingWidthList"/>
    <dgm:cxn modelId="{70FB38CF-477E-42ED-B479-94A3575345AB}" srcId="{7408ECC6-669B-4393-BAA6-124930CD999C}" destId="{88699EB9-A347-4F1A-A6AF-F93B7BE96C50}" srcOrd="1" destOrd="0" parTransId="{FFEE3C96-5896-48AB-BB19-298065D46F39}" sibTransId="{CCB23EAA-9F58-4FF5-8C11-3AD545AF37A3}"/>
    <dgm:cxn modelId="{02195EFC-F7EB-4762-8CF5-7C2F0CEF91E0}" type="presOf" srcId="{7408ECC6-669B-4393-BAA6-124930CD999C}" destId="{F82A5179-95BA-40FF-8DDA-F91C729A3F13}" srcOrd="0" destOrd="0" presId="urn:diagrams.loki3.com/VaryingWidthList"/>
    <dgm:cxn modelId="{B735669D-BD0B-4ECE-87B4-7A1B2688C727}" type="presParOf" srcId="{F82A5179-95BA-40FF-8DDA-F91C729A3F13}" destId="{0B9297B9-5993-4043-BF87-BBD72F55AF4D}" srcOrd="0" destOrd="0" presId="urn:diagrams.loki3.com/VaryingWidthList"/>
    <dgm:cxn modelId="{F38D2C98-1FC9-4AF5-AF3B-6A8A45714A13}" type="presParOf" srcId="{F82A5179-95BA-40FF-8DDA-F91C729A3F13}" destId="{B4752156-6C37-435E-8EEC-4A20D4614436}" srcOrd="1" destOrd="0" presId="urn:diagrams.loki3.com/VaryingWidthList"/>
    <dgm:cxn modelId="{3D3F8ADB-7E62-4313-9BF2-F2D33B3C6EC1}" type="presParOf" srcId="{F82A5179-95BA-40FF-8DDA-F91C729A3F13}" destId="{1DA0FA59-9318-42C8-9CB9-B0A52204CB64}" srcOrd="2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63954-CE70-40D8-99F9-29902BE5BC15}">
      <dsp:nvSpPr>
        <dsp:cNvPr id="0" name=""/>
        <dsp:cNvSpPr/>
      </dsp:nvSpPr>
      <dsp:spPr>
        <a:xfrm>
          <a:off x="2190585" y="1700698"/>
          <a:ext cx="1212743" cy="12127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2100" kern="1200" dirty="0">
              <a:solidFill>
                <a:srgbClr val="C00000"/>
              </a:solidFill>
            </a:rPr>
            <a:t>شخصيين أو أكثر</a:t>
          </a:r>
          <a:endParaRPr lang="en-US" sz="2100" kern="1200" dirty="0">
            <a:solidFill>
              <a:srgbClr val="C00000"/>
            </a:solidFill>
          </a:endParaRPr>
        </a:p>
      </dsp:txBody>
      <dsp:txXfrm>
        <a:off x="2368187" y="1878300"/>
        <a:ext cx="857539" cy="857539"/>
      </dsp:txXfrm>
    </dsp:sp>
    <dsp:sp modelId="{6BC4A221-754E-42D4-8F29-E91CD18DD848}">
      <dsp:nvSpPr>
        <dsp:cNvPr id="0" name=""/>
        <dsp:cNvSpPr/>
      </dsp:nvSpPr>
      <dsp:spPr>
        <a:xfrm rot="16200000">
          <a:off x="2668302" y="1259070"/>
          <a:ext cx="257308" cy="412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706898" y="1380132"/>
        <a:ext cx="180116" cy="247400"/>
      </dsp:txXfrm>
    </dsp:sp>
    <dsp:sp modelId="{B68AED9B-938D-4090-AEBE-099425967F79}">
      <dsp:nvSpPr>
        <dsp:cNvPr id="0" name=""/>
        <dsp:cNvSpPr/>
      </dsp:nvSpPr>
      <dsp:spPr>
        <a:xfrm>
          <a:off x="2190585" y="2467"/>
          <a:ext cx="1212743" cy="12127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2100" kern="1200" dirty="0">
              <a:solidFill>
                <a:srgbClr val="C00000"/>
              </a:solidFill>
            </a:rPr>
            <a:t>أهداف واضحة</a:t>
          </a:r>
          <a:endParaRPr lang="en-US" sz="2100" kern="1200" dirty="0">
            <a:solidFill>
              <a:srgbClr val="C00000"/>
            </a:solidFill>
          </a:endParaRPr>
        </a:p>
      </dsp:txBody>
      <dsp:txXfrm>
        <a:off x="2368187" y="180069"/>
        <a:ext cx="857539" cy="857539"/>
      </dsp:txXfrm>
    </dsp:sp>
    <dsp:sp modelId="{8AA42874-545D-434D-82F4-AE4901F4CADA}">
      <dsp:nvSpPr>
        <dsp:cNvPr id="0" name=""/>
        <dsp:cNvSpPr/>
      </dsp:nvSpPr>
      <dsp:spPr>
        <a:xfrm rot="1800000">
          <a:off x="3397351" y="2521819"/>
          <a:ext cx="257308" cy="412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402522" y="2584987"/>
        <a:ext cx="180116" cy="247400"/>
      </dsp:txXfrm>
    </dsp:sp>
    <dsp:sp modelId="{2A04F747-3D49-434E-816D-F50C7AF86439}">
      <dsp:nvSpPr>
        <dsp:cNvPr id="0" name=""/>
        <dsp:cNvSpPr/>
      </dsp:nvSpPr>
      <dsp:spPr>
        <a:xfrm>
          <a:off x="3661295" y="2549813"/>
          <a:ext cx="1212743" cy="12127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2100" kern="1200" dirty="0">
              <a:solidFill>
                <a:srgbClr val="C00000"/>
              </a:solidFill>
            </a:rPr>
            <a:t>تنسيق مستمر</a:t>
          </a:r>
          <a:endParaRPr lang="en-US" sz="2100" kern="1200" dirty="0">
            <a:solidFill>
              <a:srgbClr val="C00000"/>
            </a:solidFill>
          </a:endParaRPr>
        </a:p>
      </dsp:txBody>
      <dsp:txXfrm>
        <a:off x="3838897" y="2727415"/>
        <a:ext cx="857539" cy="857539"/>
      </dsp:txXfrm>
    </dsp:sp>
    <dsp:sp modelId="{C28D8B9F-1130-493B-A388-17C6D324CA7D}">
      <dsp:nvSpPr>
        <dsp:cNvPr id="0" name=""/>
        <dsp:cNvSpPr/>
      </dsp:nvSpPr>
      <dsp:spPr>
        <a:xfrm rot="9000000">
          <a:off x="1939254" y="2521819"/>
          <a:ext cx="257308" cy="412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2011275" y="2584987"/>
        <a:ext cx="180116" cy="247400"/>
      </dsp:txXfrm>
    </dsp:sp>
    <dsp:sp modelId="{5DCC0868-2620-4213-B7BD-622D3CC1630D}">
      <dsp:nvSpPr>
        <dsp:cNvPr id="0" name=""/>
        <dsp:cNvSpPr/>
      </dsp:nvSpPr>
      <dsp:spPr>
        <a:xfrm>
          <a:off x="719874" y="2549813"/>
          <a:ext cx="1212743" cy="12127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2100" kern="1200" dirty="0">
              <a:solidFill>
                <a:srgbClr val="C00000"/>
              </a:solidFill>
            </a:rPr>
            <a:t>محاسبة جماعية</a:t>
          </a:r>
          <a:endParaRPr lang="en-US" sz="2100" kern="1200" dirty="0">
            <a:solidFill>
              <a:srgbClr val="C00000"/>
            </a:solidFill>
          </a:endParaRPr>
        </a:p>
      </dsp:txBody>
      <dsp:txXfrm>
        <a:off x="897476" y="2727415"/>
        <a:ext cx="857539" cy="8575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FD290-66F5-46D8-9AC4-706257351C39}">
      <dsp:nvSpPr>
        <dsp:cNvPr id="0" name=""/>
        <dsp:cNvSpPr/>
      </dsp:nvSpPr>
      <dsp:spPr>
        <a:xfrm>
          <a:off x="624" y="49746"/>
          <a:ext cx="2437112" cy="146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4300" kern="1200" dirty="0">
              <a:solidFill>
                <a:schemeClr val="accent2"/>
              </a:solidFill>
            </a:rPr>
            <a:t>الوقت</a:t>
          </a:r>
          <a:endParaRPr lang="en-US" sz="4300" kern="1200" dirty="0">
            <a:solidFill>
              <a:schemeClr val="accent2"/>
            </a:solidFill>
          </a:endParaRPr>
        </a:p>
      </dsp:txBody>
      <dsp:txXfrm>
        <a:off x="624" y="49746"/>
        <a:ext cx="2437112" cy="1462267"/>
      </dsp:txXfrm>
    </dsp:sp>
    <dsp:sp modelId="{7A4994C4-92CA-4B48-9792-B797052212ED}">
      <dsp:nvSpPr>
        <dsp:cNvPr id="0" name=""/>
        <dsp:cNvSpPr/>
      </dsp:nvSpPr>
      <dsp:spPr>
        <a:xfrm>
          <a:off x="2681448" y="49746"/>
          <a:ext cx="2437112" cy="146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4300" kern="1200" dirty="0">
              <a:solidFill>
                <a:schemeClr val="accent2"/>
              </a:solidFill>
            </a:rPr>
            <a:t>الأهداف</a:t>
          </a:r>
          <a:endParaRPr lang="en-US" sz="4300" kern="1200" dirty="0">
            <a:solidFill>
              <a:schemeClr val="accent2"/>
            </a:solidFill>
          </a:endParaRPr>
        </a:p>
      </dsp:txBody>
      <dsp:txXfrm>
        <a:off x="2681448" y="49746"/>
        <a:ext cx="2437112" cy="1462267"/>
      </dsp:txXfrm>
    </dsp:sp>
    <dsp:sp modelId="{40245DA5-B0ED-473F-B9C3-D5CE098C4933}">
      <dsp:nvSpPr>
        <dsp:cNvPr id="0" name=""/>
        <dsp:cNvSpPr/>
      </dsp:nvSpPr>
      <dsp:spPr>
        <a:xfrm>
          <a:off x="624" y="1755725"/>
          <a:ext cx="2437112" cy="146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4300" kern="1200" dirty="0">
              <a:solidFill>
                <a:schemeClr val="accent2"/>
              </a:solidFill>
            </a:rPr>
            <a:t>الفئة العمرية</a:t>
          </a:r>
          <a:endParaRPr lang="en-US" sz="4300" kern="1200" dirty="0">
            <a:solidFill>
              <a:schemeClr val="accent2"/>
            </a:solidFill>
          </a:endParaRPr>
        </a:p>
      </dsp:txBody>
      <dsp:txXfrm>
        <a:off x="624" y="1755725"/>
        <a:ext cx="2437112" cy="1462267"/>
      </dsp:txXfrm>
    </dsp:sp>
    <dsp:sp modelId="{125ADA04-AA2A-4958-87C0-898441E22F9C}">
      <dsp:nvSpPr>
        <dsp:cNvPr id="0" name=""/>
        <dsp:cNvSpPr/>
      </dsp:nvSpPr>
      <dsp:spPr>
        <a:xfrm>
          <a:off x="2681448" y="1755725"/>
          <a:ext cx="2437112" cy="1462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4300" kern="1200" dirty="0">
              <a:solidFill>
                <a:schemeClr val="accent2"/>
              </a:solidFill>
            </a:rPr>
            <a:t>الوسائل</a:t>
          </a:r>
          <a:endParaRPr lang="en-US" sz="4300" kern="1200" dirty="0">
            <a:solidFill>
              <a:schemeClr val="accent2"/>
            </a:solidFill>
          </a:endParaRPr>
        </a:p>
      </dsp:txBody>
      <dsp:txXfrm>
        <a:off x="2681448" y="1755725"/>
        <a:ext cx="2437112" cy="14622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297B9-5993-4043-BF87-BBD72F55AF4D}">
      <dsp:nvSpPr>
        <dsp:cNvPr id="0" name=""/>
        <dsp:cNvSpPr/>
      </dsp:nvSpPr>
      <dsp:spPr>
        <a:xfrm>
          <a:off x="17891" y="0"/>
          <a:ext cx="4140000" cy="13105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460" tIns="124460" rIns="124460" bIns="12446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4900" kern="1200" dirty="0">
              <a:solidFill>
                <a:schemeClr val="accent2"/>
              </a:solidFill>
            </a:rPr>
            <a:t>مدة الفقرة 30 دقيقة</a:t>
          </a:r>
        </a:p>
      </dsp:txBody>
      <dsp:txXfrm>
        <a:off x="17891" y="0"/>
        <a:ext cx="4140000" cy="1310535"/>
      </dsp:txXfrm>
    </dsp:sp>
    <dsp:sp modelId="{1DA0FA59-9318-42C8-9CB9-B0A52204CB64}">
      <dsp:nvSpPr>
        <dsp:cNvPr id="0" name=""/>
        <dsp:cNvSpPr/>
      </dsp:nvSpPr>
      <dsp:spPr>
        <a:xfrm>
          <a:off x="618978" y="1376094"/>
          <a:ext cx="2919934" cy="13105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460" tIns="124460" rIns="124460" bIns="12446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JO" sz="4900" kern="1200" dirty="0">
              <a:solidFill>
                <a:schemeClr val="accent2"/>
              </a:solidFill>
            </a:rPr>
            <a:t>فئة المرشدات</a:t>
          </a:r>
          <a:endParaRPr lang="en-US" sz="4900" kern="1200" dirty="0">
            <a:solidFill>
              <a:schemeClr val="accent2"/>
            </a:solidFill>
          </a:endParaRPr>
        </a:p>
      </dsp:txBody>
      <dsp:txXfrm>
        <a:off x="618978" y="1376094"/>
        <a:ext cx="2919934" cy="1310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109f388d9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109f388d9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10a1a51517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10a1a51517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0a1a51517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10a1a51517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0a1a51517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0a1a51517f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109f388d94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109f388d94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10a48023efe_0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10a48023efe_0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0a1a51517f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10a1a51517f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10a48023e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10a48023ef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38500" y="745188"/>
            <a:ext cx="5503800" cy="166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38500" y="2429600"/>
            <a:ext cx="5503800" cy="42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8826960" y="2685049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398" y="115"/>
                </a:moveTo>
                <a:cubicBezTo>
                  <a:pt x="548" y="120"/>
                  <a:pt x="669" y="245"/>
                  <a:pt x="669" y="396"/>
                </a:cubicBezTo>
                <a:cubicBezTo>
                  <a:pt x="669" y="549"/>
                  <a:pt x="548" y="673"/>
                  <a:pt x="396" y="677"/>
                </a:cubicBezTo>
                <a:cubicBezTo>
                  <a:pt x="243" y="673"/>
                  <a:pt x="124" y="547"/>
                  <a:pt x="124" y="396"/>
                </a:cubicBezTo>
                <a:cubicBezTo>
                  <a:pt x="126" y="243"/>
                  <a:pt x="245" y="120"/>
                  <a:pt x="398" y="115"/>
                </a:cubicBezTo>
                <a:close/>
                <a:moveTo>
                  <a:pt x="396" y="0"/>
                </a:moveTo>
                <a:cubicBezTo>
                  <a:pt x="179" y="0"/>
                  <a:pt x="1" y="177"/>
                  <a:pt x="1" y="396"/>
                </a:cubicBezTo>
                <a:cubicBezTo>
                  <a:pt x="1" y="613"/>
                  <a:pt x="177" y="792"/>
                  <a:pt x="396" y="792"/>
                </a:cubicBezTo>
                <a:lnTo>
                  <a:pt x="399" y="792"/>
                </a:lnTo>
                <a:cubicBezTo>
                  <a:pt x="618" y="792"/>
                  <a:pt x="794" y="613"/>
                  <a:pt x="794" y="396"/>
                </a:cubicBezTo>
                <a:cubicBezTo>
                  <a:pt x="794" y="177"/>
                  <a:pt x="616" y="0"/>
                  <a:pt x="3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3119025" y="4449075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145747" y="4460734"/>
            <a:ext cx="642006" cy="423429"/>
          </a:xfrm>
          <a:custGeom>
            <a:avLst/>
            <a:gdLst/>
            <a:ahLst/>
            <a:cxnLst/>
            <a:rect l="l" t="t" r="r" b="b"/>
            <a:pathLst>
              <a:path w="3883" h="2561" extrusionOk="0">
                <a:moveTo>
                  <a:pt x="1937" y="396"/>
                </a:moveTo>
                <a:cubicBezTo>
                  <a:pt x="2091" y="545"/>
                  <a:pt x="2123" y="722"/>
                  <a:pt x="2080" y="834"/>
                </a:cubicBezTo>
                <a:cubicBezTo>
                  <a:pt x="2058" y="895"/>
                  <a:pt x="2020" y="928"/>
                  <a:pt x="1974" y="928"/>
                </a:cubicBezTo>
                <a:cubicBezTo>
                  <a:pt x="1946" y="928"/>
                  <a:pt x="1916" y="916"/>
                  <a:pt x="1884" y="890"/>
                </a:cubicBezTo>
                <a:cubicBezTo>
                  <a:pt x="1778" y="798"/>
                  <a:pt x="1803" y="583"/>
                  <a:pt x="1937" y="396"/>
                </a:cubicBezTo>
                <a:close/>
                <a:moveTo>
                  <a:pt x="3119" y="966"/>
                </a:moveTo>
                <a:lnTo>
                  <a:pt x="3119" y="966"/>
                </a:lnTo>
                <a:cubicBezTo>
                  <a:pt x="3089" y="1175"/>
                  <a:pt x="2961" y="1330"/>
                  <a:pt x="2789" y="1352"/>
                </a:cubicBezTo>
                <a:cubicBezTo>
                  <a:pt x="2780" y="1354"/>
                  <a:pt x="2769" y="1354"/>
                  <a:pt x="2761" y="1354"/>
                </a:cubicBezTo>
                <a:cubicBezTo>
                  <a:pt x="2714" y="1354"/>
                  <a:pt x="2714" y="1339"/>
                  <a:pt x="2714" y="1328"/>
                </a:cubicBezTo>
                <a:cubicBezTo>
                  <a:pt x="2710" y="1239"/>
                  <a:pt x="2878" y="1020"/>
                  <a:pt x="3119" y="966"/>
                </a:cubicBezTo>
                <a:close/>
                <a:moveTo>
                  <a:pt x="1080" y="1498"/>
                </a:moveTo>
                <a:cubicBezTo>
                  <a:pt x="1110" y="1498"/>
                  <a:pt x="1137" y="1526"/>
                  <a:pt x="1156" y="1549"/>
                </a:cubicBezTo>
                <a:cubicBezTo>
                  <a:pt x="1239" y="1656"/>
                  <a:pt x="1258" y="1773"/>
                  <a:pt x="1212" y="1869"/>
                </a:cubicBezTo>
                <a:cubicBezTo>
                  <a:pt x="1163" y="1971"/>
                  <a:pt x="1041" y="2037"/>
                  <a:pt x="897" y="2039"/>
                </a:cubicBezTo>
                <a:cubicBezTo>
                  <a:pt x="867" y="1847"/>
                  <a:pt x="924" y="1645"/>
                  <a:pt x="1001" y="1552"/>
                </a:cubicBezTo>
                <a:cubicBezTo>
                  <a:pt x="1027" y="1518"/>
                  <a:pt x="1056" y="1498"/>
                  <a:pt x="1080" y="1498"/>
                </a:cubicBezTo>
                <a:close/>
                <a:moveTo>
                  <a:pt x="2367" y="1666"/>
                </a:moveTo>
                <a:cubicBezTo>
                  <a:pt x="2376" y="1666"/>
                  <a:pt x="2399" y="1688"/>
                  <a:pt x="2418" y="1749"/>
                </a:cubicBezTo>
                <a:cubicBezTo>
                  <a:pt x="2465" y="1890"/>
                  <a:pt x="2435" y="2047"/>
                  <a:pt x="2337" y="2160"/>
                </a:cubicBezTo>
                <a:cubicBezTo>
                  <a:pt x="2248" y="2001"/>
                  <a:pt x="2257" y="1828"/>
                  <a:pt x="2308" y="1728"/>
                </a:cubicBezTo>
                <a:cubicBezTo>
                  <a:pt x="2331" y="1684"/>
                  <a:pt x="2357" y="1666"/>
                  <a:pt x="2367" y="1666"/>
                </a:cubicBezTo>
                <a:close/>
                <a:moveTo>
                  <a:pt x="2426" y="115"/>
                </a:moveTo>
                <a:cubicBezTo>
                  <a:pt x="2525" y="115"/>
                  <a:pt x="2626" y="145"/>
                  <a:pt x="2723" y="207"/>
                </a:cubicBezTo>
                <a:cubicBezTo>
                  <a:pt x="2963" y="362"/>
                  <a:pt x="3110" y="598"/>
                  <a:pt x="3121" y="847"/>
                </a:cubicBezTo>
                <a:cubicBezTo>
                  <a:pt x="2823" y="898"/>
                  <a:pt x="2591" y="1171"/>
                  <a:pt x="2597" y="1332"/>
                </a:cubicBezTo>
                <a:cubicBezTo>
                  <a:pt x="2601" y="1397"/>
                  <a:pt x="2642" y="1467"/>
                  <a:pt x="2758" y="1467"/>
                </a:cubicBezTo>
                <a:cubicBezTo>
                  <a:pt x="2772" y="1467"/>
                  <a:pt x="2786" y="1466"/>
                  <a:pt x="2801" y="1464"/>
                </a:cubicBezTo>
                <a:cubicBezTo>
                  <a:pt x="3033" y="1435"/>
                  <a:pt x="3206" y="1228"/>
                  <a:pt x="3231" y="954"/>
                </a:cubicBezTo>
                <a:cubicBezTo>
                  <a:pt x="3361" y="958"/>
                  <a:pt x="3480" y="1017"/>
                  <a:pt x="3587" y="1132"/>
                </a:cubicBezTo>
                <a:cubicBezTo>
                  <a:pt x="3770" y="1326"/>
                  <a:pt x="3727" y="1558"/>
                  <a:pt x="3657" y="1718"/>
                </a:cubicBezTo>
                <a:cubicBezTo>
                  <a:pt x="3499" y="2084"/>
                  <a:pt x="3055" y="2418"/>
                  <a:pt x="2727" y="2418"/>
                </a:cubicBezTo>
                <a:cubicBezTo>
                  <a:pt x="2724" y="2418"/>
                  <a:pt x="2721" y="2418"/>
                  <a:pt x="2717" y="2418"/>
                </a:cubicBezTo>
                <a:cubicBezTo>
                  <a:pt x="2638" y="2418"/>
                  <a:pt x="2561" y="2392"/>
                  <a:pt x="2497" y="2343"/>
                </a:cubicBezTo>
                <a:cubicBezTo>
                  <a:pt x="2463" y="2318"/>
                  <a:pt x="2431" y="2288"/>
                  <a:pt x="2403" y="2256"/>
                </a:cubicBezTo>
                <a:cubicBezTo>
                  <a:pt x="2542" y="2111"/>
                  <a:pt x="2589" y="1903"/>
                  <a:pt x="2527" y="1715"/>
                </a:cubicBezTo>
                <a:cubicBezTo>
                  <a:pt x="2482" y="1573"/>
                  <a:pt x="2408" y="1552"/>
                  <a:pt x="2365" y="1552"/>
                </a:cubicBezTo>
                <a:cubicBezTo>
                  <a:pt x="2306" y="1552"/>
                  <a:pt x="2246" y="1596"/>
                  <a:pt x="2206" y="1675"/>
                </a:cubicBezTo>
                <a:cubicBezTo>
                  <a:pt x="2135" y="1813"/>
                  <a:pt x="2127" y="2037"/>
                  <a:pt x="2252" y="2239"/>
                </a:cubicBezTo>
                <a:cubicBezTo>
                  <a:pt x="2120" y="2339"/>
                  <a:pt x="1876" y="2445"/>
                  <a:pt x="1424" y="2445"/>
                </a:cubicBezTo>
                <a:lnTo>
                  <a:pt x="1378" y="2445"/>
                </a:lnTo>
                <a:cubicBezTo>
                  <a:pt x="1097" y="2441"/>
                  <a:pt x="975" y="2294"/>
                  <a:pt x="924" y="2152"/>
                </a:cubicBezTo>
                <a:cubicBezTo>
                  <a:pt x="1101" y="2141"/>
                  <a:pt x="1246" y="2054"/>
                  <a:pt x="1312" y="1915"/>
                </a:cubicBezTo>
                <a:cubicBezTo>
                  <a:pt x="1380" y="1779"/>
                  <a:pt x="1354" y="1620"/>
                  <a:pt x="1244" y="1477"/>
                </a:cubicBezTo>
                <a:cubicBezTo>
                  <a:pt x="1182" y="1398"/>
                  <a:pt x="1120" y="1383"/>
                  <a:pt x="1078" y="1383"/>
                </a:cubicBezTo>
                <a:cubicBezTo>
                  <a:pt x="1018" y="1383"/>
                  <a:pt x="958" y="1415"/>
                  <a:pt x="909" y="1477"/>
                </a:cubicBezTo>
                <a:cubicBezTo>
                  <a:pt x="820" y="1588"/>
                  <a:pt x="750" y="1805"/>
                  <a:pt x="778" y="2026"/>
                </a:cubicBezTo>
                <a:cubicBezTo>
                  <a:pt x="639" y="1996"/>
                  <a:pt x="509" y="1935"/>
                  <a:pt x="397" y="1847"/>
                </a:cubicBezTo>
                <a:cubicBezTo>
                  <a:pt x="105" y="1630"/>
                  <a:pt x="167" y="1326"/>
                  <a:pt x="207" y="1207"/>
                </a:cubicBezTo>
                <a:cubicBezTo>
                  <a:pt x="294" y="943"/>
                  <a:pt x="526" y="730"/>
                  <a:pt x="726" y="730"/>
                </a:cubicBezTo>
                <a:cubicBezTo>
                  <a:pt x="730" y="730"/>
                  <a:pt x="733" y="730"/>
                  <a:pt x="736" y="730"/>
                </a:cubicBezTo>
                <a:cubicBezTo>
                  <a:pt x="781" y="730"/>
                  <a:pt x="825" y="744"/>
                  <a:pt x="863" y="768"/>
                </a:cubicBezTo>
                <a:cubicBezTo>
                  <a:pt x="872" y="774"/>
                  <a:pt x="881" y="776"/>
                  <a:pt x="891" y="776"/>
                </a:cubicBezTo>
                <a:cubicBezTo>
                  <a:pt x="923" y="776"/>
                  <a:pt x="953" y="747"/>
                  <a:pt x="950" y="711"/>
                </a:cubicBezTo>
                <a:cubicBezTo>
                  <a:pt x="948" y="709"/>
                  <a:pt x="912" y="407"/>
                  <a:pt x="1054" y="245"/>
                </a:cubicBezTo>
                <a:cubicBezTo>
                  <a:pt x="1115" y="175"/>
                  <a:pt x="1201" y="141"/>
                  <a:pt x="1312" y="141"/>
                </a:cubicBezTo>
                <a:cubicBezTo>
                  <a:pt x="1391" y="141"/>
                  <a:pt x="1482" y="158"/>
                  <a:pt x="1586" y="194"/>
                </a:cubicBezTo>
                <a:cubicBezTo>
                  <a:pt x="1680" y="224"/>
                  <a:pt x="1767" y="266"/>
                  <a:pt x="1848" y="321"/>
                </a:cubicBezTo>
                <a:cubicBezTo>
                  <a:pt x="1691" y="539"/>
                  <a:pt x="1635" y="828"/>
                  <a:pt x="1810" y="975"/>
                </a:cubicBezTo>
                <a:cubicBezTo>
                  <a:pt x="1854" y="1017"/>
                  <a:pt x="1914" y="1041"/>
                  <a:pt x="1976" y="1043"/>
                </a:cubicBezTo>
                <a:cubicBezTo>
                  <a:pt x="2069" y="1043"/>
                  <a:pt x="2150" y="977"/>
                  <a:pt x="2188" y="871"/>
                </a:cubicBezTo>
                <a:cubicBezTo>
                  <a:pt x="2242" y="719"/>
                  <a:pt x="2206" y="492"/>
                  <a:pt x="2010" y="307"/>
                </a:cubicBezTo>
                <a:cubicBezTo>
                  <a:pt x="2130" y="182"/>
                  <a:pt x="2276" y="115"/>
                  <a:pt x="2426" y="115"/>
                </a:cubicBezTo>
                <a:close/>
                <a:moveTo>
                  <a:pt x="2427" y="0"/>
                </a:moveTo>
                <a:cubicBezTo>
                  <a:pt x="2246" y="0"/>
                  <a:pt x="2065" y="85"/>
                  <a:pt x="1925" y="234"/>
                </a:cubicBezTo>
                <a:cubicBezTo>
                  <a:pt x="1831" y="170"/>
                  <a:pt x="1731" y="121"/>
                  <a:pt x="1625" y="85"/>
                </a:cubicBezTo>
                <a:cubicBezTo>
                  <a:pt x="1510" y="47"/>
                  <a:pt x="1407" y="29"/>
                  <a:pt x="1315" y="29"/>
                </a:cubicBezTo>
                <a:cubicBezTo>
                  <a:pt x="1170" y="29"/>
                  <a:pt x="1054" y="76"/>
                  <a:pt x="971" y="170"/>
                </a:cubicBezTo>
                <a:cubicBezTo>
                  <a:pt x="850" y="309"/>
                  <a:pt x="833" y="511"/>
                  <a:pt x="833" y="630"/>
                </a:cubicBezTo>
                <a:cubicBezTo>
                  <a:pt x="799" y="622"/>
                  <a:pt x="765" y="617"/>
                  <a:pt x="731" y="617"/>
                </a:cubicBezTo>
                <a:cubicBezTo>
                  <a:pt x="482" y="617"/>
                  <a:pt x="205" y="860"/>
                  <a:pt x="103" y="1171"/>
                </a:cubicBezTo>
                <a:cubicBezTo>
                  <a:pt x="1" y="1475"/>
                  <a:pt x="86" y="1756"/>
                  <a:pt x="333" y="1939"/>
                </a:cubicBezTo>
                <a:cubicBezTo>
                  <a:pt x="488" y="2056"/>
                  <a:pt x="650" y="2128"/>
                  <a:pt x="805" y="2147"/>
                </a:cubicBezTo>
                <a:cubicBezTo>
                  <a:pt x="878" y="2405"/>
                  <a:pt x="1084" y="2554"/>
                  <a:pt x="1376" y="2560"/>
                </a:cubicBezTo>
                <a:lnTo>
                  <a:pt x="1424" y="2560"/>
                </a:lnTo>
                <a:cubicBezTo>
                  <a:pt x="1814" y="2560"/>
                  <a:pt x="2123" y="2482"/>
                  <a:pt x="2320" y="2333"/>
                </a:cubicBezTo>
                <a:cubicBezTo>
                  <a:pt x="2352" y="2369"/>
                  <a:pt x="2389" y="2403"/>
                  <a:pt x="2427" y="2433"/>
                </a:cubicBezTo>
                <a:cubicBezTo>
                  <a:pt x="2509" y="2499"/>
                  <a:pt x="2612" y="2533"/>
                  <a:pt x="2717" y="2533"/>
                </a:cubicBezTo>
                <a:cubicBezTo>
                  <a:pt x="2721" y="2533"/>
                  <a:pt x="2724" y="2533"/>
                  <a:pt x="2727" y="2533"/>
                </a:cubicBezTo>
                <a:cubicBezTo>
                  <a:pt x="3104" y="2533"/>
                  <a:pt x="3587" y="2173"/>
                  <a:pt x="3765" y="1762"/>
                </a:cubicBezTo>
                <a:cubicBezTo>
                  <a:pt x="3883" y="1494"/>
                  <a:pt x="3848" y="1241"/>
                  <a:pt x="3674" y="1056"/>
                </a:cubicBezTo>
                <a:cubicBezTo>
                  <a:pt x="3544" y="917"/>
                  <a:pt x="3397" y="845"/>
                  <a:pt x="3238" y="841"/>
                </a:cubicBezTo>
                <a:cubicBezTo>
                  <a:pt x="3223" y="556"/>
                  <a:pt x="3059" y="285"/>
                  <a:pt x="2784" y="111"/>
                </a:cubicBezTo>
                <a:cubicBezTo>
                  <a:pt x="2680" y="41"/>
                  <a:pt x="2555" y="2"/>
                  <a:pt x="24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458190" y="1991470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006465" y="4660558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>
            <a:off x="2149849" y="4731315"/>
            <a:ext cx="178234" cy="178234"/>
            <a:chOff x="5944424" y="1865453"/>
            <a:chExt cx="178234" cy="178234"/>
          </a:xfrm>
        </p:grpSpPr>
        <p:sp>
          <p:nvSpPr>
            <p:cNvPr id="17" name="Google Shape;17;p2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2"/>
          <p:cNvSpPr/>
          <p:nvPr/>
        </p:nvSpPr>
        <p:spPr>
          <a:xfrm>
            <a:off x="349188" y="2791450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 hasCustomPrompt="1"/>
          </p:nvPr>
        </p:nvSpPr>
        <p:spPr>
          <a:xfrm flipH="1">
            <a:off x="2067059" y="1226389"/>
            <a:ext cx="2307600" cy="124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12000" b="1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/>
          </p:nvPr>
        </p:nvSpPr>
        <p:spPr>
          <a:xfrm flipH="1">
            <a:off x="1018109" y="2466192"/>
            <a:ext cx="4405500" cy="90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accent6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 flipH="1">
            <a:off x="1810259" y="3368196"/>
            <a:ext cx="2821200" cy="5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accent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" name="Google Shape;26;p3"/>
          <p:cNvSpPr/>
          <p:nvPr/>
        </p:nvSpPr>
        <p:spPr>
          <a:xfrm flipH="1">
            <a:off x="8265634" y="975912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 flipH="1">
            <a:off x="4706496" y="4707987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 flipH="1">
            <a:off x="3309658" y="4815275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 flipH="1">
            <a:off x="1538972" y="4731537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 flipH="1">
            <a:off x="561529" y="4761633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3"/>
          <p:cNvGrpSpPr/>
          <p:nvPr/>
        </p:nvGrpSpPr>
        <p:grpSpPr>
          <a:xfrm flipH="1">
            <a:off x="2387312" y="4707965"/>
            <a:ext cx="178234" cy="178234"/>
            <a:chOff x="5944424" y="1865453"/>
            <a:chExt cx="178234" cy="178234"/>
          </a:xfrm>
        </p:grpSpPr>
        <p:sp>
          <p:nvSpPr>
            <p:cNvPr id="32" name="Google Shape;32;p3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3"/>
          <p:cNvSpPr/>
          <p:nvPr/>
        </p:nvSpPr>
        <p:spPr>
          <a:xfrm flipH="1">
            <a:off x="5434104" y="371683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 flipH="1">
            <a:off x="4151279" y="4596883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724350" y="546625"/>
            <a:ext cx="769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body" idx="1"/>
          </p:nvPr>
        </p:nvSpPr>
        <p:spPr>
          <a:xfrm>
            <a:off x="4299550" y="1426625"/>
            <a:ext cx="4119900" cy="276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ajawal"/>
              <a:buChar char="●"/>
              <a:defRPr sz="1600">
                <a:solidFill>
                  <a:schemeClr val="dk1"/>
                </a:solidFill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ontserrat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93" name="Google Shape;93;p7"/>
          <p:cNvGrpSpPr/>
          <p:nvPr/>
        </p:nvGrpSpPr>
        <p:grpSpPr>
          <a:xfrm rot="2184049" flipH="1">
            <a:off x="7637616" y="241286"/>
            <a:ext cx="617711" cy="426953"/>
            <a:chOff x="2591975" y="3584475"/>
            <a:chExt cx="106375" cy="73525"/>
          </a:xfrm>
        </p:grpSpPr>
        <p:sp>
          <p:nvSpPr>
            <p:cNvPr id="94" name="Google Shape;94;p7"/>
            <p:cNvSpPr/>
            <p:nvPr/>
          </p:nvSpPr>
          <p:spPr>
            <a:xfrm>
              <a:off x="2603675" y="3597200"/>
              <a:ext cx="81125" cy="43450"/>
            </a:xfrm>
            <a:custGeom>
              <a:avLst/>
              <a:gdLst/>
              <a:ahLst/>
              <a:cxnLst/>
              <a:rect l="l" t="t" r="r" b="b"/>
              <a:pathLst>
                <a:path w="3245" h="1738" extrusionOk="0">
                  <a:moveTo>
                    <a:pt x="722" y="0"/>
                  </a:moveTo>
                  <a:cubicBezTo>
                    <a:pt x="330" y="0"/>
                    <a:pt x="57" y="69"/>
                    <a:pt x="50" y="71"/>
                  </a:cubicBezTo>
                  <a:cubicBezTo>
                    <a:pt x="18" y="79"/>
                    <a:pt x="1" y="109"/>
                    <a:pt x="9" y="141"/>
                  </a:cubicBezTo>
                  <a:cubicBezTo>
                    <a:pt x="15" y="166"/>
                    <a:pt x="38" y="183"/>
                    <a:pt x="63" y="183"/>
                  </a:cubicBezTo>
                  <a:cubicBezTo>
                    <a:pt x="68" y="183"/>
                    <a:pt x="73" y="183"/>
                    <a:pt x="78" y="181"/>
                  </a:cubicBezTo>
                  <a:cubicBezTo>
                    <a:pt x="108" y="173"/>
                    <a:pt x="375" y="107"/>
                    <a:pt x="747" y="107"/>
                  </a:cubicBezTo>
                  <a:cubicBezTo>
                    <a:pt x="1459" y="107"/>
                    <a:pt x="2556" y="349"/>
                    <a:pt x="3127" y="1703"/>
                  </a:cubicBezTo>
                  <a:cubicBezTo>
                    <a:pt x="3136" y="1724"/>
                    <a:pt x="3157" y="1737"/>
                    <a:pt x="3180" y="1737"/>
                  </a:cubicBezTo>
                  <a:cubicBezTo>
                    <a:pt x="3187" y="1737"/>
                    <a:pt x="3195" y="1735"/>
                    <a:pt x="3202" y="1733"/>
                  </a:cubicBezTo>
                  <a:cubicBezTo>
                    <a:pt x="3231" y="1720"/>
                    <a:pt x="3244" y="1688"/>
                    <a:pt x="3231" y="1658"/>
                  </a:cubicBezTo>
                  <a:cubicBezTo>
                    <a:pt x="2638" y="246"/>
                    <a:pt x="1466" y="0"/>
                    <a:pt x="7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2663325" y="3619650"/>
              <a:ext cx="35025" cy="38350"/>
            </a:xfrm>
            <a:custGeom>
              <a:avLst/>
              <a:gdLst/>
              <a:ahLst/>
              <a:cxnLst/>
              <a:rect l="l" t="t" r="r" b="b"/>
              <a:pathLst>
                <a:path w="1401" h="1534" extrusionOk="0">
                  <a:moveTo>
                    <a:pt x="939" y="147"/>
                  </a:moveTo>
                  <a:cubicBezTo>
                    <a:pt x="1035" y="348"/>
                    <a:pt x="1239" y="1218"/>
                    <a:pt x="1205" y="1418"/>
                  </a:cubicBezTo>
                  <a:cubicBezTo>
                    <a:pt x="1022" y="1395"/>
                    <a:pt x="301" y="1007"/>
                    <a:pt x="141" y="863"/>
                  </a:cubicBezTo>
                  <a:cubicBezTo>
                    <a:pt x="181" y="850"/>
                    <a:pt x="279" y="833"/>
                    <a:pt x="520" y="833"/>
                  </a:cubicBezTo>
                  <a:cubicBezTo>
                    <a:pt x="665" y="833"/>
                    <a:pt x="792" y="839"/>
                    <a:pt x="792" y="839"/>
                  </a:cubicBezTo>
                  <a:cubicBezTo>
                    <a:pt x="794" y="839"/>
                    <a:pt x="797" y="840"/>
                    <a:pt x="799" y="840"/>
                  </a:cubicBezTo>
                  <a:cubicBezTo>
                    <a:pt x="813" y="840"/>
                    <a:pt x="826" y="833"/>
                    <a:pt x="837" y="822"/>
                  </a:cubicBezTo>
                  <a:cubicBezTo>
                    <a:pt x="848" y="811"/>
                    <a:pt x="854" y="797"/>
                    <a:pt x="854" y="780"/>
                  </a:cubicBezTo>
                  <a:cubicBezTo>
                    <a:pt x="852" y="775"/>
                    <a:pt x="839" y="428"/>
                    <a:pt x="939" y="147"/>
                  </a:cubicBezTo>
                  <a:close/>
                  <a:moveTo>
                    <a:pt x="928" y="1"/>
                  </a:moveTo>
                  <a:cubicBezTo>
                    <a:pt x="903" y="1"/>
                    <a:pt x="867" y="13"/>
                    <a:pt x="843" y="73"/>
                  </a:cubicBezTo>
                  <a:cubicBezTo>
                    <a:pt x="748" y="307"/>
                    <a:pt x="737" y="597"/>
                    <a:pt x="737" y="722"/>
                  </a:cubicBezTo>
                  <a:cubicBezTo>
                    <a:pt x="684" y="720"/>
                    <a:pt x="603" y="718"/>
                    <a:pt x="518" y="718"/>
                  </a:cubicBezTo>
                  <a:cubicBezTo>
                    <a:pt x="98" y="718"/>
                    <a:pt x="39" y="771"/>
                    <a:pt x="18" y="820"/>
                  </a:cubicBezTo>
                  <a:cubicBezTo>
                    <a:pt x="1" y="854"/>
                    <a:pt x="9" y="892"/>
                    <a:pt x="35" y="918"/>
                  </a:cubicBezTo>
                  <a:cubicBezTo>
                    <a:pt x="164" y="1069"/>
                    <a:pt x="1024" y="1533"/>
                    <a:pt x="1220" y="1533"/>
                  </a:cubicBezTo>
                  <a:cubicBezTo>
                    <a:pt x="1223" y="1533"/>
                    <a:pt x="1225" y="1533"/>
                    <a:pt x="1228" y="1533"/>
                  </a:cubicBezTo>
                  <a:cubicBezTo>
                    <a:pt x="1247" y="1533"/>
                    <a:pt x="1267" y="1527"/>
                    <a:pt x="1284" y="1516"/>
                  </a:cubicBezTo>
                  <a:cubicBezTo>
                    <a:pt x="1401" y="1420"/>
                    <a:pt x="1171" y="443"/>
                    <a:pt x="1088" y="213"/>
                  </a:cubicBezTo>
                  <a:cubicBezTo>
                    <a:pt x="1033" y="60"/>
                    <a:pt x="988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2591975" y="3584475"/>
              <a:ext cx="57700" cy="30100"/>
            </a:xfrm>
            <a:custGeom>
              <a:avLst/>
              <a:gdLst/>
              <a:ahLst/>
              <a:cxnLst/>
              <a:rect l="l" t="t" r="r" b="b"/>
              <a:pathLst>
                <a:path w="2308" h="1204" extrusionOk="0">
                  <a:moveTo>
                    <a:pt x="1214" y="116"/>
                  </a:moveTo>
                  <a:cubicBezTo>
                    <a:pt x="1552" y="116"/>
                    <a:pt x="1731" y="146"/>
                    <a:pt x="1784" y="175"/>
                  </a:cubicBezTo>
                  <a:cubicBezTo>
                    <a:pt x="1952" y="265"/>
                    <a:pt x="2112" y="599"/>
                    <a:pt x="2176" y="763"/>
                  </a:cubicBezTo>
                  <a:cubicBezTo>
                    <a:pt x="2037" y="865"/>
                    <a:pt x="1891" y="952"/>
                    <a:pt x="1735" y="1027"/>
                  </a:cubicBezTo>
                  <a:cubicBezTo>
                    <a:pt x="1648" y="1065"/>
                    <a:pt x="1361" y="1091"/>
                    <a:pt x="1001" y="1091"/>
                  </a:cubicBezTo>
                  <a:cubicBezTo>
                    <a:pt x="520" y="1091"/>
                    <a:pt x="173" y="1048"/>
                    <a:pt x="116" y="1016"/>
                  </a:cubicBezTo>
                  <a:cubicBezTo>
                    <a:pt x="126" y="961"/>
                    <a:pt x="365" y="805"/>
                    <a:pt x="626" y="682"/>
                  </a:cubicBezTo>
                  <a:cubicBezTo>
                    <a:pt x="646" y="673"/>
                    <a:pt x="658" y="654"/>
                    <a:pt x="660" y="635"/>
                  </a:cubicBezTo>
                  <a:cubicBezTo>
                    <a:pt x="660" y="612"/>
                    <a:pt x="652" y="593"/>
                    <a:pt x="633" y="582"/>
                  </a:cubicBezTo>
                  <a:cubicBezTo>
                    <a:pt x="537" y="522"/>
                    <a:pt x="279" y="350"/>
                    <a:pt x="188" y="226"/>
                  </a:cubicBezTo>
                  <a:cubicBezTo>
                    <a:pt x="286" y="173"/>
                    <a:pt x="726" y="116"/>
                    <a:pt x="1214" y="116"/>
                  </a:cubicBezTo>
                  <a:close/>
                  <a:moveTo>
                    <a:pt x="1214" y="1"/>
                  </a:moveTo>
                  <a:cubicBezTo>
                    <a:pt x="1203" y="1"/>
                    <a:pt x="173" y="3"/>
                    <a:pt x="75" y="180"/>
                  </a:cubicBezTo>
                  <a:cubicBezTo>
                    <a:pt x="58" y="205"/>
                    <a:pt x="60" y="239"/>
                    <a:pt x="77" y="265"/>
                  </a:cubicBezTo>
                  <a:cubicBezTo>
                    <a:pt x="150" y="388"/>
                    <a:pt x="365" y="541"/>
                    <a:pt x="486" y="622"/>
                  </a:cubicBezTo>
                  <a:cubicBezTo>
                    <a:pt x="297" y="718"/>
                    <a:pt x="13" y="880"/>
                    <a:pt x="3" y="1005"/>
                  </a:cubicBezTo>
                  <a:cubicBezTo>
                    <a:pt x="1" y="1044"/>
                    <a:pt x="18" y="1080"/>
                    <a:pt x="52" y="1101"/>
                  </a:cubicBezTo>
                  <a:cubicBezTo>
                    <a:pt x="196" y="1199"/>
                    <a:pt x="920" y="1203"/>
                    <a:pt x="1003" y="1203"/>
                  </a:cubicBezTo>
                  <a:cubicBezTo>
                    <a:pt x="1146" y="1203"/>
                    <a:pt x="1629" y="1197"/>
                    <a:pt x="1782" y="1129"/>
                  </a:cubicBezTo>
                  <a:cubicBezTo>
                    <a:pt x="2018" y="1025"/>
                    <a:pt x="2269" y="837"/>
                    <a:pt x="2280" y="829"/>
                  </a:cubicBezTo>
                  <a:cubicBezTo>
                    <a:pt x="2301" y="814"/>
                    <a:pt x="2308" y="786"/>
                    <a:pt x="2301" y="763"/>
                  </a:cubicBezTo>
                  <a:cubicBezTo>
                    <a:pt x="2293" y="742"/>
                    <a:pt x="2099" y="209"/>
                    <a:pt x="1837" y="71"/>
                  </a:cubicBezTo>
                  <a:cubicBezTo>
                    <a:pt x="1720" y="9"/>
                    <a:pt x="1397" y="1"/>
                    <a:pt x="1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97;p7"/>
          <p:cNvSpPr/>
          <p:nvPr/>
        </p:nvSpPr>
        <p:spPr>
          <a:xfrm rot="-5626337" flipH="1">
            <a:off x="6644732" y="327706"/>
            <a:ext cx="54719" cy="54719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" name="Google Shape;98;p7"/>
          <p:cNvGrpSpPr/>
          <p:nvPr/>
        </p:nvGrpSpPr>
        <p:grpSpPr>
          <a:xfrm flipH="1">
            <a:off x="8712933" y="205953"/>
            <a:ext cx="178234" cy="178234"/>
            <a:chOff x="5944424" y="1865453"/>
            <a:chExt cx="178234" cy="178234"/>
          </a:xfrm>
        </p:grpSpPr>
        <p:sp>
          <p:nvSpPr>
            <p:cNvPr id="99" name="Google Shape;99;p7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7"/>
          <p:cNvSpPr/>
          <p:nvPr/>
        </p:nvSpPr>
        <p:spPr>
          <a:xfrm flipH="1">
            <a:off x="8759731" y="105537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982598" y="213962"/>
            <a:ext cx="249717" cy="282249"/>
          </a:xfrm>
          <a:custGeom>
            <a:avLst/>
            <a:gdLst/>
            <a:ahLst/>
            <a:cxnLst/>
            <a:rect l="l" t="t" r="r" b="b"/>
            <a:pathLst>
              <a:path w="1944" h="2197" extrusionOk="0">
                <a:moveTo>
                  <a:pt x="941" y="602"/>
                </a:moveTo>
                <a:lnTo>
                  <a:pt x="941" y="602"/>
                </a:lnTo>
                <a:cubicBezTo>
                  <a:pt x="1045" y="717"/>
                  <a:pt x="1101" y="834"/>
                  <a:pt x="1094" y="894"/>
                </a:cubicBezTo>
                <a:cubicBezTo>
                  <a:pt x="1094" y="909"/>
                  <a:pt x="1086" y="919"/>
                  <a:pt x="1075" y="926"/>
                </a:cubicBezTo>
                <a:cubicBezTo>
                  <a:pt x="1054" y="938"/>
                  <a:pt x="1033" y="945"/>
                  <a:pt x="1009" y="945"/>
                </a:cubicBezTo>
                <a:cubicBezTo>
                  <a:pt x="1008" y="945"/>
                  <a:pt x="1006" y="945"/>
                  <a:pt x="1004" y="945"/>
                </a:cubicBezTo>
                <a:cubicBezTo>
                  <a:pt x="985" y="945"/>
                  <a:pt x="968" y="933"/>
                  <a:pt x="958" y="917"/>
                </a:cubicBezTo>
                <a:cubicBezTo>
                  <a:pt x="922" y="864"/>
                  <a:pt x="907" y="745"/>
                  <a:pt x="941" y="602"/>
                </a:cubicBezTo>
                <a:close/>
                <a:moveTo>
                  <a:pt x="1431" y="114"/>
                </a:moveTo>
                <a:cubicBezTo>
                  <a:pt x="1487" y="114"/>
                  <a:pt x="1529" y="135"/>
                  <a:pt x="1560" y="179"/>
                </a:cubicBezTo>
                <a:cubicBezTo>
                  <a:pt x="1765" y="470"/>
                  <a:pt x="1456" y="1556"/>
                  <a:pt x="1290" y="2041"/>
                </a:cubicBezTo>
                <a:cubicBezTo>
                  <a:pt x="911" y="1713"/>
                  <a:pt x="120" y="947"/>
                  <a:pt x="128" y="568"/>
                </a:cubicBezTo>
                <a:cubicBezTo>
                  <a:pt x="128" y="513"/>
                  <a:pt x="154" y="460"/>
                  <a:pt x="198" y="425"/>
                </a:cubicBezTo>
                <a:cubicBezTo>
                  <a:pt x="268" y="372"/>
                  <a:pt x="354" y="342"/>
                  <a:pt x="443" y="342"/>
                </a:cubicBezTo>
                <a:cubicBezTo>
                  <a:pt x="569" y="342"/>
                  <a:pt x="715" y="404"/>
                  <a:pt x="847" y="513"/>
                </a:cubicBezTo>
                <a:cubicBezTo>
                  <a:pt x="790" y="698"/>
                  <a:pt x="796" y="883"/>
                  <a:pt x="867" y="983"/>
                </a:cubicBezTo>
                <a:cubicBezTo>
                  <a:pt x="902" y="1034"/>
                  <a:pt x="952" y="1060"/>
                  <a:pt x="1010" y="1060"/>
                </a:cubicBezTo>
                <a:cubicBezTo>
                  <a:pt x="1047" y="1060"/>
                  <a:pt x="1087" y="1049"/>
                  <a:pt x="1128" y="1028"/>
                </a:cubicBezTo>
                <a:cubicBezTo>
                  <a:pt x="1173" y="1004"/>
                  <a:pt x="1203" y="960"/>
                  <a:pt x="1207" y="909"/>
                </a:cubicBezTo>
                <a:cubicBezTo>
                  <a:pt x="1224" y="777"/>
                  <a:pt x="1109" y="602"/>
                  <a:pt x="981" y="479"/>
                </a:cubicBezTo>
                <a:cubicBezTo>
                  <a:pt x="1030" y="359"/>
                  <a:pt x="1150" y="151"/>
                  <a:pt x="1392" y="117"/>
                </a:cubicBezTo>
                <a:cubicBezTo>
                  <a:pt x="1406" y="115"/>
                  <a:pt x="1418" y="114"/>
                  <a:pt x="1431" y="114"/>
                </a:cubicBezTo>
                <a:close/>
                <a:moveTo>
                  <a:pt x="1430" y="0"/>
                </a:moveTo>
                <a:cubicBezTo>
                  <a:pt x="1413" y="0"/>
                  <a:pt x="1394" y="1"/>
                  <a:pt x="1375" y="4"/>
                </a:cubicBezTo>
                <a:cubicBezTo>
                  <a:pt x="1169" y="34"/>
                  <a:pt x="990" y="181"/>
                  <a:pt x="890" y="400"/>
                </a:cubicBezTo>
                <a:cubicBezTo>
                  <a:pt x="788" y="321"/>
                  <a:pt x="626" y="230"/>
                  <a:pt x="441" y="230"/>
                </a:cubicBezTo>
                <a:cubicBezTo>
                  <a:pt x="438" y="230"/>
                  <a:pt x="435" y="230"/>
                  <a:pt x="432" y="230"/>
                </a:cubicBezTo>
                <a:cubicBezTo>
                  <a:pt x="322" y="230"/>
                  <a:pt x="215" y="268"/>
                  <a:pt x="128" y="336"/>
                </a:cubicBezTo>
                <a:cubicBezTo>
                  <a:pt x="56" y="389"/>
                  <a:pt x="13" y="474"/>
                  <a:pt x="13" y="564"/>
                </a:cubicBezTo>
                <a:cubicBezTo>
                  <a:pt x="0" y="1102"/>
                  <a:pt x="1226" y="2139"/>
                  <a:pt x="1279" y="2183"/>
                </a:cubicBezTo>
                <a:cubicBezTo>
                  <a:pt x="1288" y="2192"/>
                  <a:pt x="1301" y="2196"/>
                  <a:pt x="1316" y="2196"/>
                </a:cubicBezTo>
                <a:cubicBezTo>
                  <a:pt x="1339" y="2196"/>
                  <a:pt x="1360" y="2181"/>
                  <a:pt x="1369" y="2160"/>
                </a:cubicBezTo>
                <a:cubicBezTo>
                  <a:pt x="1428" y="1994"/>
                  <a:pt x="1943" y="525"/>
                  <a:pt x="1654" y="115"/>
                </a:cubicBezTo>
                <a:cubicBezTo>
                  <a:pt x="1600" y="39"/>
                  <a:pt x="1526" y="0"/>
                  <a:pt x="1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 rot="-5627163" flipH="1">
            <a:off x="2380380" y="207598"/>
            <a:ext cx="173727" cy="174941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 flipH="1">
            <a:off x="2987731" y="28952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" name="Google Shape;107;p7"/>
          <p:cNvGrpSpPr/>
          <p:nvPr/>
        </p:nvGrpSpPr>
        <p:grpSpPr>
          <a:xfrm flipH="1">
            <a:off x="1626858" y="457515"/>
            <a:ext cx="178234" cy="178234"/>
            <a:chOff x="5944424" y="1865453"/>
            <a:chExt cx="178234" cy="178234"/>
          </a:xfrm>
        </p:grpSpPr>
        <p:sp>
          <p:nvSpPr>
            <p:cNvPr id="108" name="Google Shape;108;p7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" name="Google Shape;112;p7"/>
          <p:cNvSpPr/>
          <p:nvPr/>
        </p:nvSpPr>
        <p:spPr>
          <a:xfrm rot="-5627163" flipH="1">
            <a:off x="2252655" y="4797186"/>
            <a:ext cx="173727" cy="174941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7"/>
          <p:cNvSpPr/>
          <p:nvPr/>
        </p:nvSpPr>
        <p:spPr>
          <a:xfrm rot="-5627164" flipH="1">
            <a:off x="6339142" y="4617685"/>
            <a:ext cx="305876" cy="282245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"/>
          <p:cNvSpPr/>
          <p:nvPr/>
        </p:nvSpPr>
        <p:spPr>
          <a:xfrm rot="-5627163" flipH="1">
            <a:off x="5219505" y="4727723"/>
            <a:ext cx="173727" cy="174941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" name="Google Shape;115;p7"/>
          <p:cNvGrpSpPr/>
          <p:nvPr/>
        </p:nvGrpSpPr>
        <p:grpSpPr>
          <a:xfrm flipH="1">
            <a:off x="3097808" y="4726090"/>
            <a:ext cx="178234" cy="178234"/>
            <a:chOff x="5944424" y="1865453"/>
            <a:chExt cx="178234" cy="178234"/>
          </a:xfrm>
        </p:grpSpPr>
        <p:sp>
          <p:nvSpPr>
            <p:cNvPr id="116" name="Google Shape;116;p7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title"/>
          </p:nvPr>
        </p:nvSpPr>
        <p:spPr>
          <a:xfrm>
            <a:off x="3139725" y="1217000"/>
            <a:ext cx="5303400" cy="27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 b="1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2" name="Google Shape;122;p8"/>
          <p:cNvSpPr/>
          <p:nvPr/>
        </p:nvSpPr>
        <p:spPr>
          <a:xfrm flipH="1">
            <a:off x="5433636" y="4854399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398" y="115"/>
                </a:moveTo>
                <a:cubicBezTo>
                  <a:pt x="548" y="120"/>
                  <a:pt x="669" y="245"/>
                  <a:pt x="669" y="396"/>
                </a:cubicBezTo>
                <a:cubicBezTo>
                  <a:pt x="669" y="549"/>
                  <a:pt x="548" y="673"/>
                  <a:pt x="396" y="677"/>
                </a:cubicBezTo>
                <a:cubicBezTo>
                  <a:pt x="243" y="673"/>
                  <a:pt x="124" y="547"/>
                  <a:pt x="124" y="396"/>
                </a:cubicBezTo>
                <a:cubicBezTo>
                  <a:pt x="126" y="243"/>
                  <a:pt x="245" y="120"/>
                  <a:pt x="398" y="115"/>
                </a:cubicBezTo>
                <a:close/>
                <a:moveTo>
                  <a:pt x="396" y="0"/>
                </a:moveTo>
                <a:cubicBezTo>
                  <a:pt x="179" y="0"/>
                  <a:pt x="1" y="177"/>
                  <a:pt x="1" y="396"/>
                </a:cubicBezTo>
                <a:cubicBezTo>
                  <a:pt x="1" y="613"/>
                  <a:pt x="177" y="792"/>
                  <a:pt x="396" y="792"/>
                </a:cubicBezTo>
                <a:lnTo>
                  <a:pt x="399" y="792"/>
                </a:lnTo>
                <a:cubicBezTo>
                  <a:pt x="618" y="792"/>
                  <a:pt x="794" y="613"/>
                  <a:pt x="794" y="396"/>
                </a:cubicBezTo>
                <a:cubicBezTo>
                  <a:pt x="794" y="177"/>
                  <a:pt x="616" y="0"/>
                  <a:pt x="3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 flipH="1">
            <a:off x="327548" y="1583045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7179013" y="4624162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" name="Google Shape;125;p8"/>
          <p:cNvGrpSpPr/>
          <p:nvPr/>
        </p:nvGrpSpPr>
        <p:grpSpPr>
          <a:xfrm>
            <a:off x="8330462" y="4676165"/>
            <a:ext cx="178234" cy="178234"/>
            <a:chOff x="5944424" y="1865453"/>
            <a:chExt cx="178234" cy="178234"/>
          </a:xfrm>
        </p:grpSpPr>
        <p:sp>
          <p:nvSpPr>
            <p:cNvPr id="126" name="Google Shape;126;p8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" name="Google Shape;130;p8"/>
          <p:cNvSpPr/>
          <p:nvPr/>
        </p:nvSpPr>
        <p:spPr>
          <a:xfrm flipH="1">
            <a:off x="4401277" y="4854400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"/>
          <p:cNvSpPr/>
          <p:nvPr/>
        </p:nvSpPr>
        <p:spPr>
          <a:xfrm>
            <a:off x="8560625" y="3646969"/>
            <a:ext cx="305874" cy="345709"/>
          </a:xfrm>
          <a:custGeom>
            <a:avLst/>
            <a:gdLst/>
            <a:ahLst/>
            <a:cxnLst/>
            <a:rect l="l" t="t" r="r" b="b"/>
            <a:pathLst>
              <a:path w="1944" h="2197" extrusionOk="0">
                <a:moveTo>
                  <a:pt x="941" y="602"/>
                </a:moveTo>
                <a:lnTo>
                  <a:pt x="941" y="602"/>
                </a:lnTo>
                <a:cubicBezTo>
                  <a:pt x="1045" y="717"/>
                  <a:pt x="1101" y="834"/>
                  <a:pt x="1094" y="894"/>
                </a:cubicBezTo>
                <a:cubicBezTo>
                  <a:pt x="1094" y="909"/>
                  <a:pt x="1086" y="919"/>
                  <a:pt x="1075" y="926"/>
                </a:cubicBezTo>
                <a:cubicBezTo>
                  <a:pt x="1054" y="938"/>
                  <a:pt x="1033" y="945"/>
                  <a:pt x="1009" y="945"/>
                </a:cubicBezTo>
                <a:cubicBezTo>
                  <a:pt x="1008" y="945"/>
                  <a:pt x="1006" y="945"/>
                  <a:pt x="1004" y="945"/>
                </a:cubicBezTo>
                <a:cubicBezTo>
                  <a:pt x="985" y="945"/>
                  <a:pt x="968" y="933"/>
                  <a:pt x="958" y="917"/>
                </a:cubicBezTo>
                <a:cubicBezTo>
                  <a:pt x="922" y="864"/>
                  <a:pt x="907" y="745"/>
                  <a:pt x="941" y="602"/>
                </a:cubicBezTo>
                <a:close/>
                <a:moveTo>
                  <a:pt x="1431" y="114"/>
                </a:moveTo>
                <a:cubicBezTo>
                  <a:pt x="1487" y="114"/>
                  <a:pt x="1529" y="135"/>
                  <a:pt x="1560" y="179"/>
                </a:cubicBezTo>
                <a:cubicBezTo>
                  <a:pt x="1765" y="470"/>
                  <a:pt x="1456" y="1556"/>
                  <a:pt x="1290" y="2041"/>
                </a:cubicBezTo>
                <a:cubicBezTo>
                  <a:pt x="911" y="1713"/>
                  <a:pt x="120" y="947"/>
                  <a:pt x="128" y="568"/>
                </a:cubicBezTo>
                <a:cubicBezTo>
                  <a:pt x="128" y="513"/>
                  <a:pt x="154" y="460"/>
                  <a:pt x="198" y="425"/>
                </a:cubicBezTo>
                <a:cubicBezTo>
                  <a:pt x="268" y="372"/>
                  <a:pt x="354" y="342"/>
                  <a:pt x="443" y="342"/>
                </a:cubicBezTo>
                <a:cubicBezTo>
                  <a:pt x="569" y="342"/>
                  <a:pt x="715" y="404"/>
                  <a:pt x="847" y="513"/>
                </a:cubicBezTo>
                <a:cubicBezTo>
                  <a:pt x="790" y="698"/>
                  <a:pt x="796" y="883"/>
                  <a:pt x="867" y="983"/>
                </a:cubicBezTo>
                <a:cubicBezTo>
                  <a:pt x="902" y="1034"/>
                  <a:pt x="952" y="1060"/>
                  <a:pt x="1010" y="1060"/>
                </a:cubicBezTo>
                <a:cubicBezTo>
                  <a:pt x="1047" y="1060"/>
                  <a:pt x="1087" y="1049"/>
                  <a:pt x="1128" y="1028"/>
                </a:cubicBezTo>
                <a:cubicBezTo>
                  <a:pt x="1173" y="1004"/>
                  <a:pt x="1203" y="960"/>
                  <a:pt x="1207" y="909"/>
                </a:cubicBezTo>
                <a:cubicBezTo>
                  <a:pt x="1224" y="777"/>
                  <a:pt x="1109" y="602"/>
                  <a:pt x="981" y="479"/>
                </a:cubicBezTo>
                <a:cubicBezTo>
                  <a:pt x="1030" y="359"/>
                  <a:pt x="1150" y="151"/>
                  <a:pt x="1392" y="117"/>
                </a:cubicBezTo>
                <a:cubicBezTo>
                  <a:pt x="1406" y="115"/>
                  <a:pt x="1418" y="114"/>
                  <a:pt x="1431" y="114"/>
                </a:cubicBezTo>
                <a:close/>
                <a:moveTo>
                  <a:pt x="1430" y="0"/>
                </a:moveTo>
                <a:cubicBezTo>
                  <a:pt x="1413" y="0"/>
                  <a:pt x="1394" y="1"/>
                  <a:pt x="1375" y="4"/>
                </a:cubicBezTo>
                <a:cubicBezTo>
                  <a:pt x="1169" y="34"/>
                  <a:pt x="990" y="181"/>
                  <a:pt x="890" y="400"/>
                </a:cubicBezTo>
                <a:cubicBezTo>
                  <a:pt x="788" y="321"/>
                  <a:pt x="626" y="230"/>
                  <a:pt x="441" y="230"/>
                </a:cubicBezTo>
                <a:cubicBezTo>
                  <a:pt x="438" y="230"/>
                  <a:pt x="435" y="230"/>
                  <a:pt x="432" y="230"/>
                </a:cubicBezTo>
                <a:cubicBezTo>
                  <a:pt x="322" y="230"/>
                  <a:pt x="215" y="268"/>
                  <a:pt x="128" y="336"/>
                </a:cubicBezTo>
                <a:cubicBezTo>
                  <a:pt x="56" y="389"/>
                  <a:pt x="13" y="474"/>
                  <a:pt x="13" y="564"/>
                </a:cubicBezTo>
                <a:cubicBezTo>
                  <a:pt x="0" y="1102"/>
                  <a:pt x="1226" y="2139"/>
                  <a:pt x="1279" y="2183"/>
                </a:cubicBezTo>
                <a:cubicBezTo>
                  <a:pt x="1288" y="2192"/>
                  <a:pt x="1301" y="2196"/>
                  <a:pt x="1316" y="2196"/>
                </a:cubicBezTo>
                <a:cubicBezTo>
                  <a:pt x="1339" y="2196"/>
                  <a:pt x="1360" y="2181"/>
                  <a:pt x="1369" y="2160"/>
                </a:cubicBezTo>
                <a:cubicBezTo>
                  <a:pt x="1428" y="1994"/>
                  <a:pt x="1943" y="525"/>
                  <a:pt x="1654" y="115"/>
                </a:cubicBezTo>
                <a:cubicBezTo>
                  <a:pt x="1600" y="39"/>
                  <a:pt x="1526" y="0"/>
                  <a:pt x="1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"/>
          <p:cNvSpPr/>
          <p:nvPr/>
        </p:nvSpPr>
        <p:spPr>
          <a:xfrm>
            <a:off x="3080950" y="356062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"/>
          <p:cNvSpPr txBox="1">
            <a:spLocks noGrp="1"/>
          </p:cNvSpPr>
          <p:nvPr>
            <p:ph type="title"/>
          </p:nvPr>
        </p:nvSpPr>
        <p:spPr>
          <a:xfrm>
            <a:off x="3432025" y="625641"/>
            <a:ext cx="4017300" cy="19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6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5" name="Google Shape;135;p9"/>
          <p:cNvSpPr txBox="1">
            <a:spLocks noGrp="1"/>
          </p:cNvSpPr>
          <p:nvPr>
            <p:ph type="subTitle" idx="1"/>
          </p:nvPr>
        </p:nvSpPr>
        <p:spPr>
          <a:xfrm>
            <a:off x="3432200" y="2583141"/>
            <a:ext cx="4017300" cy="123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8043805" y="4762487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6321563" y="4886000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677225" y="468475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"/>
          <p:cNvSpPr txBox="1">
            <a:spLocks noGrp="1"/>
          </p:cNvSpPr>
          <p:nvPr>
            <p:ph type="title"/>
          </p:nvPr>
        </p:nvSpPr>
        <p:spPr>
          <a:xfrm>
            <a:off x="705150" y="546625"/>
            <a:ext cx="7733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175013" y="1824853"/>
            <a:ext cx="9249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 b="1"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92" name="Google Shape;192;p13"/>
          <p:cNvSpPr txBox="1">
            <a:spLocks noGrp="1"/>
          </p:cNvSpPr>
          <p:nvPr>
            <p:ph type="subTitle" idx="1"/>
          </p:nvPr>
        </p:nvSpPr>
        <p:spPr>
          <a:xfrm>
            <a:off x="724413" y="3649290"/>
            <a:ext cx="1826100" cy="6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3" name="Google Shape;193;p13"/>
          <p:cNvSpPr txBox="1">
            <a:spLocks noGrp="1"/>
          </p:cNvSpPr>
          <p:nvPr>
            <p:ph type="subTitle" idx="3"/>
          </p:nvPr>
        </p:nvSpPr>
        <p:spPr>
          <a:xfrm>
            <a:off x="724413" y="2851050"/>
            <a:ext cx="1826100" cy="6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300"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4" name="Google Shape;194;p1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3132676" y="1824853"/>
            <a:ext cx="9249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 b="1"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95" name="Google Shape;195;p13"/>
          <p:cNvSpPr txBox="1">
            <a:spLocks noGrp="1"/>
          </p:cNvSpPr>
          <p:nvPr>
            <p:ph type="subTitle" idx="5"/>
          </p:nvPr>
        </p:nvSpPr>
        <p:spPr>
          <a:xfrm>
            <a:off x="2682063" y="3649290"/>
            <a:ext cx="1826100" cy="6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6" name="Google Shape;196;p13"/>
          <p:cNvSpPr txBox="1">
            <a:spLocks noGrp="1"/>
          </p:cNvSpPr>
          <p:nvPr>
            <p:ph type="subTitle" idx="6"/>
          </p:nvPr>
        </p:nvSpPr>
        <p:spPr>
          <a:xfrm>
            <a:off x="2682063" y="2851050"/>
            <a:ext cx="1826100" cy="6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300"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7" name="Google Shape;197;p13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5090340" y="1824853"/>
            <a:ext cx="9249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 b="1"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98" name="Google Shape;198;p13"/>
          <p:cNvSpPr txBox="1">
            <a:spLocks noGrp="1"/>
          </p:cNvSpPr>
          <p:nvPr>
            <p:ph type="subTitle" idx="8"/>
          </p:nvPr>
        </p:nvSpPr>
        <p:spPr>
          <a:xfrm>
            <a:off x="4639725" y="3649290"/>
            <a:ext cx="1826100" cy="6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13"/>
          <p:cNvSpPr txBox="1">
            <a:spLocks noGrp="1"/>
          </p:cNvSpPr>
          <p:nvPr>
            <p:ph type="subTitle" idx="9"/>
          </p:nvPr>
        </p:nvSpPr>
        <p:spPr>
          <a:xfrm>
            <a:off x="4639725" y="2851050"/>
            <a:ext cx="1826100" cy="6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300"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13"/>
          <p:cNvSpPr txBox="1">
            <a:spLocks noGrp="1"/>
          </p:cNvSpPr>
          <p:nvPr>
            <p:ph type="title" idx="13" hasCustomPrompt="1"/>
          </p:nvPr>
        </p:nvSpPr>
        <p:spPr>
          <a:xfrm flipH="1">
            <a:off x="7048003" y="1824853"/>
            <a:ext cx="9249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 b="1"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201" name="Google Shape;201;p13"/>
          <p:cNvSpPr txBox="1">
            <a:spLocks noGrp="1"/>
          </p:cNvSpPr>
          <p:nvPr>
            <p:ph type="subTitle" idx="14"/>
          </p:nvPr>
        </p:nvSpPr>
        <p:spPr>
          <a:xfrm>
            <a:off x="6597403" y="3649290"/>
            <a:ext cx="1826100" cy="6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13"/>
          <p:cNvSpPr txBox="1">
            <a:spLocks noGrp="1"/>
          </p:cNvSpPr>
          <p:nvPr>
            <p:ph type="subTitle" idx="15"/>
          </p:nvPr>
        </p:nvSpPr>
        <p:spPr>
          <a:xfrm>
            <a:off x="6597403" y="2851050"/>
            <a:ext cx="1826100" cy="6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300"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13"/>
          <p:cNvSpPr/>
          <p:nvPr/>
        </p:nvSpPr>
        <p:spPr>
          <a:xfrm flipH="1">
            <a:off x="8591279" y="1345725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3"/>
          <p:cNvSpPr/>
          <p:nvPr/>
        </p:nvSpPr>
        <p:spPr>
          <a:xfrm flipH="1">
            <a:off x="246329" y="1119325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205;p13"/>
          <p:cNvGrpSpPr/>
          <p:nvPr/>
        </p:nvGrpSpPr>
        <p:grpSpPr>
          <a:xfrm flipH="1">
            <a:off x="463158" y="422065"/>
            <a:ext cx="178234" cy="178234"/>
            <a:chOff x="5944424" y="1865453"/>
            <a:chExt cx="178234" cy="178234"/>
          </a:xfrm>
        </p:grpSpPr>
        <p:sp>
          <p:nvSpPr>
            <p:cNvPr id="206" name="Google Shape;206;p13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210;p13"/>
          <p:cNvSpPr/>
          <p:nvPr/>
        </p:nvSpPr>
        <p:spPr>
          <a:xfrm flipH="1">
            <a:off x="7473550" y="306133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 txBox="1">
            <a:spLocks noGrp="1"/>
          </p:cNvSpPr>
          <p:nvPr>
            <p:ph type="title"/>
          </p:nvPr>
        </p:nvSpPr>
        <p:spPr>
          <a:xfrm>
            <a:off x="1820150" y="3153341"/>
            <a:ext cx="5503800" cy="447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0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3" name="Google Shape;213;p14"/>
          <p:cNvSpPr txBox="1">
            <a:spLocks noGrp="1"/>
          </p:cNvSpPr>
          <p:nvPr>
            <p:ph type="subTitle" idx="1"/>
          </p:nvPr>
        </p:nvSpPr>
        <p:spPr>
          <a:xfrm>
            <a:off x="1820175" y="1543241"/>
            <a:ext cx="5503800" cy="161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4" name="Google Shape;214;p14"/>
          <p:cNvSpPr/>
          <p:nvPr/>
        </p:nvSpPr>
        <p:spPr>
          <a:xfrm flipH="1">
            <a:off x="7588279" y="405512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4"/>
          <p:cNvSpPr/>
          <p:nvPr/>
        </p:nvSpPr>
        <p:spPr>
          <a:xfrm flipH="1">
            <a:off x="8419580" y="1173619"/>
            <a:ext cx="305874" cy="345709"/>
          </a:xfrm>
          <a:custGeom>
            <a:avLst/>
            <a:gdLst/>
            <a:ahLst/>
            <a:cxnLst/>
            <a:rect l="l" t="t" r="r" b="b"/>
            <a:pathLst>
              <a:path w="1944" h="2197" extrusionOk="0">
                <a:moveTo>
                  <a:pt x="941" y="602"/>
                </a:moveTo>
                <a:lnTo>
                  <a:pt x="941" y="602"/>
                </a:lnTo>
                <a:cubicBezTo>
                  <a:pt x="1045" y="717"/>
                  <a:pt x="1101" y="834"/>
                  <a:pt x="1094" y="894"/>
                </a:cubicBezTo>
                <a:cubicBezTo>
                  <a:pt x="1094" y="909"/>
                  <a:pt x="1086" y="919"/>
                  <a:pt x="1075" y="926"/>
                </a:cubicBezTo>
                <a:cubicBezTo>
                  <a:pt x="1054" y="938"/>
                  <a:pt x="1033" y="945"/>
                  <a:pt x="1009" y="945"/>
                </a:cubicBezTo>
                <a:cubicBezTo>
                  <a:pt x="1008" y="945"/>
                  <a:pt x="1006" y="945"/>
                  <a:pt x="1004" y="945"/>
                </a:cubicBezTo>
                <a:cubicBezTo>
                  <a:pt x="985" y="945"/>
                  <a:pt x="968" y="933"/>
                  <a:pt x="958" y="917"/>
                </a:cubicBezTo>
                <a:cubicBezTo>
                  <a:pt x="922" y="864"/>
                  <a:pt x="907" y="745"/>
                  <a:pt x="941" y="602"/>
                </a:cubicBezTo>
                <a:close/>
                <a:moveTo>
                  <a:pt x="1431" y="114"/>
                </a:moveTo>
                <a:cubicBezTo>
                  <a:pt x="1487" y="114"/>
                  <a:pt x="1529" y="135"/>
                  <a:pt x="1560" y="179"/>
                </a:cubicBezTo>
                <a:cubicBezTo>
                  <a:pt x="1765" y="470"/>
                  <a:pt x="1456" y="1556"/>
                  <a:pt x="1290" y="2041"/>
                </a:cubicBezTo>
                <a:cubicBezTo>
                  <a:pt x="911" y="1713"/>
                  <a:pt x="120" y="947"/>
                  <a:pt x="128" y="568"/>
                </a:cubicBezTo>
                <a:cubicBezTo>
                  <a:pt x="128" y="513"/>
                  <a:pt x="154" y="460"/>
                  <a:pt x="198" y="425"/>
                </a:cubicBezTo>
                <a:cubicBezTo>
                  <a:pt x="268" y="372"/>
                  <a:pt x="354" y="342"/>
                  <a:pt x="443" y="342"/>
                </a:cubicBezTo>
                <a:cubicBezTo>
                  <a:pt x="569" y="342"/>
                  <a:pt x="715" y="404"/>
                  <a:pt x="847" y="513"/>
                </a:cubicBezTo>
                <a:cubicBezTo>
                  <a:pt x="790" y="698"/>
                  <a:pt x="796" y="883"/>
                  <a:pt x="867" y="983"/>
                </a:cubicBezTo>
                <a:cubicBezTo>
                  <a:pt x="902" y="1034"/>
                  <a:pt x="952" y="1060"/>
                  <a:pt x="1010" y="1060"/>
                </a:cubicBezTo>
                <a:cubicBezTo>
                  <a:pt x="1047" y="1060"/>
                  <a:pt x="1087" y="1049"/>
                  <a:pt x="1128" y="1028"/>
                </a:cubicBezTo>
                <a:cubicBezTo>
                  <a:pt x="1173" y="1004"/>
                  <a:pt x="1203" y="960"/>
                  <a:pt x="1207" y="909"/>
                </a:cubicBezTo>
                <a:cubicBezTo>
                  <a:pt x="1224" y="777"/>
                  <a:pt x="1109" y="602"/>
                  <a:pt x="981" y="479"/>
                </a:cubicBezTo>
                <a:cubicBezTo>
                  <a:pt x="1030" y="359"/>
                  <a:pt x="1150" y="151"/>
                  <a:pt x="1392" y="117"/>
                </a:cubicBezTo>
                <a:cubicBezTo>
                  <a:pt x="1406" y="115"/>
                  <a:pt x="1418" y="114"/>
                  <a:pt x="1431" y="114"/>
                </a:cubicBezTo>
                <a:close/>
                <a:moveTo>
                  <a:pt x="1430" y="0"/>
                </a:moveTo>
                <a:cubicBezTo>
                  <a:pt x="1413" y="0"/>
                  <a:pt x="1394" y="1"/>
                  <a:pt x="1375" y="4"/>
                </a:cubicBezTo>
                <a:cubicBezTo>
                  <a:pt x="1169" y="34"/>
                  <a:pt x="990" y="181"/>
                  <a:pt x="890" y="400"/>
                </a:cubicBezTo>
                <a:cubicBezTo>
                  <a:pt x="788" y="321"/>
                  <a:pt x="626" y="230"/>
                  <a:pt x="441" y="230"/>
                </a:cubicBezTo>
                <a:cubicBezTo>
                  <a:pt x="438" y="230"/>
                  <a:pt x="435" y="230"/>
                  <a:pt x="432" y="230"/>
                </a:cubicBezTo>
                <a:cubicBezTo>
                  <a:pt x="322" y="230"/>
                  <a:pt x="215" y="268"/>
                  <a:pt x="128" y="336"/>
                </a:cubicBezTo>
                <a:cubicBezTo>
                  <a:pt x="56" y="389"/>
                  <a:pt x="13" y="474"/>
                  <a:pt x="13" y="564"/>
                </a:cubicBezTo>
                <a:cubicBezTo>
                  <a:pt x="0" y="1102"/>
                  <a:pt x="1226" y="2139"/>
                  <a:pt x="1279" y="2183"/>
                </a:cubicBezTo>
                <a:cubicBezTo>
                  <a:pt x="1288" y="2192"/>
                  <a:pt x="1301" y="2196"/>
                  <a:pt x="1316" y="2196"/>
                </a:cubicBezTo>
                <a:cubicBezTo>
                  <a:pt x="1339" y="2196"/>
                  <a:pt x="1360" y="2181"/>
                  <a:pt x="1369" y="2160"/>
                </a:cubicBezTo>
                <a:cubicBezTo>
                  <a:pt x="1428" y="1994"/>
                  <a:pt x="1943" y="525"/>
                  <a:pt x="1654" y="115"/>
                </a:cubicBezTo>
                <a:cubicBezTo>
                  <a:pt x="1600" y="39"/>
                  <a:pt x="1526" y="0"/>
                  <a:pt x="1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4"/>
          <p:cNvSpPr/>
          <p:nvPr/>
        </p:nvSpPr>
        <p:spPr>
          <a:xfrm flipH="1">
            <a:off x="8614866" y="716300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4"/>
          <p:cNvSpPr/>
          <p:nvPr/>
        </p:nvSpPr>
        <p:spPr>
          <a:xfrm flipH="1">
            <a:off x="6128356" y="297949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4"/>
          <p:cNvSpPr/>
          <p:nvPr/>
        </p:nvSpPr>
        <p:spPr>
          <a:xfrm flipH="1">
            <a:off x="4718504" y="297950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4"/>
          <p:cNvSpPr/>
          <p:nvPr/>
        </p:nvSpPr>
        <p:spPr>
          <a:xfrm flipH="1">
            <a:off x="2298226" y="468517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4"/>
          <p:cNvSpPr/>
          <p:nvPr/>
        </p:nvSpPr>
        <p:spPr>
          <a:xfrm flipH="1">
            <a:off x="3248070" y="4663258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"/>
          <p:cNvSpPr txBox="1">
            <a:spLocks noGrp="1"/>
          </p:cNvSpPr>
          <p:nvPr>
            <p:ph type="title"/>
          </p:nvPr>
        </p:nvSpPr>
        <p:spPr>
          <a:xfrm>
            <a:off x="705150" y="546625"/>
            <a:ext cx="7733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18"/>
          <p:cNvSpPr txBox="1">
            <a:spLocks noGrp="1"/>
          </p:cNvSpPr>
          <p:nvPr>
            <p:ph type="subTitle" idx="1"/>
          </p:nvPr>
        </p:nvSpPr>
        <p:spPr>
          <a:xfrm>
            <a:off x="724425" y="3116885"/>
            <a:ext cx="1920600" cy="6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18"/>
          <p:cNvSpPr txBox="1">
            <a:spLocks noGrp="1"/>
          </p:cNvSpPr>
          <p:nvPr>
            <p:ph type="subTitle" idx="2"/>
          </p:nvPr>
        </p:nvSpPr>
        <p:spPr>
          <a:xfrm>
            <a:off x="724425" y="2605910"/>
            <a:ext cx="1920600" cy="4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300"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5" name="Google Shape;265;p18"/>
          <p:cNvSpPr txBox="1">
            <a:spLocks noGrp="1"/>
          </p:cNvSpPr>
          <p:nvPr>
            <p:ph type="subTitle" idx="3"/>
          </p:nvPr>
        </p:nvSpPr>
        <p:spPr>
          <a:xfrm>
            <a:off x="3611700" y="3116885"/>
            <a:ext cx="1920600" cy="6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6" name="Google Shape;266;p18"/>
          <p:cNvSpPr txBox="1">
            <a:spLocks noGrp="1"/>
          </p:cNvSpPr>
          <p:nvPr>
            <p:ph type="subTitle" idx="4"/>
          </p:nvPr>
        </p:nvSpPr>
        <p:spPr>
          <a:xfrm>
            <a:off x="3611700" y="2605910"/>
            <a:ext cx="1920600" cy="4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300"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7" name="Google Shape;267;p18"/>
          <p:cNvSpPr txBox="1">
            <a:spLocks noGrp="1"/>
          </p:cNvSpPr>
          <p:nvPr>
            <p:ph type="subTitle" idx="5"/>
          </p:nvPr>
        </p:nvSpPr>
        <p:spPr>
          <a:xfrm>
            <a:off x="6498975" y="3116885"/>
            <a:ext cx="1920600" cy="6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8" name="Google Shape;268;p18"/>
          <p:cNvSpPr txBox="1">
            <a:spLocks noGrp="1"/>
          </p:cNvSpPr>
          <p:nvPr>
            <p:ph type="subTitle" idx="6"/>
          </p:nvPr>
        </p:nvSpPr>
        <p:spPr>
          <a:xfrm>
            <a:off x="6498975" y="2605910"/>
            <a:ext cx="1920600" cy="4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300"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9" name="Google Shape;269;p18"/>
          <p:cNvSpPr/>
          <p:nvPr/>
        </p:nvSpPr>
        <p:spPr>
          <a:xfrm>
            <a:off x="1013749" y="152773"/>
            <a:ext cx="597128" cy="393850"/>
          </a:xfrm>
          <a:custGeom>
            <a:avLst/>
            <a:gdLst/>
            <a:ahLst/>
            <a:cxnLst/>
            <a:rect l="l" t="t" r="r" b="b"/>
            <a:pathLst>
              <a:path w="3883" h="2561" extrusionOk="0">
                <a:moveTo>
                  <a:pt x="1937" y="396"/>
                </a:moveTo>
                <a:cubicBezTo>
                  <a:pt x="2091" y="545"/>
                  <a:pt x="2123" y="722"/>
                  <a:pt x="2080" y="834"/>
                </a:cubicBezTo>
                <a:cubicBezTo>
                  <a:pt x="2058" y="895"/>
                  <a:pt x="2020" y="928"/>
                  <a:pt x="1974" y="928"/>
                </a:cubicBezTo>
                <a:cubicBezTo>
                  <a:pt x="1946" y="928"/>
                  <a:pt x="1916" y="916"/>
                  <a:pt x="1884" y="890"/>
                </a:cubicBezTo>
                <a:cubicBezTo>
                  <a:pt x="1778" y="798"/>
                  <a:pt x="1803" y="583"/>
                  <a:pt x="1937" y="396"/>
                </a:cubicBezTo>
                <a:close/>
                <a:moveTo>
                  <a:pt x="3119" y="966"/>
                </a:moveTo>
                <a:lnTo>
                  <a:pt x="3119" y="966"/>
                </a:lnTo>
                <a:cubicBezTo>
                  <a:pt x="3089" y="1175"/>
                  <a:pt x="2961" y="1330"/>
                  <a:pt x="2789" y="1352"/>
                </a:cubicBezTo>
                <a:cubicBezTo>
                  <a:pt x="2780" y="1354"/>
                  <a:pt x="2769" y="1354"/>
                  <a:pt x="2761" y="1354"/>
                </a:cubicBezTo>
                <a:cubicBezTo>
                  <a:pt x="2714" y="1354"/>
                  <a:pt x="2714" y="1339"/>
                  <a:pt x="2714" y="1328"/>
                </a:cubicBezTo>
                <a:cubicBezTo>
                  <a:pt x="2710" y="1239"/>
                  <a:pt x="2878" y="1020"/>
                  <a:pt x="3119" y="966"/>
                </a:cubicBezTo>
                <a:close/>
                <a:moveTo>
                  <a:pt x="1080" y="1498"/>
                </a:moveTo>
                <a:cubicBezTo>
                  <a:pt x="1110" y="1498"/>
                  <a:pt x="1137" y="1526"/>
                  <a:pt x="1156" y="1549"/>
                </a:cubicBezTo>
                <a:cubicBezTo>
                  <a:pt x="1239" y="1656"/>
                  <a:pt x="1258" y="1773"/>
                  <a:pt x="1212" y="1869"/>
                </a:cubicBezTo>
                <a:cubicBezTo>
                  <a:pt x="1163" y="1971"/>
                  <a:pt x="1041" y="2037"/>
                  <a:pt x="897" y="2039"/>
                </a:cubicBezTo>
                <a:cubicBezTo>
                  <a:pt x="867" y="1847"/>
                  <a:pt x="924" y="1645"/>
                  <a:pt x="1001" y="1552"/>
                </a:cubicBezTo>
                <a:cubicBezTo>
                  <a:pt x="1027" y="1518"/>
                  <a:pt x="1056" y="1498"/>
                  <a:pt x="1080" y="1498"/>
                </a:cubicBezTo>
                <a:close/>
                <a:moveTo>
                  <a:pt x="2367" y="1666"/>
                </a:moveTo>
                <a:cubicBezTo>
                  <a:pt x="2376" y="1666"/>
                  <a:pt x="2399" y="1688"/>
                  <a:pt x="2418" y="1749"/>
                </a:cubicBezTo>
                <a:cubicBezTo>
                  <a:pt x="2465" y="1890"/>
                  <a:pt x="2435" y="2047"/>
                  <a:pt x="2337" y="2160"/>
                </a:cubicBezTo>
                <a:cubicBezTo>
                  <a:pt x="2248" y="2001"/>
                  <a:pt x="2257" y="1828"/>
                  <a:pt x="2308" y="1728"/>
                </a:cubicBezTo>
                <a:cubicBezTo>
                  <a:pt x="2331" y="1684"/>
                  <a:pt x="2357" y="1666"/>
                  <a:pt x="2367" y="1666"/>
                </a:cubicBezTo>
                <a:close/>
                <a:moveTo>
                  <a:pt x="2426" y="115"/>
                </a:moveTo>
                <a:cubicBezTo>
                  <a:pt x="2525" y="115"/>
                  <a:pt x="2626" y="145"/>
                  <a:pt x="2723" y="207"/>
                </a:cubicBezTo>
                <a:cubicBezTo>
                  <a:pt x="2963" y="362"/>
                  <a:pt x="3110" y="598"/>
                  <a:pt x="3121" y="847"/>
                </a:cubicBezTo>
                <a:cubicBezTo>
                  <a:pt x="2823" y="898"/>
                  <a:pt x="2591" y="1171"/>
                  <a:pt x="2597" y="1332"/>
                </a:cubicBezTo>
                <a:cubicBezTo>
                  <a:pt x="2601" y="1397"/>
                  <a:pt x="2642" y="1467"/>
                  <a:pt x="2758" y="1467"/>
                </a:cubicBezTo>
                <a:cubicBezTo>
                  <a:pt x="2772" y="1467"/>
                  <a:pt x="2786" y="1466"/>
                  <a:pt x="2801" y="1464"/>
                </a:cubicBezTo>
                <a:cubicBezTo>
                  <a:pt x="3033" y="1435"/>
                  <a:pt x="3206" y="1228"/>
                  <a:pt x="3231" y="954"/>
                </a:cubicBezTo>
                <a:cubicBezTo>
                  <a:pt x="3361" y="958"/>
                  <a:pt x="3480" y="1017"/>
                  <a:pt x="3587" y="1132"/>
                </a:cubicBezTo>
                <a:cubicBezTo>
                  <a:pt x="3770" y="1326"/>
                  <a:pt x="3727" y="1558"/>
                  <a:pt x="3657" y="1718"/>
                </a:cubicBezTo>
                <a:cubicBezTo>
                  <a:pt x="3499" y="2084"/>
                  <a:pt x="3055" y="2418"/>
                  <a:pt x="2727" y="2418"/>
                </a:cubicBezTo>
                <a:cubicBezTo>
                  <a:pt x="2724" y="2418"/>
                  <a:pt x="2721" y="2418"/>
                  <a:pt x="2717" y="2418"/>
                </a:cubicBezTo>
                <a:cubicBezTo>
                  <a:pt x="2638" y="2418"/>
                  <a:pt x="2561" y="2392"/>
                  <a:pt x="2497" y="2343"/>
                </a:cubicBezTo>
                <a:cubicBezTo>
                  <a:pt x="2463" y="2318"/>
                  <a:pt x="2431" y="2288"/>
                  <a:pt x="2403" y="2256"/>
                </a:cubicBezTo>
                <a:cubicBezTo>
                  <a:pt x="2542" y="2111"/>
                  <a:pt x="2589" y="1903"/>
                  <a:pt x="2527" y="1715"/>
                </a:cubicBezTo>
                <a:cubicBezTo>
                  <a:pt x="2482" y="1573"/>
                  <a:pt x="2408" y="1552"/>
                  <a:pt x="2365" y="1552"/>
                </a:cubicBezTo>
                <a:cubicBezTo>
                  <a:pt x="2306" y="1552"/>
                  <a:pt x="2246" y="1596"/>
                  <a:pt x="2206" y="1675"/>
                </a:cubicBezTo>
                <a:cubicBezTo>
                  <a:pt x="2135" y="1813"/>
                  <a:pt x="2127" y="2037"/>
                  <a:pt x="2252" y="2239"/>
                </a:cubicBezTo>
                <a:cubicBezTo>
                  <a:pt x="2120" y="2339"/>
                  <a:pt x="1876" y="2445"/>
                  <a:pt x="1424" y="2445"/>
                </a:cubicBezTo>
                <a:lnTo>
                  <a:pt x="1378" y="2445"/>
                </a:lnTo>
                <a:cubicBezTo>
                  <a:pt x="1097" y="2441"/>
                  <a:pt x="975" y="2294"/>
                  <a:pt x="924" y="2152"/>
                </a:cubicBezTo>
                <a:cubicBezTo>
                  <a:pt x="1101" y="2141"/>
                  <a:pt x="1246" y="2054"/>
                  <a:pt x="1312" y="1915"/>
                </a:cubicBezTo>
                <a:cubicBezTo>
                  <a:pt x="1380" y="1779"/>
                  <a:pt x="1354" y="1620"/>
                  <a:pt x="1244" y="1477"/>
                </a:cubicBezTo>
                <a:cubicBezTo>
                  <a:pt x="1182" y="1398"/>
                  <a:pt x="1120" y="1383"/>
                  <a:pt x="1078" y="1383"/>
                </a:cubicBezTo>
                <a:cubicBezTo>
                  <a:pt x="1018" y="1383"/>
                  <a:pt x="958" y="1415"/>
                  <a:pt x="909" y="1477"/>
                </a:cubicBezTo>
                <a:cubicBezTo>
                  <a:pt x="820" y="1588"/>
                  <a:pt x="750" y="1805"/>
                  <a:pt x="778" y="2026"/>
                </a:cubicBezTo>
                <a:cubicBezTo>
                  <a:pt x="639" y="1996"/>
                  <a:pt x="509" y="1935"/>
                  <a:pt x="397" y="1847"/>
                </a:cubicBezTo>
                <a:cubicBezTo>
                  <a:pt x="105" y="1630"/>
                  <a:pt x="167" y="1326"/>
                  <a:pt x="207" y="1207"/>
                </a:cubicBezTo>
                <a:cubicBezTo>
                  <a:pt x="294" y="943"/>
                  <a:pt x="526" y="730"/>
                  <a:pt x="726" y="730"/>
                </a:cubicBezTo>
                <a:cubicBezTo>
                  <a:pt x="730" y="730"/>
                  <a:pt x="733" y="730"/>
                  <a:pt x="736" y="730"/>
                </a:cubicBezTo>
                <a:cubicBezTo>
                  <a:pt x="781" y="730"/>
                  <a:pt x="825" y="744"/>
                  <a:pt x="863" y="768"/>
                </a:cubicBezTo>
                <a:cubicBezTo>
                  <a:pt x="872" y="774"/>
                  <a:pt x="881" y="776"/>
                  <a:pt x="891" y="776"/>
                </a:cubicBezTo>
                <a:cubicBezTo>
                  <a:pt x="923" y="776"/>
                  <a:pt x="953" y="747"/>
                  <a:pt x="950" y="711"/>
                </a:cubicBezTo>
                <a:cubicBezTo>
                  <a:pt x="948" y="709"/>
                  <a:pt x="912" y="407"/>
                  <a:pt x="1054" y="245"/>
                </a:cubicBezTo>
                <a:cubicBezTo>
                  <a:pt x="1115" y="175"/>
                  <a:pt x="1201" y="141"/>
                  <a:pt x="1312" y="141"/>
                </a:cubicBezTo>
                <a:cubicBezTo>
                  <a:pt x="1391" y="141"/>
                  <a:pt x="1482" y="158"/>
                  <a:pt x="1586" y="194"/>
                </a:cubicBezTo>
                <a:cubicBezTo>
                  <a:pt x="1680" y="224"/>
                  <a:pt x="1767" y="266"/>
                  <a:pt x="1848" y="321"/>
                </a:cubicBezTo>
                <a:cubicBezTo>
                  <a:pt x="1691" y="539"/>
                  <a:pt x="1635" y="828"/>
                  <a:pt x="1810" y="975"/>
                </a:cubicBezTo>
                <a:cubicBezTo>
                  <a:pt x="1854" y="1017"/>
                  <a:pt x="1914" y="1041"/>
                  <a:pt x="1976" y="1043"/>
                </a:cubicBezTo>
                <a:cubicBezTo>
                  <a:pt x="2069" y="1043"/>
                  <a:pt x="2150" y="977"/>
                  <a:pt x="2188" y="871"/>
                </a:cubicBezTo>
                <a:cubicBezTo>
                  <a:pt x="2242" y="719"/>
                  <a:pt x="2206" y="492"/>
                  <a:pt x="2010" y="307"/>
                </a:cubicBezTo>
                <a:cubicBezTo>
                  <a:pt x="2130" y="182"/>
                  <a:pt x="2276" y="115"/>
                  <a:pt x="2426" y="115"/>
                </a:cubicBezTo>
                <a:close/>
                <a:moveTo>
                  <a:pt x="2427" y="0"/>
                </a:moveTo>
                <a:cubicBezTo>
                  <a:pt x="2246" y="0"/>
                  <a:pt x="2065" y="85"/>
                  <a:pt x="1925" y="234"/>
                </a:cubicBezTo>
                <a:cubicBezTo>
                  <a:pt x="1831" y="170"/>
                  <a:pt x="1731" y="121"/>
                  <a:pt x="1625" y="85"/>
                </a:cubicBezTo>
                <a:cubicBezTo>
                  <a:pt x="1510" y="47"/>
                  <a:pt x="1407" y="29"/>
                  <a:pt x="1315" y="29"/>
                </a:cubicBezTo>
                <a:cubicBezTo>
                  <a:pt x="1170" y="29"/>
                  <a:pt x="1054" y="76"/>
                  <a:pt x="971" y="170"/>
                </a:cubicBezTo>
                <a:cubicBezTo>
                  <a:pt x="850" y="309"/>
                  <a:pt x="833" y="511"/>
                  <a:pt x="833" y="630"/>
                </a:cubicBezTo>
                <a:cubicBezTo>
                  <a:pt x="799" y="622"/>
                  <a:pt x="765" y="617"/>
                  <a:pt x="731" y="617"/>
                </a:cubicBezTo>
                <a:cubicBezTo>
                  <a:pt x="482" y="617"/>
                  <a:pt x="205" y="860"/>
                  <a:pt x="103" y="1171"/>
                </a:cubicBezTo>
                <a:cubicBezTo>
                  <a:pt x="1" y="1475"/>
                  <a:pt x="86" y="1756"/>
                  <a:pt x="333" y="1939"/>
                </a:cubicBezTo>
                <a:cubicBezTo>
                  <a:pt x="488" y="2056"/>
                  <a:pt x="650" y="2128"/>
                  <a:pt x="805" y="2147"/>
                </a:cubicBezTo>
                <a:cubicBezTo>
                  <a:pt x="878" y="2405"/>
                  <a:pt x="1084" y="2554"/>
                  <a:pt x="1376" y="2560"/>
                </a:cubicBezTo>
                <a:lnTo>
                  <a:pt x="1424" y="2560"/>
                </a:lnTo>
                <a:cubicBezTo>
                  <a:pt x="1814" y="2560"/>
                  <a:pt x="2123" y="2482"/>
                  <a:pt x="2320" y="2333"/>
                </a:cubicBezTo>
                <a:cubicBezTo>
                  <a:pt x="2352" y="2369"/>
                  <a:pt x="2389" y="2403"/>
                  <a:pt x="2427" y="2433"/>
                </a:cubicBezTo>
                <a:cubicBezTo>
                  <a:pt x="2509" y="2499"/>
                  <a:pt x="2612" y="2533"/>
                  <a:pt x="2717" y="2533"/>
                </a:cubicBezTo>
                <a:cubicBezTo>
                  <a:pt x="2721" y="2533"/>
                  <a:pt x="2724" y="2533"/>
                  <a:pt x="2727" y="2533"/>
                </a:cubicBezTo>
                <a:cubicBezTo>
                  <a:pt x="3104" y="2533"/>
                  <a:pt x="3587" y="2173"/>
                  <a:pt x="3765" y="1762"/>
                </a:cubicBezTo>
                <a:cubicBezTo>
                  <a:pt x="3883" y="1494"/>
                  <a:pt x="3848" y="1241"/>
                  <a:pt x="3674" y="1056"/>
                </a:cubicBezTo>
                <a:cubicBezTo>
                  <a:pt x="3544" y="917"/>
                  <a:pt x="3397" y="845"/>
                  <a:pt x="3238" y="841"/>
                </a:cubicBezTo>
                <a:cubicBezTo>
                  <a:pt x="3223" y="556"/>
                  <a:pt x="3059" y="285"/>
                  <a:pt x="2784" y="111"/>
                </a:cubicBezTo>
                <a:cubicBezTo>
                  <a:pt x="2680" y="41"/>
                  <a:pt x="2555" y="2"/>
                  <a:pt x="24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8"/>
          <p:cNvSpPr/>
          <p:nvPr/>
        </p:nvSpPr>
        <p:spPr>
          <a:xfrm>
            <a:off x="6883755" y="479307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1" name="Google Shape;271;p18"/>
          <p:cNvGrpSpPr/>
          <p:nvPr/>
        </p:nvGrpSpPr>
        <p:grpSpPr>
          <a:xfrm>
            <a:off x="4651087" y="4549078"/>
            <a:ext cx="178234" cy="178234"/>
            <a:chOff x="5944424" y="1865453"/>
            <a:chExt cx="178234" cy="178234"/>
          </a:xfrm>
        </p:grpSpPr>
        <p:sp>
          <p:nvSpPr>
            <p:cNvPr id="272" name="Google Shape;272;p18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6" name="Google Shape;276;p18"/>
          <p:cNvSpPr/>
          <p:nvPr/>
        </p:nvSpPr>
        <p:spPr>
          <a:xfrm>
            <a:off x="3938955" y="4679937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8"/>
          <p:cNvSpPr/>
          <p:nvPr/>
        </p:nvSpPr>
        <p:spPr>
          <a:xfrm>
            <a:off x="5783503" y="4771158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278;p18"/>
          <p:cNvGrpSpPr/>
          <p:nvPr/>
        </p:nvGrpSpPr>
        <p:grpSpPr>
          <a:xfrm rot="7900333">
            <a:off x="7573101" y="4424717"/>
            <a:ext cx="617705" cy="426950"/>
            <a:chOff x="2591975" y="3584475"/>
            <a:chExt cx="106375" cy="73525"/>
          </a:xfrm>
        </p:grpSpPr>
        <p:sp>
          <p:nvSpPr>
            <p:cNvPr id="279" name="Google Shape;279;p18"/>
            <p:cNvSpPr/>
            <p:nvPr/>
          </p:nvSpPr>
          <p:spPr>
            <a:xfrm>
              <a:off x="2603675" y="3597200"/>
              <a:ext cx="81125" cy="43450"/>
            </a:xfrm>
            <a:custGeom>
              <a:avLst/>
              <a:gdLst/>
              <a:ahLst/>
              <a:cxnLst/>
              <a:rect l="l" t="t" r="r" b="b"/>
              <a:pathLst>
                <a:path w="3245" h="1738" extrusionOk="0">
                  <a:moveTo>
                    <a:pt x="722" y="0"/>
                  </a:moveTo>
                  <a:cubicBezTo>
                    <a:pt x="330" y="0"/>
                    <a:pt x="57" y="69"/>
                    <a:pt x="50" y="71"/>
                  </a:cubicBezTo>
                  <a:cubicBezTo>
                    <a:pt x="18" y="79"/>
                    <a:pt x="1" y="109"/>
                    <a:pt x="9" y="141"/>
                  </a:cubicBezTo>
                  <a:cubicBezTo>
                    <a:pt x="15" y="166"/>
                    <a:pt x="38" y="183"/>
                    <a:pt x="63" y="183"/>
                  </a:cubicBezTo>
                  <a:cubicBezTo>
                    <a:pt x="68" y="183"/>
                    <a:pt x="73" y="183"/>
                    <a:pt x="78" y="181"/>
                  </a:cubicBezTo>
                  <a:cubicBezTo>
                    <a:pt x="108" y="173"/>
                    <a:pt x="375" y="107"/>
                    <a:pt x="747" y="107"/>
                  </a:cubicBezTo>
                  <a:cubicBezTo>
                    <a:pt x="1459" y="107"/>
                    <a:pt x="2556" y="349"/>
                    <a:pt x="3127" y="1703"/>
                  </a:cubicBezTo>
                  <a:cubicBezTo>
                    <a:pt x="3136" y="1724"/>
                    <a:pt x="3157" y="1737"/>
                    <a:pt x="3180" y="1737"/>
                  </a:cubicBezTo>
                  <a:cubicBezTo>
                    <a:pt x="3187" y="1737"/>
                    <a:pt x="3195" y="1735"/>
                    <a:pt x="3202" y="1733"/>
                  </a:cubicBezTo>
                  <a:cubicBezTo>
                    <a:pt x="3231" y="1720"/>
                    <a:pt x="3244" y="1688"/>
                    <a:pt x="3231" y="1658"/>
                  </a:cubicBezTo>
                  <a:cubicBezTo>
                    <a:pt x="2638" y="246"/>
                    <a:pt x="1466" y="0"/>
                    <a:pt x="7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2663325" y="3619650"/>
              <a:ext cx="35025" cy="38350"/>
            </a:xfrm>
            <a:custGeom>
              <a:avLst/>
              <a:gdLst/>
              <a:ahLst/>
              <a:cxnLst/>
              <a:rect l="l" t="t" r="r" b="b"/>
              <a:pathLst>
                <a:path w="1401" h="1534" extrusionOk="0">
                  <a:moveTo>
                    <a:pt x="939" y="147"/>
                  </a:moveTo>
                  <a:cubicBezTo>
                    <a:pt x="1035" y="348"/>
                    <a:pt x="1239" y="1218"/>
                    <a:pt x="1205" y="1418"/>
                  </a:cubicBezTo>
                  <a:cubicBezTo>
                    <a:pt x="1022" y="1395"/>
                    <a:pt x="301" y="1007"/>
                    <a:pt x="141" y="863"/>
                  </a:cubicBezTo>
                  <a:cubicBezTo>
                    <a:pt x="181" y="850"/>
                    <a:pt x="279" y="833"/>
                    <a:pt x="520" y="833"/>
                  </a:cubicBezTo>
                  <a:cubicBezTo>
                    <a:pt x="665" y="833"/>
                    <a:pt x="792" y="839"/>
                    <a:pt x="792" y="839"/>
                  </a:cubicBezTo>
                  <a:cubicBezTo>
                    <a:pt x="794" y="839"/>
                    <a:pt x="797" y="840"/>
                    <a:pt x="799" y="840"/>
                  </a:cubicBezTo>
                  <a:cubicBezTo>
                    <a:pt x="813" y="840"/>
                    <a:pt x="826" y="833"/>
                    <a:pt x="837" y="822"/>
                  </a:cubicBezTo>
                  <a:cubicBezTo>
                    <a:pt x="848" y="811"/>
                    <a:pt x="854" y="797"/>
                    <a:pt x="854" y="780"/>
                  </a:cubicBezTo>
                  <a:cubicBezTo>
                    <a:pt x="852" y="775"/>
                    <a:pt x="839" y="428"/>
                    <a:pt x="939" y="147"/>
                  </a:cubicBezTo>
                  <a:close/>
                  <a:moveTo>
                    <a:pt x="928" y="1"/>
                  </a:moveTo>
                  <a:cubicBezTo>
                    <a:pt x="903" y="1"/>
                    <a:pt x="867" y="13"/>
                    <a:pt x="843" y="73"/>
                  </a:cubicBezTo>
                  <a:cubicBezTo>
                    <a:pt x="748" y="307"/>
                    <a:pt x="737" y="597"/>
                    <a:pt x="737" y="722"/>
                  </a:cubicBezTo>
                  <a:cubicBezTo>
                    <a:pt x="684" y="720"/>
                    <a:pt x="603" y="718"/>
                    <a:pt x="518" y="718"/>
                  </a:cubicBezTo>
                  <a:cubicBezTo>
                    <a:pt x="98" y="718"/>
                    <a:pt x="39" y="771"/>
                    <a:pt x="18" y="820"/>
                  </a:cubicBezTo>
                  <a:cubicBezTo>
                    <a:pt x="1" y="854"/>
                    <a:pt x="9" y="892"/>
                    <a:pt x="35" y="918"/>
                  </a:cubicBezTo>
                  <a:cubicBezTo>
                    <a:pt x="164" y="1069"/>
                    <a:pt x="1024" y="1533"/>
                    <a:pt x="1220" y="1533"/>
                  </a:cubicBezTo>
                  <a:cubicBezTo>
                    <a:pt x="1223" y="1533"/>
                    <a:pt x="1225" y="1533"/>
                    <a:pt x="1228" y="1533"/>
                  </a:cubicBezTo>
                  <a:cubicBezTo>
                    <a:pt x="1247" y="1533"/>
                    <a:pt x="1267" y="1527"/>
                    <a:pt x="1284" y="1516"/>
                  </a:cubicBezTo>
                  <a:cubicBezTo>
                    <a:pt x="1401" y="1420"/>
                    <a:pt x="1171" y="443"/>
                    <a:pt x="1088" y="213"/>
                  </a:cubicBezTo>
                  <a:cubicBezTo>
                    <a:pt x="1033" y="60"/>
                    <a:pt x="988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2591975" y="3584475"/>
              <a:ext cx="57700" cy="30100"/>
            </a:xfrm>
            <a:custGeom>
              <a:avLst/>
              <a:gdLst/>
              <a:ahLst/>
              <a:cxnLst/>
              <a:rect l="l" t="t" r="r" b="b"/>
              <a:pathLst>
                <a:path w="2308" h="1204" extrusionOk="0">
                  <a:moveTo>
                    <a:pt x="1214" y="116"/>
                  </a:moveTo>
                  <a:cubicBezTo>
                    <a:pt x="1552" y="116"/>
                    <a:pt x="1731" y="146"/>
                    <a:pt x="1784" y="175"/>
                  </a:cubicBezTo>
                  <a:cubicBezTo>
                    <a:pt x="1952" y="265"/>
                    <a:pt x="2112" y="599"/>
                    <a:pt x="2176" y="763"/>
                  </a:cubicBezTo>
                  <a:cubicBezTo>
                    <a:pt x="2037" y="865"/>
                    <a:pt x="1891" y="952"/>
                    <a:pt x="1735" y="1027"/>
                  </a:cubicBezTo>
                  <a:cubicBezTo>
                    <a:pt x="1648" y="1065"/>
                    <a:pt x="1361" y="1091"/>
                    <a:pt x="1001" y="1091"/>
                  </a:cubicBezTo>
                  <a:cubicBezTo>
                    <a:pt x="520" y="1091"/>
                    <a:pt x="173" y="1048"/>
                    <a:pt x="116" y="1016"/>
                  </a:cubicBezTo>
                  <a:cubicBezTo>
                    <a:pt x="126" y="961"/>
                    <a:pt x="365" y="805"/>
                    <a:pt x="626" y="682"/>
                  </a:cubicBezTo>
                  <a:cubicBezTo>
                    <a:pt x="646" y="673"/>
                    <a:pt x="658" y="654"/>
                    <a:pt x="660" y="635"/>
                  </a:cubicBezTo>
                  <a:cubicBezTo>
                    <a:pt x="660" y="612"/>
                    <a:pt x="652" y="593"/>
                    <a:pt x="633" y="582"/>
                  </a:cubicBezTo>
                  <a:cubicBezTo>
                    <a:pt x="537" y="522"/>
                    <a:pt x="279" y="350"/>
                    <a:pt x="188" y="226"/>
                  </a:cubicBezTo>
                  <a:cubicBezTo>
                    <a:pt x="286" y="173"/>
                    <a:pt x="726" y="116"/>
                    <a:pt x="1214" y="116"/>
                  </a:cubicBezTo>
                  <a:close/>
                  <a:moveTo>
                    <a:pt x="1214" y="1"/>
                  </a:moveTo>
                  <a:cubicBezTo>
                    <a:pt x="1203" y="1"/>
                    <a:pt x="173" y="3"/>
                    <a:pt x="75" y="180"/>
                  </a:cubicBezTo>
                  <a:cubicBezTo>
                    <a:pt x="58" y="205"/>
                    <a:pt x="60" y="239"/>
                    <a:pt x="77" y="265"/>
                  </a:cubicBezTo>
                  <a:cubicBezTo>
                    <a:pt x="150" y="388"/>
                    <a:pt x="365" y="541"/>
                    <a:pt x="486" y="622"/>
                  </a:cubicBezTo>
                  <a:cubicBezTo>
                    <a:pt x="297" y="718"/>
                    <a:pt x="13" y="880"/>
                    <a:pt x="3" y="1005"/>
                  </a:cubicBezTo>
                  <a:cubicBezTo>
                    <a:pt x="1" y="1044"/>
                    <a:pt x="18" y="1080"/>
                    <a:pt x="52" y="1101"/>
                  </a:cubicBezTo>
                  <a:cubicBezTo>
                    <a:pt x="196" y="1199"/>
                    <a:pt x="920" y="1203"/>
                    <a:pt x="1003" y="1203"/>
                  </a:cubicBezTo>
                  <a:cubicBezTo>
                    <a:pt x="1146" y="1203"/>
                    <a:pt x="1629" y="1197"/>
                    <a:pt x="1782" y="1129"/>
                  </a:cubicBezTo>
                  <a:cubicBezTo>
                    <a:pt x="2018" y="1025"/>
                    <a:pt x="2269" y="837"/>
                    <a:pt x="2280" y="829"/>
                  </a:cubicBezTo>
                  <a:cubicBezTo>
                    <a:pt x="2301" y="814"/>
                    <a:pt x="2308" y="786"/>
                    <a:pt x="2301" y="763"/>
                  </a:cubicBezTo>
                  <a:cubicBezTo>
                    <a:pt x="2293" y="742"/>
                    <a:pt x="2099" y="209"/>
                    <a:pt x="1837" y="71"/>
                  </a:cubicBezTo>
                  <a:cubicBezTo>
                    <a:pt x="1720" y="9"/>
                    <a:pt x="1397" y="1"/>
                    <a:pt x="1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282;p18"/>
          <p:cNvSpPr/>
          <p:nvPr/>
        </p:nvSpPr>
        <p:spPr>
          <a:xfrm>
            <a:off x="180150" y="691850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3" name="Google Shape;283;p18"/>
          <p:cNvGrpSpPr/>
          <p:nvPr/>
        </p:nvGrpSpPr>
        <p:grpSpPr>
          <a:xfrm>
            <a:off x="180149" y="1362015"/>
            <a:ext cx="178234" cy="178234"/>
            <a:chOff x="5944424" y="1865453"/>
            <a:chExt cx="178234" cy="178234"/>
          </a:xfrm>
        </p:grpSpPr>
        <p:sp>
          <p:nvSpPr>
            <p:cNvPr id="284" name="Google Shape;284;p18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8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8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8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8" name="Google Shape;288;p18"/>
          <p:cNvSpPr/>
          <p:nvPr/>
        </p:nvSpPr>
        <p:spPr>
          <a:xfrm>
            <a:off x="609713" y="272313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8"/>
          <p:cNvSpPr/>
          <p:nvPr/>
        </p:nvSpPr>
        <p:spPr>
          <a:xfrm>
            <a:off x="7940888" y="272337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8"/>
          <p:cNvSpPr/>
          <p:nvPr/>
        </p:nvSpPr>
        <p:spPr>
          <a:xfrm>
            <a:off x="8661805" y="798412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3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1"/>
          <p:cNvSpPr txBox="1">
            <a:spLocks noGrp="1"/>
          </p:cNvSpPr>
          <p:nvPr>
            <p:ph type="title" hasCustomPrompt="1"/>
          </p:nvPr>
        </p:nvSpPr>
        <p:spPr>
          <a:xfrm>
            <a:off x="2229588" y="726158"/>
            <a:ext cx="4684800" cy="5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6000" b="1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3" name="Google Shape;343;p21"/>
          <p:cNvSpPr txBox="1">
            <a:spLocks noGrp="1"/>
          </p:cNvSpPr>
          <p:nvPr>
            <p:ph type="subTitle" idx="1"/>
          </p:nvPr>
        </p:nvSpPr>
        <p:spPr>
          <a:xfrm>
            <a:off x="2229625" y="1441392"/>
            <a:ext cx="46848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21"/>
          <p:cNvSpPr txBox="1">
            <a:spLocks noGrp="1"/>
          </p:cNvSpPr>
          <p:nvPr>
            <p:ph type="title" idx="2" hasCustomPrompt="1"/>
          </p:nvPr>
        </p:nvSpPr>
        <p:spPr>
          <a:xfrm>
            <a:off x="2229588" y="2099746"/>
            <a:ext cx="4684800" cy="5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6000" b="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5" name="Google Shape;345;p21"/>
          <p:cNvSpPr txBox="1">
            <a:spLocks noGrp="1"/>
          </p:cNvSpPr>
          <p:nvPr>
            <p:ph type="subTitle" idx="3"/>
          </p:nvPr>
        </p:nvSpPr>
        <p:spPr>
          <a:xfrm>
            <a:off x="2229625" y="2814879"/>
            <a:ext cx="46848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6" name="Google Shape;346;p21"/>
          <p:cNvSpPr txBox="1">
            <a:spLocks noGrp="1"/>
          </p:cNvSpPr>
          <p:nvPr>
            <p:ph type="title" idx="4" hasCustomPrompt="1"/>
          </p:nvPr>
        </p:nvSpPr>
        <p:spPr>
          <a:xfrm>
            <a:off x="2229588" y="3473208"/>
            <a:ext cx="4684800" cy="5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60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7" name="Google Shape;347;p21"/>
          <p:cNvSpPr txBox="1">
            <a:spLocks noGrp="1"/>
          </p:cNvSpPr>
          <p:nvPr>
            <p:ph type="subTitle" idx="5"/>
          </p:nvPr>
        </p:nvSpPr>
        <p:spPr>
          <a:xfrm>
            <a:off x="2229625" y="4188442"/>
            <a:ext cx="46848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21"/>
          <p:cNvSpPr/>
          <p:nvPr/>
        </p:nvSpPr>
        <p:spPr>
          <a:xfrm rot="1374354">
            <a:off x="2923406" y="144221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1"/>
          <p:cNvSpPr/>
          <p:nvPr/>
        </p:nvSpPr>
        <p:spPr>
          <a:xfrm rot="1374343">
            <a:off x="8373858" y="3607161"/>
            <a:ext cx="305873" cy="345710"/>
          </a:xfrm>
          <a:custGeom>
            <a:avLst/>
            <a:gdLst/>
            <a:ahLst/>
            <a:cxnLst/>
            <a:rect l="l" t="t" r="r" b="b"/>
            <a:pathLst>
              <a:path w="1944" h="2197" extrusionOk="0">
                <a:moveTo>
                  <a:pt x="941" y="602"/>
                </a:moveTo>
                <a:lnTo>
                  <a:pt x="941" y="602"/>
                </a:lnTo>
                <a:cubicBezTo>
                  <a:pt x="1045" y="717"/>
                  <a:pt x="1101" y="834"/>
                  <a:pt x="1094" y="894"/>
                </a:cubicBezTo>
                <a:cubicBezTo>
                  <a:pt x="1094" y="909"/>
                  <a:pt x="1086" y="919"/>
                  <a:pt x="1075" y="926"/>
                </a:cubicBezTo>
                <a:cubicBezTo>
                  <a:pt x="1054" y="938"/>
                  <a:pt x="1033" y="945"/>
                  <a:pt x="1009" y="945"/>
                </a:cubicBezTo>
                <a:cubicBezTo>
                  <a:pt x="1008" y="945"/>
                  <a:pt x="1006" y="945"/>
                  <a:pt x="1004" y="945"/>
                </a:cubicBezTo>
                <a:cubicBezTo>
                  <a:pt x="985" y="945"/>
                  <a:pt x="968" y="933"/>
                  <a:pt x="958" y="917"/>
                </a:cubicBezTo>
                <a:cubicBezTo>
                  <a:pt x="922" y="864"/>
                  <a:pt x="907" y="745"/>
                  <a:pt x="941" y="602"/>
                </a:cubicBezTo>
                <a:close/>
                <a:moveTo>
                  <a:pt x="1431" y="114"/>
                </a:moveTo>
                <a:cubicBezTo>
                  <a:pt x="1487" y="114"/>
                  <a:pt x="1529" y="135"/>
                  <a:pt x="1560" y="179"/>
                </a:cubicBezTo>
                <a:cubicBezTo>
                  <a:pt x="1765" y="470"/>
                  <a:pt x="1456" y="1556"/>
                  <a:pt x="1290" y="2041"/>
                </a:cubicBezTo>
                <a:cubicBezTo>
                  <a:pt x="911" y="1713"/>
                  <a:pt x="120" y="947"/>
                  <a:pt x="128" y="568"/>
                </a:cubicBezTo>
                <a:cubicBezTo>
                  <a:pt x="128" y="513"/>
                  <a:pt x="154" y="460"/>
                  <a:pt x="198" y="425"/>
                </a:cubicBezTo>
                <a:cubicBezTo>
                  <a:pt x="268" y="372"/>
                  <a:pt x="354" y="342"/>
                  <a:pt x="443" y="342"/>
                </a:cubicBezTo>
                <a:cubicBezTo>
                  <a:pt x="569" y="342"/>
                  <a:pt x="715" y="404"/>
                  <a:pt x="847" y="513"/>
                </a:cubicBezTo>
                <a:cubicBezTo>
                  <a:pt x="790" y="698"/>
                  <a:pt x="796" y="883"/>
                  <a:pt x="867" y="983"/>
                </a:cubicBezTo>
                <a:cubicBezTo>
                  <a:pt x="902" y="1034"/>
                  <a:pt x="952" y="1060"/>
                  <a:pt x="1010" y="1060"/>
                </a:cubicBezTo>
                <a:cubicBezTo>
                  <a:pt x="1047" y="1060"/>
                  <a:pt x="1087" y="1049"/>
                  <a:pt x="1128" y="1028"/>
                </a:cubicBezTo>
                <a:cubicBezTo>
                  <a:pt x="1173" y="1004"/>
                  <a:pt x="1203" y="960"/>
                  <a:pt x="1207" y="909"/>
                </a:cubicBezTo>
                <a:cubicBezTo>
                  <a:pt x="1224" y="777"/>
                  <a:pt x="1109" y="602"/>
                  <a:pt x="981" y="479"/>
                </a:cubicBezTo>
                <a:cubicBezTo>
                  <a:pt x="1030" y="359"/>
                  <a:pt x="1150" y="151"/>
                  <a:pt x="1392" y="117"/>
                </a:cubicBezTo>
                <a:cubicBezTo>
                  <a:pt x="1406" y="115"/>
                  <a:pt x="1418" y="114"/>
                  <a:pt x="1431" y="114"/>
                </a:cubicBezTo>
                <a:close/>
                <a:moveTo>
                  <a:pt x="1430" y="0"/>
                </a:moveTo>
                <a:cubicBezTo>
                  <a:pt x="1413" y="0"/>
                  <a:pt x="1394" y="1"/>
                  <a:pt x="1375" y="4"/>
                </a:cubicBezTo>
                <a:cubicBezTo>
                  <a:pt x="1169" y="34"/>
                  <a:pt x="990" y="181"/>
                  <a:pt x="890" y="400"/>
                </a:cubicBezTo>
                <a:cubicBezTo>
                  <a:pt x="788" y="321"/>
                  <a:pt x="626" y="230"/>
                  <a:pt x="441" y="230"/>
                </a:cubicBezTo>
                <a:cubicBezTo>
                  <a:pt x="438" y="230"/>
                  <a:pt x="435" y="230"/>
                  <a:pt x="432" y="230"/>
                </a:cubicBezTo>
                <a:cubicBezTo>
                  <a:pt x="322" y="230"/>
                  <a:pt x="215" y="268"/>
                  <a:pt x="128" y="336"/>
                </a:cubicBezTo>
                <a:cubicBezTo>
                  <a:pt x="56" y="389"/>
                  <a:pt x="13" y="474"/>
                  <a:pt x="13" y="564"/>
                </a:cubicBezTo>
                <a:cubicBezTo>
                  <a:pt x="0" y="1102"/>
                  <a:pt x="1226" y="2139"/>
                  <a:pt x="1279" y="2183"/>
                </a:cubicBezTo>
                <a:cubicBezTo>
                  <a:pt x="1288" y="2192"/>
                  <a:pt x="1301" y="2196"/>
                  <a:pt x="1316" y="2196"/>
                </a:cubicBezTo>
                <a:cubicBezTo>
                  <a:pt x="1339" y="2196"/>
                  <a:pt x="1360" y="2181"/>
                  <a:pt x="1369" y="2160"/>
                </a:cubicBezTo>
                <a:cubicBezTo>
                  <a:pt x="1428" y="1994"/>
                  <a:pt x="1943" y="525"/>
                  <a:pt x="1654" y="115"/>
                </a:cubicBezTo>
                <a:cubicBezTo>
                  <a:pt x="1600" y="39"/>
                  <a:pt x="1526" y="0"/>
                  <a:pt x="1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1"/>
          <p:cNvSpPr/>
          <p:nvPr/>
        </p:nvSpPr>
        <p:spPr>
          <a:xfrm rot="1374366">
            <a:off x="1123900" y="191651"/>
            <a:ext cx="173725" cy="174938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1" name="Google Shape;351;p21"/>
          <p:cNvGrpSpPr/>
          <p:nvPr/>
        </p:nvGrpSpPr>
        <p:grpSpPr>
          <a:xfrm rot="1374355">
            <a:off x="354295" y="2683408"/>
            <a:ext cx="178225" cy="178225"/>
            <a:chOff x="5944424" y="1865453"/>
            <a:chExt cx="178234" cy="178234"/>
          </a:xfrm>
        </p:grpSpPr>
        <p:sp>
          <p:nvSpPr>
            <p:cNvPr id="352" name="Google Shape;352;p21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1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1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21"/>
          <p:cNvSpPr/>
          <p:nvPr/>
        </p:nvSpPr>
        <p:spPr>
          <a:xfrm>
            <a:off x="1841488" y="182463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7" name="Google Shape;357;p21"/>
          <p:cNvGrpSpPr/>
          <p:nvPr/>
        </p:nvGrpSpPr>
        <p:grpSpPr>
          <a:xfrm rot="3421502">
            <a:off x="8354872" y="1258832"/>
            <a:ext cx="617702" cy="426947"/>
            <a:chOff x="2591975" y="3584475"/>
            <a:chExt cx="106375" cy="73525"/>
          </a:xfrm>
        </p:grpSpPr>
        <p:sp>
          <p:nvSpPr>
            <p:cNvPr id="358" name="Google Shape;358;p21"/>
            <p:cNvSpPr/>
            <p:nvPr/>
          </p:nvSpPr>
          <p:spPr>
            <a:xfrm>
              <a:off x="2603675" y="3597200"/>
              <a:ext cx="81125" cy="43450"/>
            </a:xfrm>
            <a:custGeom>
              <a:avLst/>
              <a:gdLst/>
              <a:ahLst/>
              <a:cxnLst/>
              <a:rect l="l" t="t" r="r" b="b"/>
              <a:pathLst>
                <a:path w="3245" h="1738" extrusionOk="0">
                  <a:moveTo>
                    <a:pt x="722" y="0"/>
                  </a:moveTo>
                  <a:cubicBezTo>
                    <a:pt x="330" y="0"/>
                    <a:pt x="57" y="69"/>
                    <a:pt x="50" y="71"/>
                  </a:cubicBezTo>
                  <a:cubicBezTo>
                    <a:pt x="18" y="79"/>
                    <a:pt x="1" y="109"/>
                    <a:pt x="9" y="141"/>
                  </a:cubicBezTo>
                  <a:cubicBezTo>
                    <a:pt x="15" y="166"/>
                    <a:pt x="38" y="183"/>
                    <a:pt x="63" y="183"/>
                  </a:cubicBezTo>
                  <a:cubicBezTo>
                    <a:pt x="68" y="183"/>
                    <a:pt x="73" y="183"/>
                    <a:pt x="78" y="181"/>
                  </a:cubicBezTo>
                  <a:cubicBezTo>
                    <a:pt x="108" y="173"/>
                    <a:pt x="375" y="107"/>
                    <a:pt x="747" y="107"/>
                  </a:cubicBezTo>
                  <a:cubicBezTo>
                    <a:pt x="1459" y="107"/>
                    <a:pt x="2556" y="349"/>
                    <a:pt x="3127" y="1703"/>
                  </a:cubicBezTo>
                  <a:cubicBezTo>
                    <a:pt x="3136" y="1724"/>
                    <a:pt x="3157" y="1737"/>
                    <a:pt x="3180" y="1737"/>
                  </a:cubicBezTo>
                  <a:cubicBezTo>
                    <a:pt x="3187" y="1737"/>
                    <a:pt x="3195" y="1735"/>
                    <a:pt x="3202" y="1733"/>
                  </a:cubicBezTo>
                  <a:cubicBezTo>
                    <a:pt x="3231" y="1720"/>
                    <a:pt x="3244" y="1688"/>
                    <a:pt x="3231" y="1658"/>
                  </a:cubicBezTo>
                  <a:cubicBezTo>
                    <a:pt x="2638" y="246"/>
                    <a:pt x="1466" y="0"/>
                    <a:pt x="7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1"/>
            <p:cNvSpPr/>
            <p:nvPr/>
          </p:nvSpPr>
          <p:spPr>
            <a:xfrm>
              <a:off x="2663325" y="3619650"/>
              <a:ext cx="35025" cy="38350"/>
            </a:xfrm>
            <a:custGeom>
              <a:avLst/>
              <a:gdLst/>
              <a:ahLst/>
              <a:cxnLst/>
              <a:rect l="l" t="t" r="r" b="b"/>
              <a:pathLst>
                <a:path w="1401" h="1534" extrusionOk="0">
                  <a:moveTo>
                    <a:pt x="939" y="147"/>
                  </a:moveTo>
                  <a:cubicBezTo>
                    <a:pt x="1035" y="348"/>
                    <a:pt x="1239" y="1218"/>
                    <a:pt x="1205" y="1418"/>
                  </a:cubicBezTo>
                  <a:cubicBezTo>
                    <a:pt x="1022" y="1395"/>
                    <a:pt x="301" y="1007"/>
                    <a:pt x="141" y="863"/>
                  </a:cubicBezTo>
                  <a:cubicBezTo>
                    <a:pt x="181" y="850"/>
                    <a:pt x="279" y="833"/>
                    <a:pt x="520" y="833"/>
                  </a:cubicBezTo>
                  <a:cubicBezTo>
                    <a:pt x="665" y="833"/>
                    <a:pt x="792" y="839"/>
                    <a:pt x="792" y="839"/>
                  </a:cubicBezTo>
                  <a:cubicBezTo>
                    <a:pt x="794" y="839"/>
                    <a:pt x="797" y="840"/>
                    <a:pt x="799" y="840"/>
                  </a:cubicBezTo>
                  <a:cubicBezTo>
                    <a:pt x="813" y="840"/>
                    <a:pt x="826" y="833"/>
                    <a:pt x="837" y="822"/>
                  </a:cubicBezTo>
                  <a:cubicBezTo>
                    <a:pt x="848" y="811"/>
                    <a:pt x="854" y="797"/>
                    <a:pt x="854" y="780"/>
                  </a:cubicBezTo>
                  <a:cubicBezTo>
                    <a:pt x="852" y="775"/>
                    <a:pt x="839" y="428"/>
                    <a:pt x="939" y="147"/>
                  </a:cubicBezTo>
                  <a:close/>
                  <a:moveTo>
                    <a:pt x="928" y="1"/>
                  </a:moveTo>
                  <a:cubicBezTo>
                    <a:pt x="903" y="1"/>
                    <a:pt x="867" y="13"/>
                    <a:pt x="843" y="73"/>
                  </a:cubicBezTo>
                  <a:cubicBezTo>
                    <a:pt x="748" y="307"/>
                    <a:pt x="737" y="597"/>
                    <a:pt x="737" y="722"/>
                  </a:cubicBezTo>
                  <a:cubicBezTo>
                    <a:pt x="684" y="720"/>
                    <a:pt x="603" y="718"/>
                    <a:pt x="518" y="718"/>
                  </a:cubicBezTo>
                  <a:cubicBezTo>
                    <a:pt x="98" y="718"/>
                    <a:pt x="39" y="771"/>
                    <a:pt x="18" y="820"/>
                  </a:cubicBezTo>
                  <a:cubicBezTo>
                    <a:pt x="1" y="854"/>
                    <a:pt x="9" y="892"/>
                    <a:pt x="35" y="918"/>
                  </a:cubicBezTo>
                  <a:cubicBezTo>
                    <a:pt x="164" y="1069"/>
                    <a:pt x="1024" y="1533"/>
                    <a:pt x="1220" y="1533"/>
                  </a:cubicBezTo>
                  <a:cubicBezTo>
                    <a:pt x="1223" y="1533"/>
                    <a:pt x="1225" y="1533"/>
                    <a:pt x="1228" y="1533"/>
                  </a:cubicBezTo>
                  <a:cubicBezTo>
                    <a:pt x="1247" y="1533"/>
                    <a:pt x="1267" y="1527"/>
                    <a:pt x="1284" y="1516"/>
                  </a:cubicBezTo>
                  <a:cubicBezTo>
                    <a:pt x="1401" y="1420"/>
                    <a:pt x="1171" y="443"/>
                    <a:pt x="1088" y="213"/>
                  </a:cubicBezTo>
                  <a:cubicBezTo>
                    <a:pt x="1033" y="60"/>
                    <a:pt x="988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1"/>
            <p:cNvSpPr/>
            <p:nvPr/>
          </p:nvSpPr>
          <p:spPr>
            <a:xfrm>
              <a:off x="2591975" y="3584475"/>
              <a:ext cx="57700" cy="30100"/>
            </a:xfrm>
            <a:custGeom>
              <a:avLst/>
              <a:gdLst/>
              <a:ahLst/>
              <a:cxnLst/>
              <a:rect l="l" t="t" r="r" b="b"/>
              <a:pathLst>
                <a:path w="2308" h="1204" extrusionOk="0">
                  <a:moveTo>
                    <a:pt x="1214" y="116"/>
                  </a:moveTo>
                  <a:cubicBezTo>
                    <a:pt x="1552" y="116"/>
                    <a:pt x="1731" y="146"/>
                    <a:pt x="1784" y="175"/>
                  </a:cubicBezTo>
                  <a:cubicBezTo>
                    <a:pt x="1952" y="265"/>
                    <a:pt x="2112" y="599"/>
                    <a:pt x="2176" y="763"/>
                  </a:cubicBezTo>
                  <a:cubicBezTo>
                    <a:pt x="2037" y="865"/>
                    <a:pt x="1891" y="952"/>
                    <a:pt x="1735" y="1027"/>
                  </a:cubicBezTo>
                  <a:cubicBezTo>
                    <a:pt x="1648" y="1065"/>
                    <a:pt x="1361" y="1091"/>
                    <a:pt x="1001" y="1091"/>
                  </a:cubicBezTo>
                  <a:cubicBezTo>
                    <a:pt x="520" y="1091"/>
                    <a:pt x="173" y="1048"/>
                    <a:pt x="116" y="1016"/>
                  </a:cubicBezTo>
                  <a:cubicBezTo>
                    <a:pt x="126" y="961"/>
                    <a:pt x="365" y="805"/>
                    <a:pt x="626" y="682"/>
                  </a:cubicBezTo>
                  <a:cubicBezTo>
                    <a:pt x="646" y="673"/>
                    <a:pt x="658" y="654"/>
                    <a:pt x="660" y="635"/>
                  </a:cubicBezTo>
                  <a:cubicBezTo>
                    <a:pt x="660" y="612"/>
                    <a:pt x="652" y="593"/>
                    <a:pt x="633" y="582"/>
                  </a:cubicBezTo>
                  <a:cubicBezTo>
                    <a:pt x="537" y="522"/>
                    <a:pt x="279" y="350"/>
                    <a:pt x="188" y="226"/>
                  </a:cubicBezTo>
                  <a:cubicBezTo>
                    <a:pt x="286" y="173"/>
                    <a:pt x="726" y="116"/>
                    <a:pt x="1214" y="116"/>
                  </a:cubicBezTo>
                  <a:close/>
                  <a:moveTo>
                    <a:pt x="1214" y="1"/>
                  </a:moveTo>
                  <a:cubicBezTo>
                    <a:pt x="1203" y="1"/>
                    <a:pt x="173" y="3"/>
                    <a:pt x="75" y="180"/>
                  </a:cubicBezTo>
                  <a:cubicBezTo>
                    <a:pt x="58" y="205"/>
                    <a:pt x="60" y="239"/>
                    <a:pt x="77" y="265"/>
                  </a:cubicBezTo>
                  <a:cubicBezTo>
                    <a:pt x="150" y="388"/>
                    <a:pt x="365" y="541"/>
                    <a:pt x="486" y="622"/>
                  </a:cubicBezTo>
                  <a:cubicBezTo>
                    <a:pt x="297" y="718"/>
                    <a:pt x="13" y="880"/>
                    <a:pt x="3" y="1005"/>
                  </a:cubicBezTo>
                  <a:cubicBezTo>
                    <a:pt x="1" y="1044"/>
                    <a:pt x="18" y="1080"/>
                    <a:pt x="52" y="1101"/>
                  </a:cubicBezTo>
                  <a:cubicBezTo>
                    <a:pt x="196" y="1199"/>
                    <a:pt x="920" y="1203"/>
                    <a:pt x="1003" y="1203"/>
                  </a:cubicBezTo>
                  <a:cubicBezTo>
                    <a:pt x="1146" y="1203"/>
                    <a:pt x="1629" y="1197"/>
                    <a:pt x="1782" y="1129"/>
                  </a:cubicBezTo>
                  <a:cubicBezTo>
                    <a:pt x="2018" y="1025"/>
                    <a:pt x="2269" y="837"/>
                    <a:pt x="2280" y="829"/>
                  </a:cubicBezTo>
                  <a:cubicBezTo>
                    <a:pt x="2301" y="814"/>
                    <a:pt x="2308" y="786"/>
                    <a:pt x="2301" y="763"/>
                  </a:cubicBezTo>
                  <a:cubicBezTo>
                    <a:pt x="2293" y="742"/>
                    <a:pt x="2099" y="209"/>
                    <a:pt x="1837" y="71"/>
                  </a:cubicBezTo>
                  <a:cubicBezTo>
                    <a:pt x="1720" y="9"/>
                    <a:pt x="1397" y="1"/>
                    <a:pt x="1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1" name="Google Shape;361;p21"/>
          <p:cNvSpPr/>
          <p:nvPr/>
        </p:nvSpPr>
        <p:spPr>
          <a:xfrm>
            <a:off x="8636413" y="2677125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2" name="Google Shape;362;p21"/>
          <p:cNvGrpSpPr/>
          <p:nvPr/>
        </p:nvGrpSpPr>
        <p:grpSpPr>
          <a:xfrm rot="1374355">
            <a:off x="8112770" y="457508"/>
            <a:ext cx="178225" cy="178225"/>
            <a:chOff x="5944424" y="1865453"/>
            <a:chExt cx="178234" cy="178234"/>
          </a:xfrm>
        </p:grpSpPr>
        <p:sp>
          <p:nvSpPr>
            <p:cNvPr id="363" name="Google Shape;363;p21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1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1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1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367;p21"/>
          <p:cNvGrpSpPr/>
          <p:nvPr/>
        </p:nvGrpSpPr>
        <p:grpSpPr>
          <a:xfrm flipH="1">
            <a:off x="402453" y="656669"/>
            <a:ext cx="852776" cy="1361349"/>
            <a:chOff x="7678900" y="503869"/>
            <a:chExt cx="852776" cy="1361349"/>
          </a:xfrm>
        </p:grpSpPr>
        <p:grpSp>
          <p:nvGrpSpPr>
            <p:cNvPr id="368" name="Google Shape;368;p21"/>
            <p:cNvGrpSpPr/>
            <p:nvPr/>
          </p:nvGrpSpPr>
          <p:grpSpPr>
            <a:xfrm>
              <a:off x="7678900" y="503869"/>
              <a:ext cx="452430" cy="442500"/>
              <a:chOff x="7336434" y="357897"/>
              <a:chExt cx="514885" cy="503584"/>
            </a:xfrm>
          </p:grpSpPr>
          <p:sp>
            <p:nvSpPr>
              <p:cNvPr id="369" name="Google Shape;369;p21"/>
              <p:cNvSpPr/>
              <p:nvPr/>
            </p:nvSpPr>
            <p:spPr>
              <a:xfrm rot="-3979360" flipH="1">
                <a:off x="7554881" y="419422"/>
                <a:ext cx="273856" cy="213485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1220" extrusionOk="0">
                    <a:moveTo>
                      <a:pt x="480" y="0"/>
                    </a:moveTo>
                    <a:cubicBezTo>
                      <a:pt x="353" y="0"/>
                      <a:pt x="231" y="46"/>
                      <a:pt x="148" y="179"/>
                    </a:cubicBezTo>
                    <a:cubicBezTo>
                      <a:pt x="1" y="416"/>
                      <a:pt x="302" y="589"/>
                      <a:pt x="559" y="641"/>
                    </a:cubicBezTo>
                    <a:lnTo>
                      <a:pt x="559" y="641"/>
                    </a:lnTo>
                    <a:cubicBezTo>
                      <a:pt x="413" y="781"/>
                      <a:pt x="292" y="996"/>
                      <a:pt x="403" y="1156"/>
                    </a:cubicBezTo>
                    <a:cubicBezTo>
                      <a:pt x="434" y="1200"/>
                      <a:pt x="485" y="1220"/>
                      <a:pt x="546" y="1220"/>
                    </a:cubicBezTo>
                    <a:cubicBezTo>
                      <a:pt x="889" y="1220"/>
                      <a:pt x="1564" y="598"/>
                      <a:pt x="1048" y="206"/>
                    </a:cubicBezTo>
                    <a:cubicBezTo>
                      <a:pt x="1048" y="206"/>
                      <a:pt x="752" y="0"/>
                      <a:pt x="4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1"/>
              <p:cNvSpPr/>
              <p:nvPr/>
            </p:nvSpPr>
            <p:spPr>
              <a:xfrm rot="-3979360" flipH="1">
                <a:off x="7585009" y="394053"/>
                <a:ext cx="227484" cy="233434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1334" extrusionOk="0">
                    <a:moveTo>
                      <a:pt x="767" y="601"/>
                    </a:moveTo>
                    <a:cubicBezTo>
                      <a:pt x="778" y="622"/>
                      <a:pt x="778" y="633"/>
                      <a:pt x="778" y="633"/>
                    </a:cubicBezTo>
                    <a:cubicBezTo>
                      <a:pt x="776" y="637"/>
                      <a:pt x="750" y="656"/>
                      <a:pt x="663" y="656"/>
                    </a:cubicBezTo>
                    <a:cubicBezTo>
                      <a:pt x="693" y="633"/>
                      <a:pt x="729" y="614"/>
                      <a:pt x="767" y="601"/>
                    </a:cubicBezTo>
                    <a:close/>
                    <a:moveTo>
                      <a:pt x="446" y="113"/>
                    </a:moveTo>
                    <a:cubicBezTo>
                      <a:pt x="695" y="113"/>
                      <a:pt x="978" y="307"/>
                      <a:pt x="978" y="307"/>
                    </a:cubicBezTo>
                    <a:cubicBezTo>
                      <a:pt x="1129" y="422"/>
                      <a:pt x="1176" y="563"/>
                      <a:pt x="1122" y="724"/>
                    </a:cubicBezTo>
                    <a:cubicBezTo>
                      <a:pt x="1035" y="980"/>
                      <a:pt x="703" y="1218"/>
                      <a:pt x="509" y="1218"/>
                    </a:cubicBezTo>
                    <a:cubicBezTo>
                      <a:pt x="505" y="1218"/>
                      <a:pt x="501" y="1219"/>
                      <a:pt x="497" y="1219"/>
                    </a:cubicBezTo>
                    <a:cubicBezTo>
                      <a:pt x="465" y="1219"/>
                      <a:pt x="434" y="1204"/>
                      <a:pt x="414" y="1178"/>
                    </a:cubicBezTo>
                    <a:cubicBezTo>
                      <a:pt x="329" y="1054"/>
                      <a:pt x="424" y="880"/>
                      <a:pt x="541" y="760"/>
                    </a:cubicBezTo>
                    <a:cubicBezTo>
                      <a:pt x="585" y="767"/>
                      <a:pt x="625" y="770"/>
                      <a:pt x="663" y="770"/>
                    </a:cubicBezTo>
                    <a:cubicBezTo>
                      <a:pt x="768" y="770"/>
                      <a:pt x="846" y="744"/>
                      <a:pt x="878" y="690"/>
                    </a:cubicBezTo>
                    <a:cubicBezTo>
                      <a:pt x="893" y="660"/>
                      <a:pt x="905" y="611"/>
                      <a:pt x="867" y="545"/>
                    </a:cubicBezTo>
                    <a:cubicBezTo>
                      <a:pt x="849" y="513"/>
                      <a:pt x="815" y="494"/>
                      <a:pt x="779" y="494"/>
                    </a:cubicBezTo>
                    <a:cubicBezTo>
                      <a:pt x="777" y="494"/>
                      <a:pt x="775" y="494"/>
                      <a:pt x="773" y="494"/>
                    </a:cubicBezTo>
                    <a:cubicBezTo>
                      <a:pt x="690" y="494"/>
                      <a:pt x="584" y="565"/>
                      <a:pt x="505" y="635"/>
                    </a:cubicBezTo>
                    <a:cubicBezTo>
                      <a:pt x="329" y="594"/>
                      <a:pt x="182" y="505"/>
                      <a:pt x="141" y="414"/>
                    </a:cubicBezTo>
                    <a:cubicBezTo>
                      <a:pt x="122" y="365"/>
                      <a:pt x="129" y="309"/>
                      <a:pt x="160" y="267"/>
                    </a:cubicBezTo>
                    <a:cubicBezTo>
                      <a:pt x="224" y="162"/>
                      <a:pt x="318" y="113"/>
                      <a:pt x="446" y="113"/>
                    </a:cubicBezTo>
                    <a:close/>
                    <a:moveTo>
                      <a:pt x="428" y="0"/>
                    </a:moveTo>
                    <a:cubicBezTo>
                      <a:pt x="279" y="0"/>
                      <a:pt x="140" y="78"/>
                      <a:pt x="63" y="207"/>
                    </a:cubicBezTo>
                    <a:cubicBezTo>
                      <a:pt x="11" y="282"/>
                      <a:pt x="1" y="377"/>
                      <a:pt x="37" y="460"/>
                    </a:cubicBezTo>
                    <a:cubicBezTo>
                      <a:pt x="94" y="592"/>
                      <a:pt x="260" y="684"/>
                      <a:pt x="414" y="731"/>
                    </a:cubicBezTo>
                    <a:cubicBezTo>
                      <a:pt x="284" y="884"/>
                      <a:pt x="205" y="1082"/>
                      <a:pt x="320" y="1246"/>
                    </a:cubicBezTo>
                    <a:cubicBezTo>
                      <a:pt x="362" y="1302"/>
                      <a:pt x="427" y="1333"/>
                      <a:pt x="496" y="1333"/>
                    </a:cubicBezTo>
                    <a:cubicBezTo>
                      <a:pt x="501" y="1333"/>
                      <a:pt x="505" y="1333"/>
                      <a:pt x="509" y="1333"/>
                    </a:cubicBezTo>
                    <a:cubicBezTo>
                      <a:pt x="746" y="1333"/>
                      <a:pt x="1125" y="1069"/>
                      <a:pt x="1229" y="760"/>
                    </a:cubicBezTo>
                    <a:cubicBezTo>
                      <a:pt x="1299" y="552"/>
                      <a:pt x="1233" y="360"/>
                      <a:pt x="1044" y="216"/>
                    </a:cubicBezTo>
                    <a:cubicBezTo>
                      <a:pt x="1031" y="207"/>
                      <a:pt x="731" y="1"/>
                      <a:pt x="446" y="1"/>
                    </a:cubicBezTo>
                    <a:cubicBezTo>
                      <a:pt x="440" y="0"/>
                      <a:pt x="434" y="0"/>
                      <a:pt x="4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1"/>
              <p:cNvSpPr/>
              <p:nvPr/>
            </p:nvSpPr>
            <p:spPr>
              <a:xfrm rot="-3979360" flipH="1">
                <a:off x="7380315" y="553140"/>
                <a:ext cx="212085" cy="208585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192" extrusionOk="0">
                    <a:moveTo>
                      <a:pt x="586" y="0"/>
                    </a:moveTo>
                    <a:cubicBezTo>
                      <a:pt x="184" y="0"/>
                      <a:pt x="60" y="658"/>
                      <a:pt x="60" y="658"/>
                    </a:cubicBezTo>
                    <a:cubicBezTo>
                      <a:pt x="1" y="1047"/>
                      <a:pt x="312" y="1191"/>
                      <a:pt x="623" y="1191"/>
                    </a:cubicBezTo>
                    <a:cubicBezTo>
                      <a:pt x="918" y="1191"/>
                      <a:pt x="1211" y="1061"/>
                      <a:pt x="1183" y="888"/>
                    </a:cubicBezTo>
                    <a:cubicBezTo>
                      <a:pt x="1151" y="697"/>
                      <a:pt x="919" y="629"/>
                      <a:pt x="718" y="629"/>
                    </a:cubicBezTo>
                    <a:cubicBezTo>
                      <a:pt x="717" y="629"/>
                      <a:pt x="715" y="629"/>
                      <a:pt x="714" y="629"/>
                    </a:cubicBezTo>
                    <a:lnTo>
                      <a:pt x="714" y="629"/>
                    </a:lnTo>
                    <a:cubicBezTo>
                      <a:pt x="862" y="412"/>
                      <a:pt x="956" y="79"/>
                      <a:pt x="685" y="13"/>
                    </a:cubicBezTo>
                    <a:cubicBezTo>
                      <a:pt x="651" y="4"/>
                      <a:pt x="617" y="0"/>
                      <a:pt x="5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1"/>
              <p:cNvSpPr/>
              <p:nvPr/>
            </p:nvSpPr>
            <p:spPr>
              <a:xfrm rot="-3979360" flipH="1">
                <a:off x="7374484" y="544057"/>
                <a:ext cx="222584" cy="228534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1306" extrusionOk="0">
                    <a:moveTo>
                      <a:pt x="607" y="756"/>
                    </a:moveTo>
                    <a:lnTo>
                      <a:pt x="607" y="756"/>
                    </a:lnTo>
                    <a:cubicBezTo>
                      <a:pt x="562" y="801"/>
                      <a:pt x="526" y="818"/>
                      <a:pt x="509" y="818"/>
                    </a:cubicBezTo>
                    <a:cubicBezTo>
                      <a:pt x="503" y="818"/>
                      <a:pt x="496" y="799"/>
                      <a:pt x="494" y="799"/>
                    </a:cubicBezTo>
                    <a:cubicBezTo>
                      <a:pt x="503" y="788"/>
                      <a:pt x="541" y="769"/>
                      <a:pt x="607" y="756"/>
                    </a:cubicBezTo>
                    <a:close/>
                    <a:moveTo>
                      <a:pt x="611" y="116"/>
                    </a:moveTo>
                    <a:cubicBezTo>
                      <a:pt x="639" y="116"/>
                      <a:pt x="667" y="118"/>
                      <a:pt x="694" y="126"/>
                    </a:cubicBezTo>
                    <a:cubicBezTo>
                      <a:pt x="748" y="135"/>
                      <a:pt x="792" y="169"/>
                      <a:pt x="811" y="218"/>
                    </a:cubicBezTo>
                    <a:cubicBezTo>
                      <a:pt x="846" y="312"/>
                      <a:pt x="803" y="478"/>
                      <a:pt x="705" y="631"/>
                    </a:cubicBezTo>
                    <a:cubicBezTo>
                      <a:pt x="588" y="635"/>
                      <a:pt x="456" y="663"/>
                      <a:pt x="403" y="731"/>
                    </a:cubicBezTo>
                    <a:cubicBezTo>
                      <a:pt x="382" y="754"/>
                      <a:pt x="375" y="786"/>
                      <a:pt x="382" y="818"/>
                    </a:cubicBezTo>
                    <a:cubicBezTo>
                      <a:pt x="409" y="922"/>
                      <a:pt x="479" y="933"/>
                      <a:pt x="509" y="933"/>
                    </a:cubicBezTo>
                    <a:cubicBezTo>
                      <a:pt x="611" y="933"/>
                      <a:pt x="711" y="816"/>
                      <a:pt x="765" y="744"/>
                    </a:cubicBezTo>
                    <a:cubicBezTo>
                      <a:pt x="933" y="750"/>
                      <a:pt x="1124" y="807"/>
                      <a:pt x="1148" y="956"/>
                    </a:cubicBezTo>
                    <a:cubicBezTo>
                      <a:pt x="1152" y="986"/>
                      <a:pt x="1143" y="1016"/>
                      <a:pt x="1122" y="1037"/>
                    </a:cubicBezTo>
                    <a:cubicBezTo>
                      <a:pt x="1046" y="1127"/>
                      <a:pt x="848" y="1190"/>
                      <a:pt x="648" y="1190"/>
                    </a:cubicBezTo>
                    <a:cubicBezTo>
                      <a:pt x="456" y="1190"/>
                      <a:pt x="296" y="1135"/>
                      <a:pt x="211" y="1035"/>
                    </a:cubicBezTo>
                    <a:cubicBezTo>
                      <a:pt x="143" y="956"/>
                      <a:pt x="120" y="852"/>
                      <a:pt x="139" y="727"/>
                    </a:cubicBezTo>
                    <a:cubicBezTo>
                      <a:pt x="139" y="722"/>
                      <a:pt x="260" y="116"/>
                      <a:pt x="611" y="116"/>
                    </a:cubicBezTo>
                    <a:close/>
                    <a:moveTo>
                      <a:pt x="611" y="1"/>
                    </a:moveTo>
                    <a:cubicBezTo>
                      <a:pt x="167" y="1"/>
                      <a:pt x="33" y="678"/>
                      <a:pt x="26" y="707"/>
                    </a:cubicBezTo>
                    <a:cubicBezTo>
                      <a:pt x="1" y="871"/>
                      <a:pt x="35" y="1005"/>
                      <a:pt x="124" y="1110"/>
                    </a:cubicBezTo>
                    <a:cubicBezTo>
                      <a:pt x="271" y="1280"/>
                      <a:pt x="514" y="1305"/>
                      <a:pt x="648" y="1305"/>
                    </a:cubicBezTo>
                    <a:cubicBezTo>
                      <a:pt x="884" y="1305"/>
                      <a:pt x="1112" y="1229"/>
                      <a:pt x="1209" y="1112"/>
                    </a:cubicBezTo>
                    <a:cubicBezTo>
                      <a:pt x="1252" y="1065"/>
                      <a:pt x="1271" y="1001"/>
                      <a:pt x="1263" y="937"/>
                    </a:cubicBezTo>
                    <a:cubicBezTo>
                      <a:pt x="1231" y="744"/>
                      <a:pt x="1037" y="656"/>
                      <a:pt x="837" y="635"/>
                    </a:cubicBezTo>
                    <a:cubicBezTo>
                      <a:pt x="914" y="492"/>
                      <a:pt x="971" y="314"/>
                      <a:pt x="918" y="177"/>
                    </a:cubicBezTo>
                    <a:cubicBezTo>
                      <a:pt x="886" y="92"/>
                      <a:pt x="811" y="33"/>
                      <a:pt x="722" y="16"/>
                    </a:cubicBezTo>
                    <a:cubicBezTo>
                      <a:pt x="686" y="5"/>
                      <a:pt x="650" y="1"/>
                      <a:pt x="6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1"/>
              <p:cNvSpPr/>
              <p:nvPr/>
            </p:nvSpPr>
            <p:spPr>
              <a:xfrm rot="-3979360" flipH="1">
                <a:off x="7599807" y="621705"/>
                <a:ext cx="216460" cy="200711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1147" extrusionOk="0">
                    <a:moveTo>
                      <a:pt x="522" y="0"/>
                    </a:moveTo>
                    <a:cubicBezTo>
                      <a:pt x="380" y="0"/>
                      <a:pt x="269" y="55"/>
                      <a:pt x="238" y="119"/>
                    </a:cubicBezTo>
                    <a:cubicBezTo>
                      <a:pt x="238" y="119"/>
                      <a:pt x="0" y="499"/>
                      <a:pt x="241" y="791"/>
                    </a:cubicBezTo>
                    <a:cubicBezTo>
                      <a:pt x="408" y="994"/>
                      <a:pt x="639" y="1146"/>
                      <a:pt x="820" y="1146"/>
                    </a:cubicBezTo>
                    <a:cubicBezTo>
                      <a:pt x="899" y="1146"/>
                      <a:pt x="969" y="1117"/>
                      <a:pt x="1019" y="1051"/>
                    </a:cubicBezTo>
                    <a:cubicBezTo>
                      <a:pt x="1183" y="831"/>
                      <a:pt x="1236" y="395"/>
                      <a:pt x="934" y="155"/>
                    </a:cubicBezTo>
                    <a:cubicBezTo>
                      <a:pt x="795" y="42"/>
                      <a:pt x="647" y="0"/>
                      <a:pt x="5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1"/>
              <p:cNvSpPr/>
              <p:nvPr/>
            </p:nvSpPr>
            <p:spPr>
              <a:xfrm rot="-3979360" flipH="1">
                <a:off x="7612994" y="640835"/>
                <a:ext cx="118117" cy="7472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427" extrusionOk="0">
                    <a:moveTo>
                      <a:pt x="675" y="1"/>
                    </a:moveTo>
                    <a:lnTo>
                      <a:pt x="0" y="426"/>
                    </a:lnTo>
                    <a:cubicBezTo>
                      <a:pt x="0" y="426"/>
                      <a:pt x="617" y="114"/>
                      <a:pt x="67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1"/>
              <p:cNvSpPr/>
              <p:nvPr/>
            </p:nvSpPr>
            <p:spPr>
              <a:xfrm rot="-3979360" flipH="1">
                <a:off x="7599839" y="630545"/>
                <a:ext cx="145240" cy="94318"/>
              </a:xfrm>
              <a:custGeom>
                <a:avLst/>
                <a:gdLst/>
                <a:ahLst/>
                <a:cxnLst/>
                <a:rect l="l" t="t" r="r" b="b"/>
                <a:pathLst>
                  <a:path w="830" h="539" extrusionOk="0">
                    <a:moveTo>
                      <a:pt x="754" y="1"/>
                    </a:moveTo>
                    <a:cubicBezTo>
                      <a:pt x="735" y="1"/>
                      <a:pt x="717" y="10"/>
                      <a:pt x="705" y="32"/>
                    </a:cubicBezTo>
                    <a:cubicBezTo>
                      <a:pt x="675" y="90"/>
                      <a:pt x="343" y="283"/>
                      <a:pt x="53" y="430"/>
                    </a:cubicBezTo>
                    <a:cubicBezTo>
                      <a:pt x="0" y="458"/>
                      <a:pt x="19" y="539"/>
                      <a:pt x="81" y="539"/>
                    </a:cubicBezTo>
                    <a:cubicBezTo>
                      <a:pt x="90" y="539"/>
                      <a:pt x="98" y="539"/>
                      <a:pt x="105" y="535"/>
                    </a:cubicBezTo>
                    <a:cubicBezTo>
                      <a:pt x="253" y="460"/>
                      <a:pt x="745" y="205"/>
                      <a:pt x="807" y="86"/>
                    </a:cubicBezTo>
                    <a:cubicBezTo>
                      <a:pt x="830" y="40"/>
                      <a:pt x="792" y="1"/>
                      <a:pt x="7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1"/>
              <p:cNvSpPr/>
              <p:nvPr/>
            </p:nvSpPr>
            <p:spPr>
              <a:xfrm rot="-3979360" flipH="1">
                <a:off x="7631682" y="680625"/>
                <a:ext cx="136840" cy="92918"/>
              </a:xfrm>
              <a:custGeom>
                <a:avLst/>
                <a:gdLst/>
                <a:ahLst/>
                <a:cxnLst/>
                <a:rect l="l" t="t" r="r" b="b"/>
                <a:pathLst>
                  <a:path w="782" h="531" extrusionOk="0">
                    <a:moveTo>
                      <a:pt x="781" y="0"/>
                    </a:moveTo>
                    <a:lnTo>
                      <a:pt x="0" y="530"/>
                    </a:lnTo>
                    <a:cubicBezTo>
                      <a:pt x="0" y="530"/>
                      <a:pt x="709" y="143"/>
                      <a:pt x="7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1"/>
              <p:cNvSpPr/>
              <p:nvPr/>
            </p:nvSpPr>
            <p:spPr>
              <a:xfrm rot="-3979360" flipH="1">
                <a:off x="7618656" y="670533"/>
                <a:ext cx="163264" cy="112692"/>
              </a:xfrm>
              <a:custGeom>
                <a:avLst/>
                <a:gdLst/>
                <a:ahLst/>
                <a:cxnLst/>
                <a:rect l="l" t="t" r="r" b="b"/>
                <a:pathLst>
                  <a:path w="933" h="644" extrusionOk="0">
                    <a:moveTo>
                      <a:pt x="858" y="1"/>
                    </a:moveTo>
                    <a:cubicBezTo>
                      <a:pt x="840" y="1"/>
                      <a:pt x="821" y="10"/>
                      <a:pt x="810" y="33"/>
                    </a:cubicBezTo>
                    <a:cubicBezTo>
                      <a:pt x="765" y="118"/>
                      <a:pt x="337" y="380"/>
                      <a:pt x="50" y="537"/>
                    </a:cubicBezTo>
                    <a:cubicBezTo>
                      <a:pt x="1" y="567"/>
                      <a:pt x="20" y="641"/>
                      <a:pt x="77" y="644"/>
                    </a:cubicBezTo>
                    <a:cubicBezTo>
                      <a:pt x="86" y="644"/>
                      <a:pt x="97" y="644"/>
                      <a:pt x="105" y="639"/>
                    </a:cubicBezTo>
                    <a:cubicBezTo>
                      <a:pt x="226" y="573"/>
                      <a:pt x="835" y="235"/>
                      <a:pt x="910" y="84"/>
                    </a:cubicBezTo>
                    <a:cubicBezTo>
                      <a:pt x="932" y="38"/>
                      <a:pt x="895" y="1"/>
                      <a:pt x="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1"/>
              <p:cNvSpPr/>
              <p:nvPr/>
            </p:nvSpPr>
            <p:spPr>
              <a:xfrm rot="-3979360" flipH="1">
                <a:off x="7511092" y="435290"/>
                <a:ext cx="118642" cy="64395"/>
              </a:xfrm>
              <a:custGeom>
                <a:avLst/>
                <a:gdLst/>
                <a:ahLst/>
                <a:cxnLst/>
                <a:rect l="l" t="t" r="r" b="b"/>
                <a:pathLst>
                  <a:path w="678" h="368" extrusionOk="0">
                    <a:moveTo>
                      <a:pt x="90" y="0"/>
                    </a:moveTo>
                    <a:cubicBezTo>
                      <a:pt x="61" y="0"/>
                      <a:pt x="32" y="2"/>
                      <a:pt x="1" y="6"/>
                    </a:cubicBezTo>
                    <a:lnTo>
                      <a:pt x="677" y="367"/>
                    </a:lnTo>
                    <a:cubicBezTo>
                      <a:pt x="677" y="367"/>
                      <a:pt x="508" y="0"/>
                      <a:pt x="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1"/>
              <p:cNvSpPr/>
              <p:nvPr/>
            </p:nvSpPr>
            <p:spPr>
              <a:xfrm rot="-3979360" flipH="1">
                <a:off x="7498815" y="424015"/>
                <a:ext cx="143840" cy="84169"/>
              </a:xfrm>
              <a:custGeom>
                <a:avLst/>
                <a:gdLst/>
                <a:ahLst/>
                <a:cxnLst/>
                <a:rect l="l" t="t" r="r" b="b"/>
                <a:pathLst>
                  <a:path w="822" h="481" extrusionOk="0">
                    <a:moveTo>
                      <a:pt x="168" y="0"/>
                    </a:moveTo>
                    <a:cubicBezTo>
                      <a:pt x="137" y="0"/>
                      <a:pt x="105" y="2"/>
                      <a:pt x="72" y="6"/>
                    </a:cubicBezTo>
                    <a:cubicBezTo>
                      <a:pt x="1" y="14"/>
                      <a:pt x="9" y="120"/>
                      <a:pt x="75" y="120"/>
                    </a:cubicBezTo>
                    <a:cubicBezTo>
                      <a:pt x="78" y="120"/>
                      <a:pt x="82" y="119"/>
                      <a:pt x="85" y="119"/>
                    </a:cubicBezTo>
                    <a:cubicBezTo>
                      <a:pt x="112" y="116"/>
                      <a:pt x="139" y="114"/>
                      <a:pt x="164" y="114"/>
                    </a:cubicBezTo>
                    <a:cubicBezTo>
                      <a:pt x="541" y="114"/>
                      <a:pt x="696" y="435"/>
                      <a:pt x="704" y="449"/>
                    </a:cubicBezTo>
                    <a:cubicBezTo>
                      <a:pt x="712" y="469"/>
                      <a:pt x="731" y="481"/>
                      <a:pt x="752" y="481"/>
                    </a:cubicBezTo>
                    <a:cubicBezTo>
                      <a:pt x="754" y="481"/>
                      <a:pt x="756" y="481"/>
                      <a:pt x="757" y="481"/>
                    </a:cubicBezTo>
                    <a:cubicBezTo>
                      <a:pt x="766" y="481"/>
                      <a:pt x="772" y="479"/>
                      <a:pt x="781" y="477"/>
                    </a:cubicBezTo>
                    <a:cubicBezTo>
                      <a:pt x="809" y="462"/>
                      <a:pt x="821" y="430"/>
                      <a:pt x="806" y="400"/>
                    </a:cubicBezTo>
                    <a:cubicBezTo>
                      <a:pt x="804" y="396"/>
                      <a:pt x="618" y="0"/>
                      <a:pt x="1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1"/>
              <p:cNvSpPr/>
              <p:nvPr/>
            </p:nvSpPr>
            <p:spPr>
              <a:xfrm rot="-3979360" flipH="1">
                <a:off x="7669664" y="734715"/>
                <a:ext cx="108667" cy="7314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418" extrusionOk="0">
                    <a:moveTo>
                      <a:pt x="620" y="0"/>
                    </a:moveTo>
                    <a:lnTo>
                      <a:pt x="1" y="417"/>
                    </a:lnTo>
                    <a:cubicBezTo>
                      <a:pt x="1" y="417"/>
                      <a:pt x="541" y="177"/>
                      <a:pt x="6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1"/>
              <p:cNvSpPr/>
              <p:nvPr/>
            </p:nvSpPr>
            <p:spPr>
              <a:xfrm rot="-3979360" flipH="1">
                <a:off x="7656713" y="723934"/>
                <a:ext cx="134741" cy="93443"/>
              </a:xfrm>
              <a:custGeom>
                <a:avLst/>
                <a:gdLst/>
                <a:ahLst/>
                <a:cxnLst/>
                <a:rect l="l" t="t" r="r" b="b"/>
                <a:pathLst>
                  <a:path w="770" h="534" extrusionOk="0">
                    <a:moveTo>
                      <a:pt x="697" y="0"/>
                    </a:moveTo>
                    <a:cubicBezTo>
                      <a:pt x="677" y="0"/>
                      <a:pt x="656" y="11"/>
                      <a:pt x="645" y="36"/>
                    </a:cubicBezTo>
                    <a:cubicBezTo>
                      <a:pt x="596" y="149"/>
                      <a:pt x="258" y="334"/>
                      <a:pt x="56" y="425"/>
                    </a:cubicBezTo>
                    <a:cubicBezTo>
                      <a:pt x="0" y="451"/>
                      <a:pt x="17" y="534"/>
                      <a:pt x="79" y="534"/>
                    </a:cubicBezTo>
                    <a:cubicBezTo>
                      <a:pt x="87" y="534"/>
                      <a:pt x="96" y="532"/>
                      <a:pt x="102" y="530"/>
                    </a:cubicBezTo>
                    <a:cubicBezTo>
                      <a:pt x="160" y="504"/>
                      <a:pt x="666" y="272"/>
                      <a:pt x="749" y="80"/>
                    </a:cubicBezTo>
                    <a:cubicBezTo>
                      <a:pt x="770" y="35"/>
                      <a:pt x="734" y="0"/>
                      <a:pt x="6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1"/>
              <p:cNvSpPr/>
              <p:nvPr/>
            </p:nvSpPr>
            <p:spPr>
              <a:xfrm rot="-3979360" flipH="1">
                <a:off x="7481259" y="431634"/>
                <a:ext cx="54246" cy="138065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89" extrusionOk="0">
                    <a:moveTo>
                      <a:pt x="303" y="1"/>
                    </a:moveTo>
                    <a:cubicBezTo>
                      <a:pt x="303" y="1"/>
                      <a:pt x="1" y="311"/>
                      <a:pt x="309" y="788"/>
                    </a:cubicBez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1"/>
              <p:cNvSpPr/>
              <p:nvPr/>
            </p:nvSpPr>
            <p:spPr>
              <a:xfrm rot="-3979360" flipH="1">
                <a:off x="7468304" y="421999"/>
                <a:ext cx="79094" cy="158014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03" extrusionOk="0">
                    <a:moveTo>
                      <a:pt x="371" y="0"/>
                    </a:moveTo>
                    <a:cubicBezTo>
                      <a:pt x="358" y="0"/>
                      <a:pt x="343" y="6"/>
                      <a:pt x="331" y="19"/>
                    </a:cubicBezTo>
                    <a:cubicBezTo>
                      <a:pt x="326" y="21"/>
                      <a:pt x="1" y="368"/>
                      <a:pt x="328" y="877"/>
                    </a:cubicBezTo>
                    <a:cubicBezTo>
                      <a:pt x="339" y="894"/>
                      <a:pt x="356" y="902"/>
                      <a:pt x="377" y="902"/>
                    </a:cubicBezTo>
                    <a:cubicBezTo>
                      <a:pt x="379" y="903"/>
                      <a:pt x="381" y="903"/>
                      <a:pt x="383" y="903"/>
                    </a:cubicBezTo>
                    <a:cubicBezTo>
                      <a:pt x="392" y="903"/>
                      <a:pt x="400" y="899"/>
                      <a:pt x="407" y="894"/>
                    </a:cubicBezTo>
                    <a:cubicBezTo>
                      <a:pt x="435" y="877"/>
                      <a:pt x="441" y="841"/>
                      <a:pt x="424" y="815"/>
                    </a:cubicBezTo>
                    <a:cubicBezTo>
                      <a:pt x="145" y="385"/>
                      <a:pt x="401" y="111"/>
                      <a:pt x="411" y="98"/>
                    </a:cubicBezTo>
                    <a:cubicBezTo>
                      <a:pt x="452" y="56"/>
                      <a:pt x="415" y="0"/>
                      <a:pt x="3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4" name="Google Shape;384;p21"/>
            <p:cNvSpPr/>
            <p:nvPr/>
          </p:nvSpPr>
          <p:spPr>
            <a:xfrm>
              <a:off x="8099427" y="943510"/>
              <a:ext cx="432249" cy="921708"/>
            </a:xfrm>
            <a:custGeom>
              <a:avLst/>
              <a:gdLst/>
              <a:ahLst/>
              <a:cxnLst/>
              <a:rect l="l" t="t" r="r" b="b"/>
              <a:pathLst>
                <a:path w="2652" h="5655" extrusionOk="0">
                  <a:moveTo>
                    <a:pt x="296" y="0"/>
                  </a:moveTo>
                  <a:cubicBezTo>
                    <a:pt x="217" y="0"/>
                    <a:pt x="138" y="11"/>
                    <a:pt x="62" y="30"/>
                  </a:cubicBezTo>
                  <a:cubicBezTo>
                    <a:pt x="0" y="51"/>
                    <a:pt x="13" y="141"/>
                    <a:pt x="79" y="143"/>
                  </a:cubicBezTo>
                  <a:lnTo>
                    <a:pt x="81" y="143"/>
                  </a:lnTo>
                  <a:cubicBezTo>
                    <a:pt x="85" y="143"/>
                    <a:pt x="89" y="143"/>
                    <a:pt x="94" y="141"/>
                  </a:cubicBezTo>
                  <a:cubicBezTo>
                    <a:pt x="164" y="124"/>
                    <a:pt x="234" y="115"/>
                    <a:pt x="304" y="115"/>
                  </a:cubicBezTo>
                  <a:cubicBezTo>
                    <a:pt x="336" y="115"/>
                    <a:pt x="360" y="90"/>
                    <a:pt x="358" y="58"/>
                  </a:cubicBezTo>
                  <a:cubicBezTo>
                    <a:pt x="355" y="26"/>
                    <a:pt x="330" y="0"/>
                    <a:pt x="296" y="0"/>
                  </a:cubicBezTo>
                  <a:close/>
                  <a:moveTo>
                    <a:pt x="530" y="33"/>
                  </a:moveTo>
                  <a:cubicBezTo>
                    <a:pt x="506" y="33"/>
                    <a:pt x="484" y="51"/>
                    <a:pt x="477" y="75"/>
                  </a:cubicBezTo>
                  <a:cubicBezTo>
                    <a:pt x="468" y="104"/>
                    <a:pt x="485" y="136"/>
                    <a:pt x="515" y="145"/>
                  </a:cubicBezTo>
                  <a:cubicBezTo>
                    <a:pt x="583" y="164"/>
                    <a:pt x="647" y="194"/>
                    <a:pt x="707" y="234"/>
                  </a:cubicBezTo>
                  <a:cubicBezTo>
                    <a:pt x="715" y="241"/>
                    <a:pt x="726" y="243"/>
                    <a:pt x="738" y="243"/>
                  </a:cubicBezTo>
                  <a:cubicBezTo>
                    <a:pt x="794" y="243"/>
                    <a:pt x="817" y="170"/>
                    <a:pt x="768" y="138"/>
                  </a:cubicBezTo>
                  <a:cubicBezTo>
                    <a:pt x="700" y="92"/>
                    <a:pt x="626" y="58"/>
                    <a:pt x="547" y="36"/>
                  </a:cubicBezTo>
                  <a:cubicBezTo>
                    <a:pt x="541" y="34"/>
                    <a:pt x="536" y="33"/>
                    <a:pt x="530" y="33"/>
                  </a:cubicBezTo>
                  <a:close/>
                  <a:moveTo>
                    <a:pt x="908" y="281"/>
                  </a:moveTo>
                  <a:cubicBezTo>
                    <a:pt x="865" y="281"/>
                    <a:pt x="826" y="333"/>
                    <a:pt x="862" y="377"/>
                  </a:cubicBezTo>
                  <a:cubicBezTo>
                    <a:pt x="907" y="432"/>
                    <a:pt x="947" y="492"/>
                    <a:pt x="977" y="558"/>
                  </a:cubicBezTo>
                  <a:cubicBezTo>
                    <a:pt x="987" y="577"/>
                    <a:pt x="1007" y="590"/>
                    <a:pt x="1028" y="590"/>
                  </a:cubicBezTo>
                  <a:lnTo>
                    <a:pt x="1030" y="590"/>
                  </a:lnTo>
                  <a:cubicBezTo>
                    <a:pt x="1039" y="588"/>
                    <a:pt x="1045" y="588"/>
                    <a:pt x="1053" y="583"/>
                  </a:cubicBezTo>
                  <a:cubicBezTo>
                    <a:pt x="1081" y="568"/>
                    <a:pt x="1094" y="534"/>
                    <a:pt x="1079" y="507"/>
                  </a:cubicBezTo>
                  <a:cubicBezTo>
                    <a:pt x="1045" y="434"/>
                    <a:pt x="1000" y="366"/>
                    <a:pt x="949" y="302"/>
                  </a:cubicBezTo>
                  <a:cubicBezTo>
                    <a:pt x="937" y="288"/>
                    <a:pt x="922" y="281"/>
                    <a:pt x="908" y="281"/>
                  </a:cubicBezTo>
                  <a:close/>
                  <a:moveTo>
                    <a:pt x="1112" y="685"/>
                  </a:moveTo>
                  <a:cubicBezTo>
                    <a:pt x="1077" y="685"/>
                    <a:pt x="1040" y="715"/>
                    <a:pt x="1056" y="760"/>
                  </a:cubicBezTo>
                  <a:cubicBezTo>
                    <a:pt x="1077" y="830"/>
                    <a:pt x="1088" y="903"/>
                    <a:pt x="1092" y="973"/>
                  </a:cubicBezTo>
                  <a:cubicBezTo>
                    <a:pt x="1094" y="1003"/>
                    <a:pt x="1115" y="1026"/>
                    <a:pt x="1143" y="1026"/>
                  </a:cubicBezTo>
                  <a:cubicBezTo>
                    <a:pt x="1145" y="1026"/>
                    <a:pt x="1146" y="1026"/>
                    <a:pt x="1147" y="1026"/>
                  </a:cubicBezTo>
                  <a:lnTo>
                    <a:pt x="1151" y="1028"/>
                  </a:lnTo>
                  <a:cubicBezTo>
                    <a:pt x="1183" y="1026"/>
                    <a:pt x="1207" y="998"/>
                    <a:pt x="1205" y="968"/>
                  </a:cubicBezTo>
                  <a:cubicBezTo>
                    <a:pt x="1202" y="888"/>
                    <a:pt x="1188" y="807"/>
                    <a:pt x="1166" y="728"/>
                  </a:cubicBezTo>
                  <a:cubicBezTo>
                    <a:pt x="1159" y="698"/>
                    <a:pt x="1136" y="685"/>
                    <a:pt x="1112" y="685"/>
                  </a:cubicBezTo>
                  <a:close/>
                  <a:moveTo>
                    <a:pt x="1131" y="1140"/>
                  </a:moveTo>
                  <a:cubicBezTo>
                    <a:pt x="1104" y="1140"/>
                    <a:pt x="1081" y="1160"/>
                    <a:pt x="1077" y="1188"/>
                  </a:cubicBezTo>
                  <a:cubicBezTo>
                    <a:pt x="1064" y="1260"/>
                    <a:pt x="1045" y="1330"/>
                    <a:pt x="1019" y="1398"/>
                  </a:cubicBezTo>
                  <a:cubicBezTo>
                    <a:pt x="1009" y="1428"/>
                    <a:pt x="1024" y="1460"/>
                    <a:pt x="1051" y="1471"/>
                  </a:cubicBezTo>
                  <a:cubicBezTo>
                    <a:pt x="1058" y="1473"/>
                    <a:pt x="1066" y="1475"/>
                    <a:pt x="1073" y="1475"/>
                  </a:cubicBezTo>
                  <a:cubicBezTo>
                    <a:pt x="1096" y="1475"/>
                    <a:pt x="1117" y="1460"/>
                    <a:pt x="1126" y="1437"/>
                  </a:cubicBezTo>
                  <a:cubicBezTo>
                    <a:pt x="1153" y="1362"/>
                    <a:pt x="1175" y="1286"/>
                    <a:pt x="1190" y="1207"/>
                  </a:cubicBezTo>
                  <a:cubicBezTo>
                    <a:pt x="1194" y="1177"/>
                    <a:pt x="1175" y="1147"/>
                    <a:pt x="1143" y="1141"/>
                  </a:cubicBezTo>
                  <a:cubicBezTo>
                    <a:pt x="1139" y="1140"/>
                    <a:pt x="1135" y="1140"/>
                    <a:pt x="1131" y="1140"/>
                  </a:cubicBezTo>
                  <a:close/>
                  <a:moveTo>
                    <a:pt x="660" y="1625"/>
                  </a:moveTo>
                  <a:cubicBezTo>
                    <a:pt x="656" y="1625"/>
                    <a:pt x="652" y="1625"/>
                    <a:pt x="647" y="1626"/>
                  </a:cubicBezTo>
                  <a:cubicBezTo>
                    <a:pt x="566" y="1647"/>
                    <a:pt x="487" y="1679"/>
                    <a:pt x="419" y="1726"/>
                  </a:cubicBezTo>
                  <a:cubicBezTo>
                    <a:pt x="372" y="1758"/>
                    <a:pt x="394" y="1830"/>
                    <a:pt x="451" y="1830"/>
                  </a:cubicBezTo>
                  <a:cubicBezTo>
                    <a:pt x="462" y="1830"/>
                    <a:pt x="472" y="1826"/>
                    <a:pt x="483" y="1820"/>
                  </a:cubicBezTo>
                  <a:cubicBezTo>
                    <a:pt x="541" y="1781"/>
                    <a:pt x="604" y="1754"/>
                    <a:pt x="673" y="1739"/>
                  </a:cubicBezTo>
                  <a:cubicBezTo>
                    <a:pt x="740" y="1721"/>
                    <a:pt x="722" y="1625"/>
                    <a:pt x="660" y="1625"/>
                  </a:cubicBezTo>
                  <a:close/>
                  <a:moveTo>
                    <a:pt x="974" y="1568"/>
                  </a:moveTo>
                  <a:cubicBezTo>
                    <a:pt x="956" y="1568"/>
                    <a:pt x="937" y="1577"/>
                    <a:pt x="926" y="1596"/>
                  </a:cubicBezTo>
                  <a:lnTo>
                    <a:pt x="917" y="1609"/>
                  </a:lnTo>
                  <a:cubicBezTo>
                    <a:pt x="909" y="1609"/>
                    <a:pt x="900" y="1607"/>
                    <a:pt x="890" y="1607"/>
                  </a:cubicBezTo>
                  <a:cubicBezTo>
                    <a:pt x="888" y="1607"/>
                    <a:pt x="886" y="1607"/>
                    <a:pt x="885" y="1607"/>
                  </a:cubicBezTo>
                  <a:cubicBezTo>
                    <a:pt x="831" y="1607"/>
                    <a:pt x="808" y="1678"/>
                    <a:pt x="853" y="1711"/>
                  </a:cubicBezTo>
                  <a:cubicBezTo>
                    <a:pt x="836" y="1735"/>
                    <a:pt x="821" y="1758"/>
                    <a:pt x="802" y="1779"/>
                  </a:cubicBezTo>
                  <a:cubicBezTo>
                    <a:pt x="785" y="1805"/>
                    <a:pt x="790" y="1841"/>
                    <a:pt x="813" y="1860"/>
                  </a:cubicBezTo>
                  <a:cubicBezTo>
                    <a:pt x="824" y="1867"/>
                    <a:pt x="836" y="1871"/>
                    <a:pt x="849" y="1871"/>
                  </a:cubicBezTo>
                  <a:cubicBezTo>
                    <a:pt x="866" y="1871"/>
                    <a:pt x="883" y="1862"/>
                    <a:pt x="894" y="1850"/>
                  </a:cubicBezTo>
                  <a:cubicBezTo>
                    <a:pt x="922" y="1813"/>
                    <a:pt x="949" y="1773"/>
                    <a:pt x="975" y="1732"/>
                  </a:cubicBezTo>
                  <a:cubicBezTo>
                    <a:pt x="1015" y="1741"/>
                    <a:pt x="1051" y="1752"/>
                    <a:pt x="1088" y="1767"/>
                  </a:cubicBezTo>
                  <a:cubicBezTo>
                    <a:pt x="1097" y="1771"/>
                    <a:pt x="1107" y="1773"/>
                    <a:pt x="1116" y="1773"/>
                  </a:cubicBezTo>
                  <a:cubicBezTo>
                    <a:pt x="1174" y="1773"/>
                    <a:pt x="1198" y="1681"/>
                    <a:pt x="1128" y="1660"/>
                  </a:cubicBezTo>
                  <a:cubicBezTo>
                    <a:pt x="1098" y="1647"/>
                    <a:pt x="1064" y="1637"/>
                    <a:pt x="1032" y="1628"/>
                  </a:cubicBezTo>
                  <a:cubicBezTo>
                    <a:pt x="1035" y="1591"/>
                    <a:pt x="1005" y="1568"/>
                    <a:pt x="974" y="1568"/>
                  </a:cubicBezTo>
                  <a:close/>
                  <a:moveTo>
                    <a:pt x="1307" y="1764"/>
                  </a:moveTo>
                  <a:cubicBezTo>
                    <a:pt x="1258" y="1764"/>
                    <a:pt x="1221" y="1833"/>
                    <a:pt x="1273" y="1869"/>
                  </a:cubicBezTo>
                  <a:cubicBezTo>
                    <a:pt x="1330" y="1913"/>
                    <a:pt x="1381" y="1962"/>
                    <a:pt x="1428" y="2018"/>
                  </a:cubicBezTo>
                  <a:cubicBezTo>
                    <a:pt x="1439" y="2033"/>
                    <a:pt x="1454" y="2039"/>
                    <a:pt x="1471" y="2039"/>
                  </a:cubicBezTo>
                  <a:lnTo>
                    <a:pt x="1473" y="2041"/>
                  </a:lnTo>
                  <a:cubicBezTo>
                    <a:pt x="1485" y="2039"/>
                    <a:pt x="1498" y="2035"/>
                    <a:pt x="1507" y="2026"/>
                  </a:cubicBezTo>
                  <a:cubicBezTo>
                    <a:pt x="1532" y="2007"/>
                    <a:pt x="1537" y="1971"/>
                    <a:pt x="1515" y="1945"/>
                  </a:cubicBezTo>
                  <a:cubicBezTo>
                    <a:pt x="1464" y="1884"/>
                    <a:pt x="1407" y="1826"/>
                    <a:pt x="1343" y="1777"/>
                  </a:cubicBezTo>
                  <a:cubicBezTo>
                    <a:pt x="1331" y="1768"/>
                    <a:pt x="1318" y="1764"/>
                    <a:pt x="1307" y="1764"/>
                  </a:cubicBezTo>
                  <a:close/>
                  <a:moveTo>
                    <a:pt x="694" y="1925"/>
                  </a:moveTo>
                  <a:cubicBezTo>
                    <a:pt x="681" y="1925"/>
                    <a:pt x="668" y="1930"/>
                    <a:pt x="655" y="1941"/>
                  </a:cubicBezTo>
                  <a:cubicBezTo>
                    <a:pt x="604" y="1992"/>
                    <a:pt x="547" y="2037"/>
                    <a:pt x="485" y="2073"/>
                  </a:cubicBezTo>
                  <a:cubicBezTo>
                    <a:pt x="434" y="2103"/>
                    <a:pt x="455" y="2179"/>
                    <a:pt x="513" y="2179"/>
                  </a:cubicBezTo>
                  <a:lnTo>
                    <a:pt x="515" y="2179"/>
                  </a:lnTo>
                  <a:cubicBezTo>
                    <a:pt x="526" y="2179"/>
                    <a:pt x="534" y="2177"/>
                    <a:pt x="545" y="2173"/>
                  </a:cubicBezTo>
                  <a:cubicBezTo>
                    <a:pt x="613" y="2130"/>
                    <a:pt x="677" y="2082"/>
                    <a:pt x="736" y="2026"/>
                  </a:cubicBezTo>
                  <a:cubicBezTo>
                    <a:pt x="780" y="1985"/>
                    <a:pt x="740" y="1925"/>
                    <a:pt x="694" y="1925"/>
                  </a:cubicBezTo>
                  <a:close/>
                  <a:moveTo>
                    <a:pt x="299" y="1881"/>
                  </a:moveTo>
                  <a:cubicBezTo>
                    <a:pt x="279" y="1881"/>
                    <a:pt x="260" y="1891"/>
                    <a:pt x="249" y="1916"/>
                  </a:cubicBezTo>
                  <a:cubicBezTo>
                    <a:pt x="226" y="1962"/>
                    <a:pt x="213" y="2016"/>
                    <a:pt x="213" y="2067"/>
                  </a:cubicBezTo>
                  <a:cubicBezTo>
                    <a:pt x="209" y="2118"/>
                    <a:pt x="228" y="2165"/>
                    <a:pt x="264" y="2199"/>
                  </a:cubicBezTo>
                  <a:cubicBezTo>
                    <a:pt x="275" y="2209"/>
                    <a:pt x="287" y="2213"/>
                    <a:pt x="300" y="2213"/>
                  </a:cubicBezTo>
                  <a:cubicBezTo>
                    <a:pt x="353" y="2213"/>
                    <a:pt x="379" y="2147"/>
                    <a:pt x="338" y="2113"/>
                  </a:cubicBezTo>
                  <a:cubicBezTo>
                    <a:pt x="330" y="2101"/>
                    <a:pt x="326" y="2084"/>
                    <a:pt x="328" y="2067"/>
                  </a:cubicBezTo>
                  <a:cubicBezTo>
                    <a:pt x="328" y="2033"/>
                    <a:pt x="336" y="1996"/>
                    <a:pt x="351" y="1964"/>
                  </a:cubicBezTo>
                  <a:cubicBezTo>
                    <a:pt x="375" y="1919"/>
                    <a:pt x="337" y="1881"/>
                    <a:pt x="299" y="1881"/>
                  </a:cubicBezTo>
                  <a:close/>
                  <a:moveTo>
                    <a:pt x="1604" y="2119"/>
                  </a:moveTo>
                  <a:cubicBezTo>
                    <a:pt x="1567" y="2119"/>
                    <a:pt x="1530" y="2155"/>
                    <a:pt x="1549" y="2199"/>
                  </a:cubicBezTo>
                  <a:cubicBezTo>
                    <a:pt x="1564" y="2226"/>
                    <a:pt x="1577" y="2254"/>
                    <a:pt x="1590" y="2282"/>
                  </a:cubicBezTo>
                  <a:cubicBezTo>
                    <a:pt x="1609" y="2320"/>
                    <a:pt x="1624" y="2360"/>
                    <a:pt x="1637" y="2399"/>
                  </a:cubicBezTo>
                  <a:cubicBezTo>
                    <a:pt x="1645" y="2422"/>
                    <a:pt x="1666" y="2439"/>
                    <a:pt x="1690" y="2439"/>
                  </a:cubicBezTo>
                  <a:lnTo>
                    <a:pt x="1692" y="2439"/>
                  </a:lnTo>
                  <a:cubicBezTo>
                    <a:pt x="1698" y="2439"/>
                    <a:pt x="1705" y="2439"/>
                    <a:pt x="1709" y="2437"/>
                  </a:cubicBezTo>
                  <a:cubicBezTo>
                    <a:pt x="1739" y="2426"/>
                    <a:pt x="1756" y="2394"/>
                    <a:pt x="1745" y="2365"/>
                  </a:cubicBezTo>
                  <a:cubicBezTo>
                    <a:pt x="1730" y="2320"/>
                    <a:pt x="1713" y="2277"/>
                    <a:pt x="1694" y="2235"/>
                  </a:cubicBezTo>
                  <a:cubicBezTo>
                    <a:pt x="1681" y="2205"/>
                    <a:pt x="1666" y="2175"/>
                    <a:pt x="1649" y="2145"/>
                  </a:cubicBezTo>
                  <a:cubicBezTo>
                    <a:pt x="1638" y="2127"/>
                    <a:pt x="1621" y="2119"/>
                    <a:pt x="1604" y="2119"/>
                  </a:cubicBezTo>
                  <a:close/>
                  <a:moveTo>
                    <a:pt x="1746" y="2546"/>
                  </a:moveTo>
                  <a:cubicBezTo>
                    <a:pt x="1714" y="2546"/>
                    <a:pt x="1682" y="2570"/>
                    <a:pt x="1688" y="2611"/>
                  </a:cubicBezTo>
                  <a:cubicBezTo>
                    <a:pt x="1700" y="2686"/>
                    <a:pt x="1705" y="2758"/>
                    <a:pt x="1705" y="2831"/>
                  </a:cubicBezTo>
                  <a:cubicBezTo>
                    <a:pt x="1705" y="2861"/>
                    <a:pt x="1728" y="2884"/>
                    <a:pt x="1758" y="2884"/>
                  </a:cubicBezTo>
                  <a:cubicBezTo>
                    <a:pt x="1759" y="2884"/>
                    <a:pt x="1761" y="2884"/>
                    <a:pt x="1762" y="2884"/>
                  </a:cubicBezTo>
                  <a:cubicBezTo>
                    <a:pt x="1794" y="2882"/>
                    <a:pt x="1820" y="2856"/>
                    <a:pt x="1820" y="2824"/>
                  </a:cubicBezTo>
                  <a:cubicBezTo>
                    <a:pt x="1820" y="2748"/>
                    <a:pt x="1813" y="2671"/>
                    <a:pt x="1800" y="2594"/>
                  </a:cubicBezTo>
                  <a:cubicBezTo>
                    <a:pt x="1796" y="2561"/>
                    <a:pt x="1771" y="2546"/>
                    <a:pt x="1746" y="2546"/>
                  </a:cubicBezTo>
                  <a:close/>
                  <a:moveTo>
                    <a:pt x="1742" y="3002"/>
                  </a:moveTo>
                  <a:cubicBezTo>
                    <a:pt x="1715" y="3002"/>
                    <a:pt x="1691" y="3023"/>
                    <a:pt x="1688" y="3050"/>
                  </a:cubicBezTo>
                  <a:cubicBezTo>
                    <a:pt x="1677" y="3122"/>
                    <a:pt x="1660" y="3195"/>
                    <a:pt x="1639" y="3267"/>
                  </a:cubicBezTo>
                  <a:cubicBezTo>
                    <a:pt x="1630" y="3297"/>
                    <a:pt x="1647" y="3329"/>
                    <a:pt x="1679" y="3337"/>
                  </a:cubicBezTo>
                  <a:cubicBezTo>
                    <a:pt x="1683" y="3339"/>
                    <a:pt x="1690" y="3339"/>
                    <a:pt x="1694" y="3339"/>
                  </a:cubicBezTo>
                  <a:cubicBezTo>
                    <a:pt x="1720" y="3339"/>
                    <a:pt x="1743" y="3322"/>
                    <a:pt x="1749" y="3299"/>
                  </a:cubicBezTo>
                  <a:cubicBezTo>
                    <a:pt x="1771" y="3222"/>
                    <a:pt x="1788" y="3146"/>
                    <a:pt x="1800" y="3067"/>
                  </a:cubicBezTo>
                  <a:cubicBezTo>
                    <a:pt x="1805" y="3037"/>
                    <a:pt x="1783" y="3007"/>
                    <a:pt x="1751" y="3003"/>
                  </a:cubicBezTo>
                  <a:cubicBezTo>
                    <a:pt x="1748" y="3002"/>
                    <a:pt x="1745" y="3002"/>
                    <a:pt x="1742" y="3002"/>
                  </a:cubicBezTo>
                  <a:close/>
                  <a:moveTo>
                    <a:pt x="1833" y="3510"/>
                  </a:moveTo>
                  <a:cubicBezTo>
                    <a:pt x="1773" y="3510"/>
                    <a:pt x="1751" y="3607"/>
                    <a:pt x="1822" y="3624"/>
                  </a:cubicBezTo>
                  <a:cubicBezTo>
                    <a:pt x="1890" y="3646"/>
                    <a:pt x="1956" y="3673"/>
                    <a:pt x="2015" y="3710"/>
                  </a:cubicBezTo>
                  <a:cubicBezTo>
                    <a:pt x="2026" y="3716"/>
                    <a:pt x="2035" y="3718"/>
                    <a:pt x="2045" y="3718"/>
                  </a:cubicBezTo>
                  <a:cubicBezTo>
                    <a:pt x="2046" y="3718"/>
                    <a:pt x="2047" y="3718"/>
                    <a:pt x="2048" y="3718"/>
                  </a:cubicBezTo>
                  <a:cubicBezTo>
                    <a:pt x="2105" y="3718"/>
                    <a:pt x="2125" y="3641"/>
                    <a:pt x="2075" y="3612"/>
                  </a:cubicBezTo>
                  <a:cubicBezTo>
                    <a:pt x="2005" y="3571"/>
                    <a:pt x="1932" y="3537"/>
                    <a:pt x="1854" y="3514"/>
                  </a:cubicBezTo>
                  <a:cubicBezTo>
                    <a:pt x="1846" y="3511"/>
                    <a:pt x="1839" y="3510"/>
                    <a:pt x="1833" y="3510"/>
                  </a:cubicBezTo>
                  <a:close/>
                  <a:moveTo>
                    <a:pt x="1601" y="3460"/>
                  </a:moveTo>
                  <a:cubicBezTo>
                    <a:pt x="1589" y="3460"/>
                    <a:pt x="1577" y="3463"/>
                    <a:pt x="1566" y="3469"/>
                  </a:cubicBezTo>
                  <a:cubicBezTo>
                    <a:pt x="1502" y="3469"/>
                    <a:pt x="1439" y="3473"/>
                    <a:pt x="1375" y="3484"/>
                  </a:cubicBezTo>
                  <a:cubicBezTo>
                    <a:pt x="1305" y="3498"/>
                    <a:pt x="1317" y="3598"/>
                    <a:pt x="1383" y="3598"/>
                  </a:cubicBezTo>
                  <a:cubicBezTo>
                    <a:pt x="1387" y="3598"/>
                    <a:pt x="1391" y="3598"/>
                    <a:pt x="1396" y="3597"/>
                  </a:cubicBezTo>
                  <a:cubicBezTo>
                    <a:pt x="1432" y="3590"/>
                    <a:pt x="1471" y="3586"/>
                    <a:pt x="1509" y="3584"/>
                  </a:cubicBezTo>
                  <a:lnTo>
                    <a:pt x="1509" y="3584"/>
                  </a:lnTo>
                  <a:cubicBezTo>
                    <a:pt x="1494" y="3614"/>
                    <a:pt x="1477" y="3641"/>
                    <a:pt x="1460" y="3667"/>
                  </a:cubicBezTo>
                  <a:cubicBezTo>
                    <a:pt x="1437" y="3705"/>
                    <a:pt x="1464" y="3756"/>
                    <a:pt x="1509" y="3756"/>
                  </a:cubicBezTo>
                  <a:cubicBezTo>
                    <a:pt x="1528" y="3756"/>
                    <a:pt x="1545" y="3746"/>
                    <a:pt x="1556" y="3729"/>
                  </a:cubicBezTo>
                  <a:cubicBezTo>
                    <a:pt x="1588" y="3680"/>
                    <a:pt x="1615" y="3631"/>
                    <a:pt x="1641" y="3578"/>
                  </a:cubicBezTo>
                  <a:cubicBezTo>
                    <a:pt x="1658" y="3569"/>
                    <a:pt x="1668" y="3552"/>
                    <a:pt x="1671" y="3533"/>
                  </a:cubicBezTo>
                  <a:cubicBezTo>
                    <a:pt x="1672" y="3491"/>
                    <a:pt x="1638" y="3460"/>
                    <a:pt x="1601" y="3460"/>
                  </a:cubicBezTo>
                  <a:close/>
                  <a:moveTo>
                    <a:pt x="1172" y="3561"/>
                  </a:moveTo>
                  <a:cubicBezTo>
                    <a:pt x="1162" y="3561"/>
                    <a:pt x="1151" y="3564"/>
                    <a:pt x="1141" y="3571"/>
                  </a:cubicBezTo>
                  <a:cubicBezTo>
                    <a:pt x="1047" y="3629"/>
                    <a:pt x="992" y="3710"/>
                    <a:pt x="990" y="3797"/>
                  </a:cubicBezTo>
                  <a:cubicBezTo>
                    <a:pt x="990" y="3829"/>
                    <a:pt x="1013" y="3856"/>
                    <a:pt x="1045" y="3856"/>
                  </a:cubicBezTo>
                  <a:lnTo>
                    <a:pt x="1047" y="3856"/>
                  </a:lnTo>
                  <a:cubicBezTo>
                    <a:pt x="1079" y="3856"/>
                    <a:pt x="1105" y="3831"/>
                    <a:pt x="1105" y="3801"/>
                  </a:cubicBezTo>
                  <a:cubicBezTo>
                    <a:pt x="1107" y="3739"/>
                    <a:pt x="1158" y="3695"/>
                    <a:pt x="1202" y="3667"/>
                  </a:cubicBezTo>
                  <a:cubicBezTo>
                    <a:pt x="1256" y="3633"/>
                    <a:pt x="1222" y="3561"/>
                    <a:pt x="1172" y="3561"/>
                  </a:cubicBezTo>
                  <a:close/>
                  <a:moveTo>
                    <a:pt x="1365" y="3818"/>
                  </a:moveTo>
                  <a:cubicBezTo>
                    <a:pt x="1352" y="3818"/>
                    <a:pt x="1338" y="3823"/>
                    <a:pt x="1326" y="3835"/>
                  </a:cubicBezTo>
                  <a:cubicBezTo>
                    <a:pt x="1272" y="3885"/>
                    <a:pt x="1221" y="3916"/>
                    <a:pt x="1177" y="3916"/>
                  </a:cubicBezTo>
                  <a:cubicBezTo>
                    <a:pt x="1175" y="3916"/>
                    <a:pt x="1174" y="3916"/>
                    <a:pt x="1173" y="3916"/>
                  </a:cubicBezTo>
                  <a:cubicBezTo>
                    <a:pt x="1171" y="3916"/>
                    <a:pt x="1170" y="3916"/>
                    <a:pt x="1168" y="3916"/>
                  </a:cubicBezTo>
                  <a:cubicBezTo>
                    <a:pt x="1102" y="3916"/>
                    <a:pt x="1091" y="4016"/>
                    <a:pt x="1160" y="4029"/>
                  </a:cubicBezTo>
                  <a:cubicBezTo>
                    <a:pt x="1166" y="4031"/>
                    <a:pt x="1173" y="4031"/>
                    <a:pt x="1181" y="4031"/>
                  </a:cubicBezTo>
                  <a:cubicBezTo>
                    <a:pt x="1249" y="4031"/>
                    <a:pt x="1326" y="3990"/>
                    <a:pt x="1405" y="3918"/>
                  </a:cubicBezTo>
                  <a:cubicBezTo>
                    <a:pt x="1447" y="3877"/>
                    <a:pt x="1410" y="3818"/>
                    <a:pt x="1365" y="3818"/>
                  </a:cubicBezTo>
                  <a:close/>
                  <a:moveTo>
                    <a:pt x="2224" y="3746"/>
                  </a:moveTo>
                  <a:cubicBezTo>
                    <a:pt x="2180" y="3746"/>
                    <a:pt x="2143" y="3803"/>
                    <a:pt x="2184" y="3844"/>
                  </a:cubicBezTo>
                  <a:cubicBezTo>
                    <a:pt x="2220" y="3882"/>
                    <a:pt x="2252" y="3922"/>
                    <a:pt x="2279" y="3967"/>
                  </a:cubicBezTo>
                  <a:cubicBezTo>
                    <a:pt x="2290" y="3984"/>
                    <a:pt x="2301" y="4001"/>
                    <a:pt x="2311" y="4016"/>
                  </a:cubicBezTo>
                  <a:cubicBezTo>
                    <a:pt x="2322" y="4033"/>
                    <a:pt x="2341" y="4044"/>
                    <a:pt x="2360" y="4044"/>
                  </a:cubicBezTo>
                  <a:cubicBezTo>
                    <a:pt x="2371" y="4044"/>
                    <a:pt x="2381" y="4042"/>
                    <a:pt x="2390" y="4035"/>
                  </a:cubicBezTo>
                  <a:cubicBezTo>
                    <a:pt x="2415" y="4020"/>
                    <a:pt x="2426" y="3984"/>
                    <a:pt x="2409" y="3956"/>
                  </a:cubicBezTo>
                  <a:cubicBezTo>
                    <a:pt x="2398" y="3939"/>
                    <a:pt x="2388" y="3922"/>
                    <a:pt x="2375" y="3903"/>
                  </a:cubicBezTo>
                  <a:cubicBezTo>
                    <a:pt x="2343" y="3854"/>
                    <a:pt x="2307" y="3807"/>
                    <a:pt x="2264" y="3765"/>
                  </a:cubicBezTo>
                  <a:cubicBezTo>
                    <a:pt x="2252" y="3752"/>
                    <a:pt x="2238" y="3746"/>
                    <a:pt x="2224" y="3746"/>
                  </a:cubicBezTo>
                  <a:close/>
                  <a:moveTo>
                    <a:pt x="2468" y="4133"/>
                  </a:moveTo>
                  <a:cubicBezTo>
                    <a:pt x="2432" y="4133"/>
                    <a:pt x="2395" y="4167"/>
                    <a:pt x="2413" y="4212"/>
                  </a:cubicBezTo>
                  <a:cubicBezTo>
                    <a:pt x="2443" y="4280"/>
                    <a:pt x="2469" y="4348"/>
                    <a:pt x="2490" y="4418"/>
                  </a:cubicBezTo>
                  <a:cubicBezTo>
                    <a:pt x="2496" y="4444"/>
                    <a:pt x="2518" y="4461"/>
                    <a:pt x="2543" y="4461"/>
                  </a:cubicBezTo>
                  <a:cubicBezTo>
                    <a:pt x="2550" y="4461"/>
                    <a:pt x="2554" y="4461"/>
                    <a:pt x="2558" y="4459"/>
                  </a:cubicBezTo>
                  <a:cubicBezTo>
                    <a:pt x="2590" y="4450"/>
                    <a:pt x="2607" y="4418"/>
                    <a:pt x="2599" y="4388"/>
                  </a:cubicBezTo>
                  <a:cubicBezTo>
                    <a:pt x="2577" y="4312"/>
                    <a:pt x="2550" y="4237"/>
                    <a:pt x="2518" y="4165"/>
                  </a:cubicBezTo>
                  <a:cubicBezTo>
                    <a:pt x="2507" y="4142"/>
                    <a:pt x="2488" y="4133"/>
                    <a:pt x="2468" y="4133"/>
                  </a:cubicBezTo>
                  <a:close/>
                  <a:moveTo>
                    <a:pt x="2588" y="4568"/>
                  </a:moveTo>
                  <a:cubicBezTo>
                    <a:pt x="2556" y="4568"/>
                    <a:pt x="2524" y="4591"/>
                    <a:pt x="2530" y="4633"/>
                  </a:cubicBezTo>
                  <a:cubicBezTo>
                    <a:pt x="2535" y="4674"/>
                    <a:pt x="2537" y="4712"/>
                    <a:pt x="2537" y="4752"/>
                  </a:cubicBezTo>
                  <a:cubicBezTo>
                    <a:pt x="2537" y="4784"/>
                    <a:pt x="2535" y="4818"/>
                    <a:pt x="2533" y="4850"/>
                  </a:cubicBezTo>
                  <a:cubicBezTo>
                    <a:pt x="2530" y="4882"/>
                    <a:pt x="2554" y="4910"/>
                    <a:pt x="2584" y="4912"/>
                  </a:cubicBezTo>
                  <a:lnTo>
                    <a:pt x="2590" y="4912"/>
                  </a:lnTo>
                  <a:cubicBezTo>
                    <a:pt x="2620" y="4912"/>
                    <a:pt x="2643" y="4891"/>
                    <a:pt x="2647" y="4861"/>
                  </a:cubicBezTo>
                  <a:cubicBezTo>
                    <a:pt x="2650" y="4825"/>
                    <a:pt x="2652" y="4789"/>
                    <a:pt x="2652" y="4752"/>
                  </a:cubicBezTo>
                  <a:cubicBezTo>
                    <a:pt x="2652" y="4708"/>
                    <a:pt x="2650" y="4665"/>
                    <a:pt x="2645" y="4623"/>
                  </a:cubicBezTo>
                  <a:cubicBezTo>
                    <a:pt x="2643" y="4585"/>
                    <a:pt x="2616" y="4568"/>
                    <a:pt x="2588" y="4568"/>
                  </a:cubicBezTo>
                  <a:close/>
                  <a:moveTo>
                    <a:pt x="2540" y="5018"/>
                  </a:moveTo>
                  <a:cubicBezTo>
                    <a:pt x="2518" y="5018"/>
                    <a:pt x="2496" y="5030"/>
                    <a:pt x="2488" y="5059"/>
                  </a:cubicBezTo>
                  <a:cubicBezTo>
                    <a:pt x="2464" y="5127"/>
                    <a:pt x="2433" y="5193"/>
                    <a:pt x="2394" y="5252"/>
                  </a:cubicBezTo>
                  <a:cubicBezTo>
                    <a:pt x="2377" y="5278"/>
                    <a:pt x="2384" y="5314"/>
                    <a:pt x="2411" y="5331"/>
                  </a:cubicBezTo>
                  <a:cubicBezTo>
                    <a:pt x="2420" y="5338"/>
                    <a:pt x="2430" y="5342"/>
                    <a:pt x="2443" y="5342"/>
                  </a:cubicBezTo>
                  <a:cubicBezTo>
                    <a:pt x="2462" y="5340"/>
                    <a:pt x="2479" y="5331"/>
                    <a:pt x="2490" y="5314"/>
                  </a:cubicBezTo>
                  <a:cubicBezTo>
                    <a:pt x="2535" y="5246"/>
                    <a:pt x="2569" y="5174"/>
                    <a:pt x="2596" y="5097"/>
                  </a:cubicBezTo>
                  <a:cubicBezTo>
                    <a:pt x="2615" y="5051"/>
                    <a:pt x="2577" y="5018"/>
                    <a:pt x="2540" y="5018"/>
                  </a:cubicBezTo>
                  <a:close/>
                  <a:moveTo>
                    <a:pt x="2296" y="5399"/>
                  </a:moveTo>
                  <a:cubicBezTo>
                    <a:pt x="2282" y="5399"/>
                    <a:pt x="2268" y="5404"/>
                    <a:pt x="2256" y="5416"/>
                  </a:cubicBezTo>
                  <a:cubicBezTo>
                    <a:pt x="2205" y="5465"/>
                    <a:pt x="2147" y="5510"/>
                    <a:pt x="2086" y="5548"/>
                  </a:cubicBezTo>
                  <a:cubicBezTo>
                    <a:pt x="2058" y="5565"/>
                    <a:pt x="2049" y="5602"/>
                    <a:pt x="2066" y="5629"/>
                  </a:cubicBezTo>
                  <a:cubicBezTo>
                    <a:pt x="2077" y="5646"/>
                    <a:pt x="2096" y="5655"/>
                    <a:pt x="2115" y="5655"/>
                  </a:cubicBezTo>
                  <a:cubicBezTo>
                    <a:pt x="2126" y="5655"/>
                    <a:pt x="2137" y="5650"/>
                    <a:pt x="2147" y="5644"/>
                  </a:cubicBezTo>
                  <a:cubicBezTo>
                    <a:pt x="2215" y="5602"/>
                    <a:pt x="2279" y="5553"/>
                    <a:pt x="2337" y="5499"/>
                  </a:cubicBezTo>
                  <a:cubicBezTo>
                    <a:pt x="2380" y="5458"/>
                    <a:pt x="2341" y="5399"/>
                    <a:pt x="2296" y="5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3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2"/>
          <p:cNvSpPr txBox="1">
            <a:spLocks noGrp="1"/>
          </p:cNvSpPr>
          <p:nvPr>
            <p:ph type="title"/>
          </p:nvPr>
        </p:nvSpPr>
        <p:spPr>
          <a:xfrm>
            <a:off x="1621550" y="546625"/>
            <a:ext cx="5901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22"/>
          <p:cNvSpPr txBox="1">
            <a:spLocks noGrp="1"/>
          </p:cNvSpPr>
          <p:nvPr>
            <p:ph type="subTitle" idx="1"/>
          </p:nvPr>
        </p:nvSpPr>
        <p:spPr>
          <a:xfrm>
            <a:off x="1621300" y="1193250"/>
            <a:ext cx="5901300" cy="60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8" name="Google Shape;388;p22"/>
          <p:cNvSpPr/>
          <p:nvPr/>
        </p:nvSpPr>
        <p:spPr>
          <a:xfrm rot="10800000">
            <a:off x="8307786" y="275882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398" y="115"/>
                </a:moveTo>
                <a:cubicBezTo>
                  <a:pt x="548" y="120"/>
                  <a:pt x="669" y="245"/>
                  <a:pt x="669" y="396"/>
                </a:cubicBezTo>
                <a:cubicBezTo>
                  <a:pt x="669" y="549"/>
                  <a:pt x="548" y="673"/>
                  <a:pt x="396" y="677"/>
                </a:cubicBezTo>
                <a:cubicBezTo>
                  <a:pt x="243" y="673"/>
                  <a:pt x="124" y="547"/>
                  <a:pt x="124" y="396"/>
                </a:cubicBezTo>
                <a:cubicBezTo>
                  <a:pt x="126" y="243"/>
                  <a:pt x="245" y="120"/>
                  <a:pt x="398" y="115"/>
                </a:cubicBezTo>
                <a:close/>
                <a:moveTo>
                  <a:pt x="396" y="0"/>
                </a:moveTo>
                <a:cubicBezTo>
                  <a:pt x="179" y="0"/>
                  <a:pt x="1" y="177"/>
                  <a:pt x="1" y="396"/>
                </a:cubicBezTo>
                <a:cubicBezTo>
                  <a:pt x="1" y="613"/>
                  <a:pt x="177" y="792"/>
                  <a:pt x="396" y="792"/>
                </a:cubicBezTo>
                <a:lnTo>
                  <a:pt x="399" y="792"/>
                </a:lnTo>
                <a:cubicBezTo>
                  <a:pt x="618" y="792"/>
                  <a:pt x="794" y="613"/>
                  <a:pt x="794" y="396"/>
                </a:cubicBezTo>
                <a:cubicBezTo>
                  <a:pt x="794" y="177"/>
                  <a:pt x="616" y="0"/>
                  <a:pt x="3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2"/>
          <p:cNvSpPr/>
          <p:nvPr/>
        </p:nvSpPr>
        <p:spPr>
          <a:xfrm rot="10800000" flipH="1">
            <a:off x="8719965" y="2023571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0" name="Google Shape;390;p22"/>
          <p:cNvGrpSpPr/>
          <p:nvPr/>
        </p:nvGrpSpPr>
        <p:grpSpPr>
          <a:xfrm rot="10800000" flipH="1">
            <a:off x="8809062" y="805669"/>
            <a:ext cx="178234" cy="178234"/>
            <a:chOff x="5944424" y="1865453"/>
            <a:chExt cx="178234" cy="178234"/>
          </a:xfrm>
        </p:grpSpPr>
        <p:sp>
          <p:nvSpPr>
            <p:cNvPr id="391" name="Google Shape;391;p22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2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2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2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5" name="Google Shape;395;p22"/>
          <p:cNvSpPr/>
          <p:nvPr/>
        </p:nvSpPr>
        <p:spPr>
          <a:xfrm rot="10800000">
            <a:off x="7459211" y="141796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2"/>
          <p:cNvSpPr/>
          <p:nvPr/>
        </p:nvSpPr>
        <p:spPr>
          <a:xfrm flipH="1">
            <a:off x="231350" y="2525933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7" name="Google Shape;397;p22"/>
          <p:cNvGrpSpPr/>
          <p:nvPr/>
        </p:nvGrpSpPr>
        <p:grpSpPr>
          <a:xfrm flipH="1">
            <a:off x="229096" y="1310978"/>
            <a:ext cx="178234" cy="178234"/>
            <a:chOff x="5944424" y="1865453"/>
            <a:chExt cx="178234" cy="178234"/>
          </a:xfrm>
        </p:grpSpPr>
        <p:sp>
          <p:nvSpPr>
            <p:cNvPr id="398" name="Google Shape;398;p22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2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2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2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2" name="Google Shape;402;p22"/>
          <p:cNvSpPr/>
          <p:nvPr/>
        </p:nvSpPr>
        <p:spPr>
          <a:xfrm rot="6697550">
            <a:off x="1150318" y="149921"/>
            <a:ext cx="54539" cy="54539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3" name="Google Shape;403;p22"/>
          <p:cNvGrpSpPr/>
          <p:nvPr/>
        </p:nvGrpSpPr>
        <p:grpSpPr>
          <a:xfrm>
            <a:off x="405075" y="211768"/>
            <a:ext cx="1641001" cy="767396"/>
            <a:chOff x="571350" y="2164883"/>
            <a:chExt cx="1488706" cy="696114"/>
          </a:xfrm>
        </p:grpSpPr>
        <p:sp>
          <p:nvSpPr>
            <p:cNvPr id="404" name="Google Shape;404;p22"/>
            <p:cNvSpPr/>
            <p:nvPr/>
          </p:nvSpPr>
          <p:spPr>
            <a:xfrm>
              <a:off x="571350" y="2714827"/>
              <a:ext cx="104870" cy="78898"/>
            </a:xfrm>
            <a:custGeom>
              <a:avLst/>
              <a:gdLst/>
              <a:ahLst/>
              <a:cxnLst/>
              <a:rect l="l" t="t" r="r" b="b"/>
              <a:pathLst>
                <a:path w="848" h="638" extrusionOk="0">
                  <a:moveTo>
                    <a:pt x="613" y="1"/>
                  </a:moveTo>
                  <a:cubicBezTo>
                    <a:pt x="600" y="1"/>
                    <a:pt x="586" y="6"/>
                    <a:pt x="573" y="18"/>
                  </a:cubicBezTo>
                  <a:cubicBezTo>
                    <a:pt x="0" y="540"/>
                    <a:pt x="19" y="565"/>
                    <a:pt x="54" y="610"/>
                  </a:cubicBezTo>
                  <a:cubicBezTo>
                    <a:pt x="66" y="631"/>
                    <a:pt x="113" y="637"/>
                    <a:pt x="179" y="637"/>
                  </a:cubicBezTo>
                  <a:cubicBezTo>
                    <a:pt x="392" y="637"/>
                    <a:pt x="796" y="561"/>
                    <a:pt x="801" y="559"/>
                  </a:cubicBezTo>
                  <a:cubicBezTo>
                    <a:pt x="830" y="548"/>
                    <a:pt x="847" y="516"/>
                    <a:pt x="837" y="488"/>
                  </a:cubicBezTo>
                  <a:cubicBezTo>
                    <a:pt x="829" y="463"/>
                    <a:pt x="805" y="447"/>
                    <a:pt x="779" y="447"/>
                  </a:cubicBezTo>
                  <a:cubicBezTo>
                    <a:pt x="775" y="447"/>
                    <a:pt x="771" y="447"/>
                    <a:pt x="766" y="448"/>
                  </a:cubicBezTo>
                  <a:cubicBezTo>
                    <a:pt x="720" y="461"/>
                    <a:pt x="381" y="510"/>
                    <a:pt x="211" y="523"/>
                  </a:cubicBezTo>
                  <a:cubicBezTo>
                    <a:pt x="305" y="427"/>
                    <a:pt x="483" y="256"/>
                    <a:pt x="649" y="103"/>
                  </a:cubicBezTo>
                  <a:cubicBezTo>
                    <a:pt x="697" y="64"/>
                    <a:pt x="659" y="1"/>
                    <a:pt x="6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2"/>
            <p:cNvSpPr/>
            <p:nvPr/>
          </p:nvSpPr>
          <p:spPr>
            <a:xfrm>
              <a:off x="607090" y="2538479"/>
              <a:ext cx="383369" cy="322518"/>
            </a:xfrm>
            <a:custGeom>
              <a:avLst/>
              <a:gdLst/>
              <a:ahLst/>
              <a:cxnLst/>
              <a:rect l="l" t="t" r="r" b="b"/>
              <a:pathLst>
                <a:path w="3100" h="2608" extrusionOk="0">
                  <a:moveTo>
                    <a:pt x="914" y="1"/>
                  </a:moveTo>
                  <a:cubicBezTo>
                    <a:pt x="877" y="1"/>
                    <a:pt x="841" y="18"/>
                    <a:pt x="809" y="57"/>
                  </a:cubicBezTo>
                  <a:cubicBezTo>
                    <a:pt x="584" y="329"/>
                    <a:pt x="1037" y="1270"/>
                    <a:pt x="1037" y="1270"/>
                  </a:cubicBezTo>
                  <a:cubicBezTo>
                    <a:pt x="1037" y="1270"/>
                    <a:pt x="702" y="1053"/>
                    <a:pt x="440" y="1053"/>
                  </a:cubicBezTo>
                  <a:cubicBezTo>
                    <a:pt x="311" y="1053"/>
                    <a:pt x="200" y="1105"/>
                    <a:pt x="154" y="1259"/>
                  </a:cubicBezTo>
                  <a:cubicBezTo>
                    <a:pt x="1" y="1763"/>
                    <a:pt x="656" y="2607"/>
                    <a:pt x="1421" y="2607"/>
                  </a:cubicBezTo>
                  <a:cubicBezTo>
                    <a:pt x="1645" y="2607"/>
                    <a:pt x="1878" y="2535"/>
                    <a:pt x="2103" y="2361"/>
                  </a:cubicBezTo>
                  <a:cubicBezTo>
                    <a:pt x="3099" y="1593"/>
                    <a:pt x="2557" y="648"/>
                    <a:pt x="2557" y="648"/>
                  </a:cubicBezTo>
                  <a:lnTo>
                    <a:pt x="2557" y="648"/>
                  </a:lnTo>
                  <a:lnTo>
                    <a:pt x="2057" y="1089"/>
                  </a:lnTo>
                  <a:cubicBezTo>
                    <a:pt x="2057" y="1089"/>
                    <a:pt x="1993" y="463"/>
                    <a:pt x="1693" y="293"/>
                  </a:cubicBezTo>
                  <a:cubicBezTo>
                    <a:pt x="1647" y="267"/>
                    <a:pt x="1609" y="257"/>
                    <a:pt x="1578" y="257"/>
                  </a:cubicBezTo>
                  <a:cubicBezTo>
                    <a:pt x="1399" y="257"/>
                    <a:pt x="1420" y="599"/>
                    <a:pt x="1420" y="599"/>
                  </a:cubicBezTo>
                  <a:cubicBezTo>
                    <a:pt x="1420" y="599"/>
                    <a:pt x="1136" y="1"/>
                    <a:pt x="9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2"/>
            <p:cNvSpPr/>
            <p:nvPr/>
          </p:nvSpPr>
          <p:spPr>
            <a:xfrm>
              <a:off x="641964" y="2691825"/>
              <a:ext cx="56392" cy="54784"/>
            </a:xfrm>
            <a:custGeom>
              <a:avLst/>
              <a:gdLst/>
              <a:ahLst/>
              <a:cxnLst/>
              <a:rect l="l" t="t" r="r" b="b"/>
              <a:pathLst>
                <a:path w="456" h="443" extrusionOk="0">
                  <a:moveTo>
                    <a:pt x="302" y="1"/>
                  </a:moveTo>
                  <a:cubicBezTo>
                    <a:pt x="265" y="1"/>
                    <a:pt x="227" y="35"/>
                    <a:pt x="247" y="81"/>
                  </a:cubicBezTo>
                  <a:cubicBezTo>
                    <a:pt x="281" y="164"/>
                    <a:pt x="304" y="272"/>
                    <a:pt x="293" y="319"/>
                  </a:cubicBezTo>
                  <a:cubicBezTo>
                    <a:pt x="255" y="291"/>
                    <a:pt x="183" y="198"/>
                    <a:pt x="125" y="100"/>
                  </a:cubicBezTo>
                  <a:cubicBezTo>
                    <a:pt x="113" y="80"/>
                    <a:pt x="95" y="72"/>
                    <a:pt x="78" y="72"/>
                  </a:cubicBezTo>
                  <a:cubicBezTo>
                    <a:pt x="38" y="72"/>
                    <a:pt x="0" y="114"/>
                    <a:pt x="25" y="159"/>
                  </a:cubicBezTo>
                  <a:cubicBezTo>
                    <a:pt x="87" y="262"/>
                    <a:pt x="202" y="434"/>
                    <a:pt x="298" y="442"/>
                  </a:cubicBezTo>
                  <a:lnTo>
                    <a:pt x="306" y="442"/>
                  </a:lnTo>
                  <a:cubicBezTo>
                    <a:pt x="334" y="442"/>
                    <a:pt x="357" y="430"/>
                    <a:pt x="374" y="408"/>
                  </a:cubicBezTo>
                  <a:cubicBezTo>
                    <a:pt x="455" y="313"/>
                    <a:pt x="378" y="100"/>
                    <a:pt x="353" y="36"/>
                  </a:cubicBezTo>
                  <a:cubicBezTo>
                    <a:pt x="342" y="11"/>
                    <a:pt x="322" y="1"/>
                    <a:pt x="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2"/>
            <p:cNvSpPr/>
            <p:nvPr/>
          </p:nvSpPr>
          <p:spPr>
            <a:xfrm>
              <a:off x="742628" y="2616265"/>
              <a:ext cx="108580" cy="108454"/>
            </a:xfrm>
            <a:custGeom>
              <a:avLst/>
              <a:gdLst/>
              <a:ahLst/>
              <a:cxnLst/>
              <a:rect l="l" t="t" r="r" b="b"/>
              <a:pathLst>
                <a:path w="878" h="877" extrusionOk="0">
                  <a:moveTo>
                    <a:pt x="591" y="1"/>
                  </a:moveTo>
                  <a:cubicBezTo>
                    <a:pt x="571" y="1"/>
                    <a:pt x="550" y="6"/>
                    <a:pt x="533" y="17"/>
                  </a:cubicBezTo>
                  <a:cubicBezTo>
                    <a:pt x="469" y="55"/>
                    <a:pt x="450" y="166"/>
                    <a:pt x="446" y="268"/>
                  </a:cubicBezTo>
                  <a:cubicBezTo>
                    <a:pt x="329" y="147"/>
                    <a:pt x="237" y="85"/>
                    <a:pt x="170" y="85"/>
                  </a:cubicBezTo>
                  <a:cubicBezTo>
                    <a:pt x="150" y="85"/>
                    <a:pt x="131" y="91"/>
                    <a:pt x="116" y="102"/>
                  </a:cubicBezTo>
                  <a:cubicBezTo>
                    <a:pt x="88" y="123"/>
                    <a:pt x="1" y="187"/>
                    <a:pt x="252" y="841"/>
                  </a:cubicBezTo>
                  <a:cubicBezTo>
                    <a:pt x="260" y="862"/>
                    <a:pt x="282" y="877"/>
                    <a:pt x="305" y="877"/>
                  </a:cubicBezTo>
                  <a:cubicBezTo>
                    <a:pt x="346" y="877"/>
                    <a:pt x="373" y="836"/>
                    <a:pt x="358" y="798"/>
                  </a:cubicBezTo>
                  <a:cubicBezTo>
                    <a:pt x="269" y="568"/>
                    <a:pt x="186" y="292"/>
                    <a:pt x="190" y="204"/>
                  </a:cubicBezTo>
                  <a:lnTo>
                    <a:pt x="190" y="204"/>
                  </a:lnTo>
                  <a:cubicBezTo>
                    <a:pt x="243" y="228"/>
                    <a:pt x="360" y="338"/>
                    <a:pt x="463" y="462"/>
                  </a:cubicBezTo>
                  <a:cubicBezTo>
                    <a:pt x="474" y="476"/>
                    <a:pt x="490" y="482"/>
                    <a:pt x="505" y="482"/>
                  </a:cubicBezTo>
                  <a:cubicBezTo>
                    <a:pt x="536" y="482"/>
                    <a:pt x="565" y="456"/>
                    <a:pt x="563" y="419"/>
                  </a:cubicBezTo>
                  <a:cubicBezTo>
                    <a:pt x="552" y="283"/>
                    <a:pt x="567" y="134"/>
                    <a:pt x="590" y="115"/>
                  </a:cubicBezTo>
                  <a:cubicBezTo>
                    <a:pt x="595" y="117"/>
                    <a:pt x="599" y="119"/>
                    <a:pt x="603" y="121"/>
                  </a:cubicBezTo>
                  <a:cubicBezTo>
                    <a:pt x="701" y="179"/>
                    <a:pt x="752" y="434"/>
                    <a:pt x="763" y="583"/>
                  </a:cubicBezTo>
                  <a:cubicBezTo>
                    <a:pt x="763" y="613"/>
                    <a:pt x="786" y="637"/>
                    <a:pt x="815" y="637"/>
                  </a:cubicBezTo>
                  <a:cubicBezTo>
                    <a:pt x="818" y="637"/>
                    <a:pt x="820" y="637"/>
                    <a:pt x="822" y="636"/>
                  </a:cubicBezTo>
                  <a:cubicBezTo>
                    <a:pt x="854" y="634"/>
                    <a:pt x="878" y="607"/>
                    <a:pt x="875" y="575"/>
                  </a:cubicBezTo>
                  <a:cubicBezTo>
                    <a:pt x="873" y="530"/>
                    <a:pt x="844" y="130"/>
                    <a:pt x="661" y="23"/>
                  </a:cubicBezTo>
                  <a:cubicBezTo>
                    <a:pt x="640" y="8"/>
                    <a:pt x="615" y="1"/>
                    <a:pt x="5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2"/>
            <p:cNvSpPr/>
            <p:nvPr/>
          </p:nvSpPr>
          <p:spPr>
            <a:xfrm>
              <a:off x="698479" y="2745125"/>
              <a:ext cx="190943" cy="95717"/>
            </a:xfrm>
            <a:custGeom>
              <a:avLst/>
              <a:gdLst/>
              <a:ahLst/>
              <a:cxnLst/>
              <a:rect l="l" t="t" r="r" b="b"/>
              <a:pathLst>
                <a:path w="1544" h="774" extrusionOk="0">
                  <a:moveTo>
                    <a:pt x="1476" y="0"/>
                  </a:moveTo>
                  <a:cubicBezTo>
                    <a:pt x="1456" y="0"/>
                    <a:pt x="1437" y="10"/>
                    <a:pt x="1426" y="33"/>
                  </a:cubicBezTo>
                  <a:cubicBezTo>
                    <a:pt x="1424" y="37"/>
                    <a:pt x="1260" y="467"/>
                    <a:pt x="881" y="610"/>
                  </a:cubicBezTo>
                  <a:cubicBezTo>
                    <a:pt x="798" y="642"/>
                    <a:pt x="711" y="658"/>
                    <a:pt x="620" y="658"/>
                  </a:cubicBezTo>
                  <a:cubicBezTo>
                    <a:pt x="463" y="658"/>
                    <a:pt x="294" y="610"/>
                    <a:pt x="115" y="516"/>
                  </a:cubicBezTo>
                  <a:cubicBezTo>
                    <a:pt x="105" y="510"/>
                    <a:pt x="95" y="507"/>
                    <a:pt x="85" y="507"/>
                  </a:cubicBezTo>
                  <a:cubicBezTo>
                    <a:pt x="32" y="507"/>
                    <a:pt x="1" y="589"/>
                    <a:pt x="62" y="618"/>
                  </a:cubicBezTo>
                  <a:cubicBezTo>
                    <a:pt x="260" y="720"/>
                    <a:pt x="447" y="773"/>
                    <a:pt x="622" y="773"/>
                  </a:cubicBezTo>
                  <a:cubicBezTo>
                    <a:pt x="724" y="773"/>
                    <a:pt x="826" y="754"/>
                    <a:pt x="922" y="718"/>
                  </a:cubicBezTo>
                  <a:cubicBezTo>
                    <a:pt x="1347" y="554"/>
                    <a:pt x="1524" y="92"/>
                    <a:pt x="1533" y="73"/>
                  </a:cubicBezTo>
                  <a:cubicBezTo>
                    <a:pt x="1543" y="30"/>
                    <a:pt x="1510" y="0"/>
                    <a:pt x="14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2"/>
            <p:cNvSpPr/>
            <p:nvPr/>
          </p:nvSpPr>
          <p:spPr>
            <a:xfrm>
              <a:off x="1034235" y="2164883"/>
              <a:ext cx="1025822" cy="452490"/>
            </a:xfrm>
            <a:custGeom>
              <a:avLst/>
              <a:gdLst/>
              <a:ahLst/>
              <a:cxnLst/>
              <a:rect l="l" t="t" r="r" b="b"/>
              <a:pathLst>
                <a:path w="8295" h="3659" extrusionOk="0">
                  <a:moveTo>
                    <a:pt x="6864" y="0"/>
                  </a:moveTo>
                  <a:cubicBezTo>
                    <a:pt x="6794" y="0"/>
                    <a:pt x="6724" y="7"/>
                    <a:pt x="6656" y="17"/>
                  </a:cubicBezTo>
                  <a:cubicBezTo>
                    <a:pt x="6585" y="30"/>
                    <a:pt x="6596" y="132"/>
                    <a:pt x="6666" y="132"/>
                  </a:cubicBezTo>
                  <a:lnTo>
                    <a:pt x="6666" y="130"/>
                  </a:lnTo>
                  <a:lnTo>
                    <a:pt x="6675" y="130"/>
                  </a:lnTo>
                  <a:cubicBezTo>
                    <a:pt x="6728" y="121"/>
                    <a:pt x="6784" y="115"/>
                    <a:pt x="6838" y="115"/>
                  </a:cubicBezTo>
                  <a:cubicBezTo>
                    <a:pt x="6846" y="115"/>
                    <a:pt x="6854" y="115"/>
                    <a:pt x="6862" y="115"/>
                  </a:cubicBezTo>
                  <a:lnTo>
                    <a:pt x="6892" y="115"/>
                  </a:lnTo>
                  <a:cubicBezTo>
                    <a:pt x="6924" y="113"/>
                    <a:pt x="6947" y="90"/>
                    <a:pt x="6949" y="58"/>
                  </a:cubicBezTo>
                  <a:cubicBezTo>
                    <a:pt x="6951" y="26"/>
                    <a:pt x="6926" y="0"/>
                    <a:pt x="6894" y="0"/>
                  </a:cubicBezTo>
                  <a:close/>
                  <a:moveTo>
                    <a:pt x="7117" y="24"/>
                  </a:moveTo>
                  <a:cubicBezTo>
                    <a:pt x="7053" y="24"/>
                    <a:pt x="7039" y="122"/>
                    <a:pt x="7109" y="136"/>
                  </a:cubicBezTo>
                  <a:cubicBezTo>
                    <a:pt x="7179" y="151"/>
                    <a:pt x="7249" y="173"/>
                    <a:pt x="7315" y="200"/>
                  </a:cubicBezTo>
                  <a:cubicBezTo>
                    <a:pt x="7322" y="202"/>
                    <a:pt x="7330" y="205"/>
                    <a:pt x="7337" y="205"/>
                  </a:cubicBezTo>
                  <a:cubicBezTo>
                    <a:pt x="7400" y="205"/>
                    <a:pt x="7417" y="117"/>
                    <a:pt x="7360" y="94"/>
                  </a:cubicBezTo>
                  <a:cubicBezTo>
                    <a:pt x="7286" y="64"/>
                    <a:pt x="7209" y="41"/>
                    <a:pt x="7130" y="26"/>
                  </a:cubicBezTo>
                  <a:cubicBezTo>
                    <a:pt x="7125" y="25"/>
                    <a:pt x="7121" y="24"/>
                    <a:pt x="7117" y="24"/>
                  </a:cubicBezTo>
                  <a:close/>
                  <a:moveTo>
                    <a:pt x="6447" y="79"/>
                  </a:moveTo>
                  <a:cubicBezTo>
                    <a:pt x="6440" y="79"/>
                    <a:pt x="6433" y="80"/>
                    <a:pt x="6426" y="83"/>
                  </a:cubicBezTo>
                  <a:cubicBezTo>
                    <a:pt x="6351" y="111"/>
                    <a:pt x="6279" y="147"/>
                    <a:pt x="6213" y="190"/>
                  </a:cubicBezTo>
                  <a:cubicBezTo>
                    <a:pt x="6162" y="219"/>
                    <a:pt x="6183" y="296"/>
                    <a:pt x="6243" y="296"/>
                  </a:cubicBezTo>
                  <a:cubicBezTo>
                    <a:pt x="6253" y="296"/>
                    <a:pt x="6264" y="292"/>
                    <a:pt x="6273" y="288"/>
                  </a:cubicBezTo>
                  <a:cubicBezTo>
                    <a:pt x="6334" y="249"/>
                    <a:pt x="6398" y="215"/>
                    <a:pt x="6466" y="190"/>
                  </a:cubicBezTo>
                  <a:cubicBezTo>
                    <a:pt x="6527" y="163"/>
                    <a:pt x="6501" y="79"/>
                    <a:pt x="6447" y="79"/>
                  </a:cubicBezTo>
                  <a:close/>
                  <a:moveTo>
                    <a:pt x="7535" y="196"/>
                  </a:moveTo>
                  <a:cubicBezTo>
                    <a:pt x="7486" y="196"/>
                    <a:pt x="7451" y="268"/>
                    <a:pt x="7505" y="302"/>
                  </a:cubicBezTo>
                  <a:cubicBezTo>
                    <a:pt x="7564" y="343"/>
                    <a:pt x="7622" y="390"/>
                    <a:pt x="7673" y="441"/>
                  </a:cubicBezTo>
                  <a:cubicBezTo>
                    <a:pt x="7683" y="451"/>
                    <a:pt x="7696" y="458"/>
                    <a:pt x="7713" y="458"/>
                  </a:cubicBezTo>
                  <a:cubicBezTo>
                    <a:pt x="7728" y="458"/>
                    <a:pt x="7743" y="451"/>
                    <a:pt x="7754" y="441"/>
                  </a:cubicBezTo>
                  <a:cubicBezTo>
                    <a:pt x="7775" y="419"/>
                    <a:pt x="7775" y="383"/>
                    <a:pt x="7754" y="362"/>
                  </a:cubicBezTo>
                  <a:cubicBezTo>
                    <a:pt x="7696" y="305"/>
                    <a:pt x="7637" y="253"/>
                    <a:pt x="7571" y="209"/>
                  </a:cubicBezTo>
                  <a:cubicBezTo>
                    <a:pt x="7559" y="200"/>
                    <a:pt x="7546" y="196"/>
                    <a:pt x="7535" y="196"/>
                  </a:cubicBezTo>
                  <a:close/>
                  <a:moveTo>
                    <a:pt x="6058" y="316"/>
                  </a:moveTo>
                  <a:cubicBezTo>
                    <a:pt x="6046" y="316"/>
                    <a:pt x="6033" y="320"/>
                    <a:pt x="6021" y="330"/>
                  </a:cubicBezTo>
                  <a:cubicBezTo>
                    <a:pt x="5962" y="381"/>
                    <a:pt x="5906" y="437"/>
                    <a:pt x="5853" y="496"/>
                  </a:cubicBezTo>
                  <a:cubicBezTo>
                    <a:pt x="5819" y="532"/>
                    <a:pt x="5847" y="592"/>
                    <a:pt x="5896" y="592"/>
                  </a:cubicBezTo>
                  <a:cubicBezTo>
                    <a:pt x="5913" y="592"/>
                    <a:pt x="5928" y="583"/>
                    <a:pt x="5938" y="573"/>
                  </a:cubicBezTo>
                  <a:cubicBezTo>
                    <a:pt x="5987" y="517"/>
                    <a:pt x="6041" y="464"/>
                    <a:pt x="6096" y="415"/>
                  </a:cubicBezTo>
                  <a:cubicBezTo>
                    <a:pt x="6138" y="376"/>
                    <a:pt x="6103" y="316"/>
                    <a:pt x="6058" y="316"/>
                  </a:cubicBezTo>
                  <a:close/>
                  <a:moveTo>
                    <a:pt x="7858" y="515"/>
                  </a:moveTo>
                  <a:cubicBezTo>
                    <a:pt x="7817" y="515"/>
                    <a:pt x="7777" y="564"/>
                    <a:pt x="7813" y="609"/>
                  </a:cubicBezTo>
                  <a:cubicBezTo>
                    <a:pt x="7856" y="668"/>
                    <a:pt x="7894" y="732"/>
                    <a:pt x="7928" y="796"/>
                  </a:cubicBezTo>
                  <a:cubicBezTo>
                    <a:pt x="7937" y="815"/>
                    <a:pt x="7958" y="828"/>
                    <a:pt x="7979" y="828"/>
                  </a:cubicBezTo>
                  <a:cubicBezTo>
                    <a:pt x="7988" y="828"/>
                    <a:pt x="7996" y="826"/>
                    <a:pt x="8005" y="822"/>
                  </a:cubicBezTo>
                  <a:cubicBezTo>
                    <a:pt x="8033" y="807"/>
                    <a:pt x="8043" y="773"/>
                    <a:pt x="8028" y="745"/>
                  </a:cubicBezTo>
                  <a:cubicBezTo>
                    <a:pt x="7992" y="675"/>
                    <a:pt x="7952" y="607"/>
                    <a:pt x="7905" y="543"/>
                  </a:cubicBezTo>
                  <a:cubicBezTo>
                    <a:pt x="7892" y="523"/>
                    <a:pt x="7875" y="515"/>
                    <a:pt x="7858" y="515"/>
                  </a:cubicBezTo>
                  <a:close/>
                  <a:moveTo>
                    <a:pt x="5756" y="656"/>
                  </a:moveTo>
                  <a:cubicBezTo>
                    <a:pt x="5739" y="656"/>
                    <a:pt x="5722" y="664"/>
                    <a:pt x="5709" y="683"/>
                  </a:cubicBezTo>
                  <a:cubicBezTo>
                    <a:pt x="5666" y="747"/>
                    <a:pt x="5623" y="813"/>
                    <a:pt x="5587" y="883"/>
                  </a:cubicBezTo>
                  <a:cubicBezTo>
                    <a:pt x="5572" y="911"/>
                    <a:pt x="5583" y="945"/>
                    <a:pt x="5611" y="960"/>
                  </a:cubicBezTo>
                  <a:cubicBezTo>
                    <a:pt x="5619" y="964"/>
                    <a:pt x="5628" y="966"/>
                    <a:pt x="5638" y="966"/>
                  </a:cubicBezTo>
                  <a:lnTo>
                    <a:pt x="5638" y="969"/>
                  </a:lnTo>
                  <a:cubicBezTo>
                    <a:pt x="5660" y="966"/>
                    <a:pt x="5679" y="956"/>
                    <a:pt x="5687" y="937"/>
                  </a:cubicBezTo>
                  <a:cubicBezTo>
                    <a:pt x="5723" y="873"/>
                    <a:pt x="5762" y="809"/>
                    <a:pt x="5804" y="747"/>
                  </a:cubicBezTo>
                  <a:cubicBezTo>
                    <a:pt x="5836" y="702"/>
                    <a:pt x="5797" y="656"/>
                    <a:pt x="5756" y="656"/>
                  </a:cubicBezTo>
                  <a:close/>
                  <a:moveTo>
                    <a:pt x="4010" y="900"/>
                  </a:moveTo>
                  <a:cubicBezTo>
                    <a:pt x="3936" y="903"/>
                    <a:pt x="3859" y="907"/>
                    <a:pt x="3778" y="913"/>
                  </a:cubicBezTo>
                  <a:cubicBezTo>
                    <a:pt x="3706" y="920"/>
                    <a:pt x="3710" y="1026"/>
                    <a:pt x="3783" y="1028"/>
                  </a:cubicBezTo>
                  <a:lnTo>
                    <a:pt x="3787" y="1026"/>
                  </a:lnTo>
                  <a:cubicBezTo>
                    <a:pt x="3866" y="1022"/>
                    <a:pt x="3940" y="1017"/>
                    <a:pt x="4012" y="1015"/>
                  </a:cubicBezTo>
                  <a:cubicBezTo>
                    <a:pt x="4044" y="1015"/>
                    <a:pt x="4070" y="990"/>
                    <a:pt x="4068" y="958"/>
                  </a:cubicBezTo>
                  <a:cubicBezTo>
                    <a:pt x="4068" y="926"/>
                    <a:pt x="4042" y="900"/>
                    <a:pt x="4010" y="900"/>
                  </a:cubicBezTo>
                  <a:close/>
                  <a:moveTo>
                    <a:pt x="4235" y="906"/>
                  </a:moveTo>
                  <a:cubicBezTo>
                    <a:pt x="4206" y="906"/>
                    <a:pt x="4183" y="930"/>
                    <a:pt x="4183" y="960"/>
                  </a:cubicBezTo>
                  <a:cubicBezTo>
                    <a:pt x="4181" y="990"/>
                    <a:pt x="4206" y="1017"/>
                    <a:pt x="4236" y="1020"/>
                  </a:cubicBezTo>
                  <a:cubicBezTo>
                    <a:pt x="4312" y="1024"/>
                    <a:pt x="4389" y="1030"/>
                    <a:pt x="4459" y="1041"/>
                  </a:cubicBezTo>
                  <a:lnTo>
                    <a:pt x="4468" y="1041"/>
                  </a:lnTo>
                  <a:cubicBezTo>
                    <a:pt x="4538" y="1041"/>
                    <a:pt x="4547" y="937"/>
                    <a:pt x="4476" y="928"/>
                  </a:cubicBezTo>
                  <a:cubicBezTo>
                    <a:pt x="4400" y="917"/>
                    <a:pt x="4323" y="911"/>
                    <a:pt x="4242" y="907"/>
                  </a:cubicBezTo>
                  <a:cubicBezTo>
                    <a:pt x="4240" y="907"/>
                    <a:pt x="4238" y="906"/>
                    <a:pt x="4235" y="906"/>
                  </a:cubicBezTo>
                  <a:close/>
                  <a:moveTo>
                    <a:pt x="3557" y="944"/>
                  </a:moveTo>
                  <a:cubicBezTo>
                    <a:pt x="3553" y="944"/>
                    <a:pt x="3549" y="944"/>
                    <a:pt x="3544" y="945"/>
                  </a:cubicBezTo>
                  <a:cubicBezTo>
                    <a:pt x="3468" y="962"/>
                    <a:pt x="3391" y="983"/>
                    <a:pt x="3316" y="1011"/>
                  </a:cubicBezTo>
                  <a:cubicBezTo>
                    <a:pt x="3259" y="1035"/>
                    <a:pt x="3274" y="1122"/>
                    <a:pt x="3338" y="1122"/>
                  </a:cubicBezTo>
                  <a:cubicBezTo>
                    <a:pt x="3344" y="1122"/>
                    <a:pt x="3351" y="1122"/>
                    <a:pt x="3357" y="1118"/>
                  </a:cubicBezTo>
                  <a:cubicBezTo>
                    <a:pt x="3427" y="1092"/>
                    <a:pt x="3497" y="1073"/>
                    <a:pt x="3568" y="1058"/>
                  </a:cubicBezTo>
                  <a:cubicBezTo>
                    <a:pt x="3637" y="1044"/>
                    <a:pt x="3621" y="944"/>
                    <a:pt x="3557" y="944"/>
                  </a:cubicBezTo>
                  <a:close/>
                  <a:moveTo>
                    <a:pt x="4691" y="965"/>
                  </a:moveTo>
                  <a:cubicBezTo>
                    <a:pt x="4628" y="965"/>
                    <a:pt x="4609" y="1061"/>
                    <a:pt x="4679" y="1079"/>
                  </a:cubicBezTo>
                  <a:cubicBezTo>
                    <a:pt x="4751" y="1094"/>
                    <a:pt x="4823" y="1115"/>
                    <a:pt x="4893" y="1139"/>
                  </a:cubicBezTo>
                  <a:cubicBezTo>
                    <a:pt x="4900" y="1141"/>
                    <a:pt x="4906" y="1143"/>
                    <a:pt x="4910" y="1143"/>
                  </a:cubicBezTo>
                  <a:lnTo>
                    <a:pt x="4913" y="1143"/>
                  </a:lnTo>
                  <a:cubicBezTo>
                    <a:pt x="4976" y="1143"/>
                    <a:pt x="4991" y="1052"/>
                    <a:pt x="4932" y="1030"/>
                  </a:cubicBezTo>
                  <a:cubicBezTo>
                    <a:pt x="4857" y="1005"/>
                    <a:pt x="4783" y="983"/>
                    <a:pt x="4706" y="966"/>
                  </a:cubicBezTo>
                  <a:cubicBezTo>
                    <a:pt x="4701" y="965"/>
                    <a:pt x="4696" y="965"/>
                    <a:pt x="4691" y="965"/>
                  </a:cubicBezTo>
                  <a:close/>
                  <a:moveTo>
                    <a:pt x="8074" y="918"/>
                  </a:moveTo>
                  <a:cubicBezTo>
                    <a:pt x="8037" y="918"/>
                    <a:pt x="8000" y="953"/>
                    <a:pt x="8020" y="998"/>
                  </a:cubicBezTo>
                  <a:cubicBezTo>
                    <a:pt x="8047" y="1066"/>
                    <a:pt x="8071" y="1139"/>
                    <a:pt x="8092" y="1211"/>
                  </a:cubicBezTo>
                  <a:cubicBezTo>
                    <a:pt x="8098" y="1237"/>
                    <a:pt x="8120" y="1254"/>
                    <a:pt x="8147" y="1254"/>
                  </a:cubicBezTo>
                  <a:cubicBezTo>
                    <a:pt x="8152" y="1254"/>
                    <a:pt x="8158" y="1252"/>
                    <a:pt x="8162" y="1249"/>
                  </a:cubicBezTo>
                  <a:cubicBezTo>
                    <a:pt x="8192" y="1241"/>
                    <a:pt x="8209" y="1209"/>
                    <a:pt x="8201" y="1179"/>
                  </a:cubicBezTo>
                  <a:cubicBezTo>
                    <a:pt x="8179" y="1103"/>
                    <a:pt x="8154" y="1028"/>
                    <a:pt x="8126" y="958"/>
                  </a:cubicBezTo>
                  <a:cubicBezTo>
                    <a:pt x="8117" y="930"/>
                    <a:pt x="8096" y="918"/>
                    <a:pt x="8074" y="918"/>
                  </a:cubicBezTo>
                  <a:close/>
                  <a:moveTo>
                    <a:pt x="5122" y="1114"/>
                  </a:moveTo>
                  <a:cubicBezTo>
                    <a:pt x="5068" y="1114"/>
                    <a:pt x="5039" y="1194"/>
                    <a:pt x="5098" y="1224"/>
                  </a:cubicBezTo>
                  <a:cubicBezTo>
                    <a:pt x="5164" y="1256"/>
                    <a:pt x="5228" y="1292"/>
                    <a:pt x="5289" y="1332"/>
                  </a:cubicBezTo>
                  <a:cubicBezTo>
                    <a:pt x="5300" y="1339"/>
                    <a:pt x="5311" y="1343"/>
                    <a:pt x="5321" y="1343"/>
                  </a:cubicBezTo>
                  <a:cubicBezTo>
                    <a:pt x="5340" y="1343"/>
                    <a:pt x="5357" y="1332"/>
                    <a:pt x="5368" y="1318"/>
                  </a:cubicBezTo>
                  <a:cubicBezTo>
                    <a:pt x="5387" y="1290"/>
                    <a:pt x="5379" y="1254"/>
                    <a:pt x="5353" y="1237"/>
                  </a:cubicBezTo>
                  <a:cubicBezTo>
                    <a:pt x="5287" y="1194"/>
                    <a:pt x="5219" y="1156"/>
                    <a:pt x="5149" y="1120"/>
                  </a:cubicBezTo>
                  <a:cubicBezTo>
                    <a:pt x="5140" y="1115"/>
                    <a:pt x="5131" y="1114"/>
                    <a:pt x="5122" y="1114"/>
                  </a:cubicBezTo>
                  <a:close/>
                  <a:moveTo>
                    <a:pt x="3133" y="1105"/>
                  </a:moveTo>
                  <a:cubicBezTo>
                    <a:pt x="3124" y="1105"/>
                    <a:pt x="3114" y="1107"/>
                    <a:pt x="3104" y="1113"/>
                  </a:cubicBezTo>
                  <a:cubicBezTo>
                    <a:pt x="3033" y="1156"/>
                    <a:pt x="2970" y="1203"/>
                    <a:pt x="2910" y="1256"/>
                  </a:cubicBezTo>
                  <a:cubicBezTo>
                    <a:pt x="2870" y="1290"/>
                    <a:pt x="2895" y="1356"/>
                    <a:pt x="2948" y="1356"/>
                  </a:cubicBezTo>
                  <a:cubicBezTo>
                    <a:pt x="2961" y="1356"/>
                    <a:pt x="2976" y="1349"/>
                    <a:pt x="2987" y="1341"/>
                  </a:cubicBezTo>
                  <a:cubicBezTo>
                    <a:pt x="3040" y="1292"/>
                    <a:pt x="3099" y="1249"/>
                    <a:pt x="3161" y="1213"/>
                  </a:cubicBezTo>
                  <a:cubicBezTo>
                    <a:pt x="3217" y="1179"/>
                    <a:pt x="3183" y="1105"/>
                    <a:pt x="3133" y="1105"/>
                  </a:cubicBezTo>
                  <a:close/>
                  <a:moveTo>
                    <a:pt x="5538" y="1060"/>
                  </a:moveTo>
                  <a:cubicBezTo>
                    <a:pt x="5517" y="1060"/>
                    <a:pt x="5497" y="1071"/>
                    <a:pt x="5487" y="1096"/>
                  </a:cubicBezTo>
                  <a:cubicBezTo>
                    <a:pt x="5457" y="1169"/>
                    <a:pt x="5432" y="1243"/>
                    <a:pt x="5411" y="1318"/>
                  </a:cubicBezTo>
                  <a:cubicBezTo>
                    <a:pt x="5402" y="1349"/>
                    <a:pt x="5419" y="1379"/>
                    <a:pt x="5451" y="1390"/>
                  </a:cubicBezTo>
                  <a:lnTo>
                    <a:pt x="5457" y="1390"/>
                  </a:lnTo>
                  <a:cubicBezTo>
                    <a:pt x="5438" y="1413"/>
                    <a:pt x="5440" y="1447"/>
                    <a:pt x="5464" y="1469"/>
                  </a:cubicBezTo>
                  <a:cubicBezTo>
                    <a:pt x="5517" y="1518"/>
                    <a:pt x="5566" y="1571"/>
                    <a:pt x="5613" y="1628"/>
                  </a:cubicBezTo>
                  <a:cubicBezTo>
                    <a:pt x="5623" y="1641"/>
                    <a:pt x="5640" y="1650"/>
                    <a:pt x="5657" y="1650"/>
                  </a:cubicBezTo>
                  <a:cubicBezTo>
                    <a:pt x="5670" y="1650"/>
                    <a:pt x="5683" y="1645"/>
                    <a:pt x="5694" y="1637"/>
                  </a:cubicBezTo>
                  <a:cubicBezTo>
                    <a:pt x="5717" y="1618"/>
                    <a:pt x="5721" y="1584"/>
                    <a:pt x="5702" y="1558"/>
                  </a:cubicBezTo>
                  <a:cubicBezTo>
                    <a:pt x="5653" y="1496"/>
                    <a:pt x="5600" y="1437"/>
                    <a:pt x="5540" y="1384"/>
                  </a:cubicBezTo>
                  <a:cubicBezTo>
                    <a:pt x="5532" y="1377"/>
                    <a:pt x="5521" y="1371"/>
                    <a:pt x="5511" y="1369"/>
                  </a:cubicBezTo>
                  <a:cubicBezTo>
                    <a:pt x="5515" y="1364"/>
                    <a:pt x="5519" y="1356"/>
                    <a:pt x="5521" y="1349"/>
                  </a:cubicBezTo>
                  <a:cubicBezTo>
                    <a:pt x="5543" y="1277"/>
                    <a:pt x="5566" y="1207"/>
                    <a:pt x="5594" y="1139"/>
                  </a:cubicBezTo>
                  <a:cubicBezTo>
                    <a:pt x="5611" y="1094"/>
                    <a:pt x="5574" y="1060"/>
                    <a:pt x="5538" y="1060"/>
                  </a:cubicBezTo>
                  <a:close/>
                  <a:moveTo>
                    <a:pt x="8197" y="1360"/>
                  </a:moveTo>
                  <a:cubicBezTo>
                    <a:pt x="8194" y="1360"/>
                    <a:pt x="8191" y="1360"/>
                    <a:pt x="8188" y="1360"/>
                  </a:cubicBezTo>
                  <a:cubicBezTo>
                    <a:pt x="8158" y="1367"/>
                    <a:pt x="8137" y="1396"/>
                    <a:pt x="8143" y="1428"/>
                  </a:cubicBezTo>
                  <a:cubicBezTo>
                    <a:pt x="8167" y="1539"/>
                    <a:pt x="8175" y="1620"/>
                    <a:pt x="8177" y="1650"/>
                  </a:cubicBezTo>
                  <a:cubicBezTo>
                    <a:pt x="8179" y="1679"/>
                    <a:pt x="8205" y="1703"/>
                    <a:pt x="8235" y="1703"/>
                  </a:cubicBezTo>
                  <a:lnTo>
                    <a:pt x="8239" y="1701"/>
                  </a:lnTo>
                  <a:cubicBezTo>
                    <a:pt x="8271" y="1699"/>
                    <a:pt x="8294" y="1671"/>
                    <a:pt x="8290" y="1639"/>
                  </a:cubicBezTo>
                  <a:cubicBezTo>
                    <a:pt x="8288" y="1598"/>
                    <a:pt x="8277" y="1515"/>
                    <a:pt x="8256" y="1407"/>
                  </a:cubicBezTo>
                  <a:cubicBezTo>
                    <a:pt x="8250" y="1378"/>
                    <a:pt x="8225" y="1360"/>
                    <a:pt x="8197" y="1360"/>
                  </a:cubicBezTo>
                  <a:close/>
                  <a:moveTo>
                    <a:pt x="2793" y="1405"/>
                  </a:moveTo>
                  <a:cubicBezTo>
                    <a:pt x="2777" y="1405"/>
                    <a:pt x="2761" y="1412"/>
                    <a:pt x="2748" y="1430"/>
                  </a:cubicBezTo>
                  <a:cubicBezTo>
                    <a:pt x="2699" y="1494"/>
                    <a:pt x="2657" y="1562"/>
                    <a:pt x="2621" y="1633"/>
                  </a:cubicBezTo>
                  <a:cubicBezTo>
                    <a:pt x="2599" y="1671"/>
                    <a:pt x="2627" y="1716"/>
                    <a:pt x="2672" y="1716"/>
                  </a:cubicBezTo>
                  <a:cubicBezTo>
                    <a:pt x="2693" y="1716"/>
                    <a:pt x="2712" y="1703"/>
                    <a:pt x="2721" y="1684"/>
                  </a:cubicBezTo>
                  <a:cubicBezTo>
                    <a:pt x="2755" y="1620"/>
                    <a:pt x="2795" y="1558"/>
                    <a:pt x="2838" y="1501"/>
                  </a:cubicBezTo>
                  <a:cubicBezTo>
                    <a:pt x="2876" y="1456"/>
                    <a:pt x="2836" y="1405"/>
                    <a:pt x="2793" y="1405"/>
                  </a:cubicBezTo>
                  <a:close/>
                  <a:moveTo>
                    <a:pt x="5423" y="1500"/>
                  </a:moveTo>
                  <a:cubicBezTo>
                    <a:pt x="5393" y="1500"/>
                    <a:pt x="5368" y="1521"/>
                    <a:pt x="5362" y="1550"/>
                  </a:cubicBezTo>
                  <a:cubicBezTo>
                    <a:pt x="5351" y="1622"/>
                    <a:pt x="5347" y="1694"/>
                    <a:pt x="5347" y="1767"/>
                  </a:cubicBezTo>
                  <a:lnTo>
                    <a:pt x="5347" y="1788"/>
                  </a:lnTo>
                  <a:cubicBezTo>
                    <a:pt x="5347" y="1818"/>
                    <a:pt x="5372" y="1843"/>
                    <a:pt x="5404" y="1843"/>
                  </a:cubicBezTo>
                  <a:cubicBezTo>
                    <a:pt x="5436" y="1843"/>
                    <a:pt x="5462" y="1816"/>
                    <a:pt x="5460" y="1786"/>
                  </a:cubicBezTo>
                  <a:lnTo>
                    <a:pt x="5460" y="1767"/>
                  </a:lnTo>
                  <a:cubicBezTo>
                    <a:pt x="5460" y="1699"/>
                    <a:pt x="5466" y="1633"/>
                    <a:pt x="5477" y="1567"/>
                  </a:cubicBezTo>
                  <a:cubicBezTo>
                    <a:pt x="5481" y="1535"/>
                    <a:pt x="5460" y="1505"/>
                    <a:pt x="5428" y="1501"/>
                  </a:cubicBezTo>
                  <a:cubicBezTo>
                    <a:pt x="5426" y="1500"/>
                    <a:pt x="5425" y="1500"/>
                    <a:pt x="5423" y="1500"/>
                  </a:cubicBezTo>
                  <a:close/>
                  <a:moveTo>
                    <a:pt x="5784" y="1726"/>
                  </a:moveTo>
                  <a:cubicBezTo>
                    <a:pt x="5746" y="1726"/>
                    <a:pt x="5707" y="1766"/>
                    <a:pt x="5730" y="1811"/>
                  </a:cubicBezTo>
                  <a:cubicBezTo>
                    <a:pt x="5764" y="1875"/>
                    <a:pt x="5789" y="1943"/>
                    <a:pt x="5806" y="2013"/>
                  </a:cubicBezTo>
                  <a:cubicBezTo>
                    <a:pt x="5813" y="2039"/>
                    <a:pt x="5835" y="2055"/>
                    <a:pt x="5862" y="2056"/>
                  </a:cubicBezTo>
                  <a:lnTo>
                    <a:pt x="5862" y="2056"/>
                  </a:lnTo>
                  <a:cubicBezTo>
                    <a:pt x="5867" y="2056"/>
                    <a:pt x="5873" y="2054"/>
                    <a:pt x="5877" y="2054"/>
                  </a:cubicBezTo>
                  <a:cubicBezTo>
                    <a:pt x="5906" y="2045"/>
                    <a:pt x="5926" y="2016"/>
                    <a:pt x="5919" y="1984"/>
                  </a:cubicBezTo>
                  <a:cubicBezTo>
                    <a:pt x="5898" y="1907"/>
                    <a:pt x="5870" y="1830"/>
                    <a:pt x="5832" y="1758"/>
                  </a:cubicBezTo>
                  <a:cubicBezTo>
                    <a:pt x="5821" y="1736"/>
                    <a:pt x="5802" y="1726"/>
                    <a:pt x="5784" y="1726"/>
                  </a:cubicBezTo>
                  <a:close/>
                  <a:moveTo>
                    <a:pt x="5862" y="2056"/>
                  </a:moveTo>
                  <a:lnTo>
                    <a:pt x="5862" y="2056"/>
                  </a:lnTo>
                  <a:cubicBezTo>
                    <a:pt x="5862" y="2056"/>
                    <a:pt x="5862" y="2056"/>
                    <a:pt x="5862" y="2056"/>
                  </a:cubicBezTo>
                  <a:lnTo>
                    <a:pt x="5864" y="2056"/>
                  </a:lnTo>
                  <a:cubicBezTo>
                    <a:pt x="5863" y="2056"/>
                    <a:pt x="5863" y="2056"/>
                    <a:pt x="5862" y="2056"/>
                  </a:cubicBezTo>
                  <a:close/>
                  <a:moveTo>
                    <a:pt x="2582" y="1809"/>
                  </a:moveTo>
                  <a:cubicBezTo>
                    <a:pt x="2559" y="1809"/>
                    <a:pt x="2537" y="1822"/>
                    <a:pt x="2529" y="1852"/>
                  </a:cubicBezTo>
                  <a:cubicBezTo>
                    <a:pt x="2504" y="1926"/>
                    <a:pt x="2482" y="2003"/>
                    <a:pt x="2467" y="2079"/>
                  </a:cubicBezTo>
                  <a:cubicBezTo>
                    <a:pt x="2461" y="2111"/>
                    <a:pt x="2480" y="2141"/>
                    <a:pt x="2512" y="2148"/>
                  </a:cubicBezTo>
                  <a:lnTo>
                    <a:pt x="2523" y="2148"/>
                  </a:lnTo>
                  <a:cubicBezTo>
                    <a:pt x="2550" y="2148"/>
                    <a:pt x="2574" y="2128"/>
                    <a:pt x="2580" y="2103"/>
                  </a:cubicBezTo>
                  <a:cubicBezTo>
                    <a:pt x="2593" y="2031"/>
                    <a:pt x="2612" y="1958"/>
                    <a:pt x="2638" y="1890"/>
                  </a:cubicBezTo>
                  <a:cubicBezTo>
                    <a:pt x="2656" y="1843"/>
                    <a:pt x="2618" y="1809"/>
                    <a:pt x="2582" y="1809"/>
                  </a:cubicBezTo>
                  <a:close/>
                  <a:moveTo>
                    <a:pt x="5434" y="1953"/>
                  </a:moveTo>
                  <a:cubicBezTo>
                    <a:pt x="5400" y="1953"/>
                    <a:pt x="5364" y="1982"/>
                    <a:pt x="5377" y="2026"/>
                  </a:cubicBezTo>
                  <a:cubicBezTo>
                    <a:pt x="5398" y="2109"/>
                    <a:pt x="5436" y="2186"/>
                    <a:pt x="5487" y="2252"/>
                  </a:cubicBezTo>
                  <a:cubicBezTo>
                    <a:pt x="5498" y="2265"/>
                    <a:pt x="5515" y="2273"/>
                    <a:pt x="5532" y="2273"/>
                  </a:cubicBezTo>
                  <a:cubicBezTo>
                    <a:pt x="5545" y="2273"/>
                    <a:pt x="5557" y="2267"/>
                    <a:pt x="5568" y="2260"/>
                  </a:cubicBezTo>
                  <a:cubicBezTo>
                    <a:pt x="5592" y="2239"/>
                    <a:pt x="5596" y="2205"/>
                    <a:pt x="5577" y="2179"/>
                  </a:cubicBezTo>
                  <a:cubicBezTo>
                    <a:pt x="5534" y="2126"/>
                    <a:pt x="5504" y="2065"/>
                    <a:pt x="5487" y="1996"/>
                  </a:cubicBezTo>
                  <a:cubicBezTo>
                    <a:pt x="5480" y="1966"/>
                    <a:pt x="5458" y="1953"/>
                    <a:pt x="5434" y="1953"/>
                  </a:cubicBezTo>
                  <a:close/>
                  <a:moveTo>
                    <a:pt x="1833" y="2203"/>
                  </a:moveTo>
                  <a:cubicBezTo>
                    <a:pt x="1795" y="2203"/>
                    <a:pt x="1759" y="2205"/>
                    <a:pt x="1720" y="2207"/>
                  </a:cubicBezTo>
                  <a:cubicBezTo>
                    <a:pt x="1648" y="2218"/>
                    <a:pt x="1657" y="2322"/>
                    <a:pt x="1727" y="2322"/>
                  </a:cubicBezTo>
                  <a:cubicBezTo>
                    <a:pt x="1763" y="2320"/>
                    <a:pt x="1799" y="2318"/>
                    <a:pt x="1831" y="2318"/>
                  </a:cubicBezTo>
                  <a:cubicBezTo>
                    <a:pt x="1869" y="2318"/>
                    <a:pt x="1910" y="2320"/>
                    <a:pt x="1948" y="2322"/>
                  </a:cubicBezTo>
                  <a:lnTo>
                    <a:pt x="1950" y="2322"/>
                  </a:lnTo>
                  <a:cubicBezTo>
                    <a:pt x="1982" y="2322"/>
                    <a:pt x="2008" y="2301"/>
                    <a:pt x="2010" y="2271"/>
                  </a:cubicBezTo>
                  <a:cubicBezTo>
                    <a:pt x="2012" y="2239"/>
                    <a:pt x="1989" y="2211"/>
                    <a:pt x="1957" y="2209"/>
                  </a:cubicBezTo>
                  <a:cubicBezTo>
                    <a:pt x="1918" y="2205"/>
                    <a:pt x="1874" y="2203"/>
                    <a:pt x="1833" y="2203"/>
                  </a:cubicBezTo>
                  <a:close/>
                  <a:moveTo>
                    <a:pt x="5874" y="2168"/>
                  </a:moveTo>
                  <a:cubicBezTo>
                    <a:pt x="5850" y="2168"/>
                    <a:pt x="5826" y="2183"/>
                    <a:pt x="5819" y="2216"/>
                  </a:cubicBezTo>
                  <a:cubicBezTo>
                    <a:pt x="5814" y="2246"/>
                    <a:pt x="5796" y="2293"/>
                    <a:pt x="5755" y="2293"/>
                  </a:cubicBezTo>
                  <a:cubicBezTo>
                    <a:pt x="5750" y="2293"/>
                    <a:pt x="5744" y="2292"/>
                    <a:pt x="5738" y="2290"/>
                  </a:cubicBezTo>
                  <a:lnTo>
                    <a:pt x="5719" y="2343"/>
                  </a:lnTo>
                  <a:lnTo>
                    <a:pt x="5704" y="2399"/>
                  </a:lnTo>
                  <a:cubicBezTo>
                    <a:pt x="5723" y="2403"/>
                    <a:pt x="5742" y="2407"/>
                    <a:pt x="5761" y="2407"/>
                  </a:cubicBezTo>
                  <a:lnTo>
                    <a:pt x="5761" y="2407"/>
                  </a:lnTo>
                  <a:cubicBezTo>
                    <a:pt x="5847" y="2407"/>
                    <a:pt x="5911" y="2343"/>
                    <a:pt x="5932" y="2237"/>
                  </a:cubicBezTo>
                  <a:cubicBezTo>
                    <a:pt x="5941" y="2194"/>
                    <a:pt x="5907" y="2168"/>
                    <a:pt x="5874" y="2168"/>
                  </a:cubicBezTo>
                  <a:close/>
                  <a:moveTo>
                    <a:pt x="1498" y="2238"/>
                  </a:moveTo>
                  <a:cubicBezTo>
                    <a:pt x="1494" y="2238"/>
                    <a:pt x="1490" y="2238"/>
                    <a:pt x="1486" y="2239"/>
                  </a:cubicBezTo>
                  <a:cubicBezTo>
                    <a:pt x="1410" y="2254"/>
                    <a:pt x="1333" y="2273"/>
                    <a:pt x="1259" y="2294"/>
                  </a:cubicBezTo>
                  <a:cubicBezTo>
                    <a:pt x="1197" y="2314"/>
                    <a:pt x="1210" y="2407"/>
                    <a:pt x="1276" y="2407"/>
                  </a:cubicBezTo>
                  <a:cubicBezTo>
                    <a:pt x="1282" y="2407"/>
                    <a:pt x="1286" y="2407"/>
                    <a:pt x="1293" y="2405"/>
                  </a:cubicBezTo>
                  <a:cubicBezTo>
                    <a:pt x="1361" y="2384"/>
                    <a:pt x="1435" y="2367"/>
                    <a:pt x="1508" y="2352"/>
                  </a:cubicBezTo>
                  <a:cubicBezTo>
                    <a:pt x="1539" y="2345"/>
                    <a:pt x="1559" y="2316"/>
                    <a:pt x="1554" y="2284"/>
                  </a:cubicBezTo>
                  <a:cubicBezTo>
                    <a:pt x="1549" y="2258"/>
                    <a:pt x="1525" y="2238"/>
                    <a:pt x="1498" y="2238"/>
                  </a:cubicBezTo>
                  <a:close/>
                  <a:moveTo>
                    <a:pt x="5761" y="2407"/>
                  </a:moveTo>
                  <a:lnTo>
                    <a:pt x="5761" y="2407"/>
                  </a:lnTo>
                  <a:cubicBezTo>
                    <a:pt x="5760" y="2407"/>
                    <a:pt x="5760" y="2407"/>
                    <a:pt x="5760" y="2407"/>
                  </a:cubicBezTo>
                  <a:lnTo>
                    <a:pt x="5762" y="2407"/>
                  </a:lnTo>
                  <a:cubicBezTo>
                    <a:pt x="5761" y="2407"/>
                    <a:pt x="5761" y="2407"/>
                    <a:pt x="5761" y="2407"/>
                  </a:cubicBezTo>
                  <a:close/>
                  <a:moveTo>
                    <a:pt x="1065" y="2368"/>
                  </a:moveTo>
                  <a:cubicBezTo>
                    <a:pt x="1056" y="2368"/>
                    <a:pt x="1047" y="2370"/>
                    <a:pt x="1037" y="2375"/>
                  </a:cubicBezTo>
                  <a:cubicBezTo>
                    <a:pt x="965" y="2405"/>
                    <a:pt x="895" y="2439"/>
                    <a:pt x="827" y="2480"/>
                  </a:cubicBezTo>
                  <a:cubicBezTo>
                    <a:pt x="775" y="2509"/>
                    <a:pt x="797" y="2586"/>
                    <a:pt x="856" y="2586"/>
                  </a:cubicBezTo>
                  <a:cubicBezTo>
                    <a:pt x="865" y="2586"/>
                    <a:pt x="875" y="2584"/>
                    <a:pt x="884" y="2577"/>
                  </a:cubicBezTo>
                  <a:cubicBezTo>
                    <a:pt x="948" y="2541"/>
                    <a:pt x="1014" y="2509"/>
                    <a:pt x="1082" y="2480"/>
                  </a:cubicBezTo>
                  <a:cubicBezTo>
                    <a:pt x="1148" y="2456"/>
                    <a:pt x="1121" y="2368"/>
                    <a:pt x="1065" y="2368"/>
                  </a:cubicBezTo>
                  <a:close/>
                  <a:moveTo>
                    <a:pt x="2168" y="2248"/>
                  </a:moveTo>
                  <a:cubicBezTo>
                    <a:pt x="2108" y="2248"/>
                    <a:pt x="2088" y="2345"/>
                    <a:pt x="2161" y="2360"/>
                  </a:cubicBezTo>
                  <a:cubicBezTo>
                    <a:pt x="2229" y="2380"/>
                    <a:pt x="2297" y="2407"/>
                    <a:pt x="2361" y="2441"/>
                  </a:cubicBezTo>
                  <a:cubicBezTo>
                    <a:pt x="2369" y="2445"/>
                    <a:pt x="2379" y="2448"/>
                    <a:pt x="2388" y="2448"/>
                  </a:cubicBezTo>
                  <a:cubicBezTo>
                    <a:pt x="2402" y="2448"/>
                    <a:pt x="2417" y="2442"/>
                    <a:pt x="2427" y="2431"/>
                  </a:cubicBezTo>
                  <a:lnTo>
                    <a:pt x="2427" y="2486"/>
                  </a:lnTo>
                  <a:lnTo>
                    <a:pt x="2427" y="2548"/>
                  </a:lnTo>
                  <a:cubicBezTo>
                    <a:pt x="2429" y="2577"/>
                    <a:pt x="2455" y="2603"/>
                    <a:pt x="2486" y="2603"/>
                  </a:cubicBezTo>
                  <a:cubicBezTo>
                    <a:pt x="2510" y="2601"/>
                    <a:pt x="2529" y="2588"/>
                    <a:pt x="2538" y="2567"/>
                  </a:cubicBezTo>
                  <a:cubicBezTo>
                    <a:pt x="2591" y="2614"/>
                    <a:pt x="2638" y="2667"/>
                    <a:pt x="2680" y="2724"/>
                  </a:cubicBezTo>
                  <a:cubicBezTo>
                    <a:pt x="2691" y="2739"/>
                    <a:pt x="2708" y="2748"/>
                    <a:pt x="2727" y="2748"/>
                  </a:cubicBezTo>
                  <a:cubicBezTo>
                    <a:pt x="2738" y="2748"/>
                    <a:pt x="2750" y="2746"/>
                    <a:pt x="2759" y="2739"/>
                  </a:cubicBezTo>
                  <a:cubicBezTo>
                    <a:pt x="2784" y="2720"/>
                    <a:pt x="2791" y="2684"/>
                    <a:pt x="2774" y="2658"/>
                  </a:cubicBezTo>
                  <a:cubicBezTo>
                    <a:pt x="2727" y="2592"/>
                    <a:pt x="2672" y="2533"/>
                    <a:pt x="2612" y="2480"/>
                  </a:cubicBezTo>
                  <a:cubicBezTo>
                    <a:pt x="2602" y="2470"/>
                    <a:pt x="2588" y="2465"/>
                    <a:pt x="2574" y="2465"/>
                  </a:cubicBezTo>
                  <a:cubicBezTo>
                    <a:pt x="2563" y="2465"/>
                    <a:pt x="2551" y="2469"/>
                    <a:pt x="2542" y="2475"/>
                  </a:cubicBezTo>
                  <a:cubicBezTo>
                    <a:pt x="2542" y="2424"/>
                    <a:pt x="2544" y="2373"/>
                    <a:pt x="2548" y="2322"/>
                  </a:cubicBezTo>
                  <a:cubicBezTo>
                    <a:pt x="2554" y="2280"/>
                    <a:pt x="2522" y="2257"/>
                    <a:pt x="2491" y="2257"/>
                  </a:cubicBezTo>
                  <a:cubicBezTo>
                    <a:pt x="2463" y="2257"/>
                    <a:pt x="2434" y="2275"/>
                    <a:pt x="2433" y="2314"/>
                  </a:cubicBezTo>
                  <a:cubicBezTo>
                    <a:pt x="2433" y="2326"/>
                    <a:pt x="2431" y="2341"/>
                    <a:pt x="2431" y="2354"/>
                  </a:cubicBezTo>
                  <a:cubicBezTo>
                    <a:pt x="2427" y="2350"/>
                    <a:pt x="2421" y="2345"/>
                    <a:pt x="2414" y="2341"/>
                  </a:cubicBezTo>
                  <a:cubicBezTo>
                    <a:pt x="2344" y="2303"/>
                    <a:pt x="2267" y="2273"/>
                    <a:pt x="2191" y="2252"/>
                  </a:cubicBezTo>
                  <a:cubicBezTo>
                    <a:pt x="2183" y="2249"/>
                    <a:pt x="2175" y="2248"/>
                    <a:pt x="2168" y="2248"/>
                  </a:cubicBezTo>
                  <a:close/>
                  <a:moveTo>
                    <a:pt x="666" y="2598"/>
                  </a:moveTo>
                  <a:cubicBezTo>
                    <a:pt x="655" y="2598"/>
                    <a:pt x="642" y="2602"/>
                    <a:pt x="631" y="2611"/>
                  </a:cubicBezTo>
                  <a:cubicBezTo>
                    <a:pt x="569" y="2658"/>
                    <a:pt x="509" y="2712"/>
                    <a:pt x="454" y="2767"/>
                  </a:cubicBezTo>
                  <a:cubicBezTo>
                    <a:pt x="418" y="2803"/>
                    <a:pt x="443" y="2865"/>
                    <a:pt x="495" y="2865"/>
                  </a:cubicBezTo>
                  <a:cubicBezTo>
                    <a:pt x="509" y="2865"/>
                    <a:pt x="524" y="2858"/>
                    <a:pt x="535" y="2848"/>
                  </a:cubicBezTo>
                  <a:cubicBezTo>
                    <a:pt x="588" y="2795"/>
                    <a:pt x="641" y="2746"/>
                    <a:pt x="701" y="2701"/>
                  </a:cubicBezTo>
                  <a:cubicBezTo>
                    <a:pt x="749" y="2663"/>
                    <a:pt x="713" y="2598"/>
                    <a:pt x="666" y="2598"/>
                  </a:cubicBezTo>
                  <a:close/>
                  <a:moveTo>
                    <a:pt x="2505" y="2712"/>
                  </a:moveTo>
                  <a:cubicBezTo>
                    <a:pt x="2472" y="2712"/>
                    <a:pt x="2439" y="2737"/>
                    <a:pt x="2448" y="2782"/>
                  </a:cubicBezTo>
                  <a:cubicBezTo>
                    <a:pt x="2459" y="2858"/>
                    <a:pt x="2474" y="2937"/>
                    <a:pt x="2495" y="3012"/>
                  </a:cubicBezTo>
                  <a:cubicBezTo>
                    <a:pt x="2504" y="3037"/>
                    <a:pt x="2525" y="3054"/>
                    <a:pt x="2550" y="3054"/>
                  </a:cubicBezTo>
                  <a:lnTo>
                    <a:pt x="2550" y="3052"/>
                  </a:lnTo>
                  <a:lnTo>
                    <a:pt x="2567" y="3052"/>
                  </a:lnTo>
                  <a:cubicBezTo>
                    <a:pt x="2597" y="3044"/>
                    <a:pt x="2614" y="3012"/>
                    <a:pt x="2606" y="2980"/>
                  </a:cubicBezTo>
                  <a:cubicBezTo>
                    <a:pt x="2584" y="2909"/>
                    <a:pt x="2569" y="2837"/>
                    <a:pt x="2561" y="2765"/>
                  </a:cubicBezTo>
                  <a:cubicBezTo>
                    <a:pt x="2558" y="2729"/>
                    <a:pt x="2532" y="2712"/>
                    <a:pt x="2505" y="2712"/>
                  </a:cubicBezTo>
                  <a:close/>
                  <a:moveTo>
                    <a:pt x="2837" y="2834"/>
                  </a:moveTo>
                  <a:cubicBezTo>
                    <a:pt x="2801" y="2834"/>
                    <a:pt x="2765" y="2868"/>
                    <a:pt x="2782" y="2914"/>
                  </a:cubicBezTo>
                  <a:cubicBezTo>
                    <a:pt x="2810" y="2978"/>
                    <a:pt x="2827" y="3046"/>
                    <a:pt x="2831" y="3116"/>
                  </a:cubicBezTo>
                  <a:cubicBezTo>
                    <a:pt x="2833" y="3146"/>
                    <a:pt x="2859" y="3169"/>
                    <a:pt x="2889" y="3169"/>
                  </a:cubicBezTo>
                  <a:lnTo>
                    <a:pt x="2893" y="3171"/>
                  </a:lnTo>
                  <a:cubicBezTo>
                    <a:pt x="2925" y="3169"/>
                    <a:pt x="2948" y="3141"/>
                    <a:pt x="2946" y="3109"/>
                  </a:cubicBezTo>
                  <a:cubicBezTo>
                    <a:pt x="2940" y="3026"/>
                    <a:pt x="2921" y="2948"/>
                    <a:pt x="2889" y="2871"/>
                  </a:cubicBezTo>
                  <a:cubicBezTo>
                    <a:pt x="2879" y="2845"/>
                    <a:pt x="2858" y="2834"/>
                    <a:pt x="2837" y="2834"/>
                  </a:cubicBezTo>
                  <a:close/>
                  <a:moveTo>
                    <a:pt x="346" y="2923"/>
                  </a:moveTo>
                  <a:cubicBezTo>
                    <a:pt x="330" y="2923"/>
                    <a:pt x="314" y="2931"/>
                    <a:pt x="301" y="2948"/>
                  </a:cubicBezTo>
                  <a:cubicBezTo>
                    <a:pt x="254" y="3009"/>
                    <a:pt x="211" y="3075"/>
                    <a:pt x="173" y="3146"/>
                  </a:cubicBezTo>
                  <a:cubicBezTo>
                    <a:pt x="158" y="3173"/>
                    <a:pt x="169" y="3207"/>
                    <a:pt x="197" y="3222"/>
                  </a:cubicBezTo>
                  <a:cubicBezTo>
                    <a:pt x="203" y="3227"/>
                    <a:pt x="214" y="3231"/>
                    <a:pt x="222" y="3231"/>
                  </a:cubicBezTo>
                  <a:cubicBezTo>
                    <a:pt x="243" y="3231"/>
                    <a:pt x="263" y="3220"/>
                    <a:pt x="273" y="3201"/>
                  </a:cubicBezTo>
                  <a:cubicBezTo>
                    <a:pt x="309" y="3137"/>
                    <a:pt x="350" y="3073"/>
                    <a:pt x="392" y="3016"/>
                  </a:cubicBezTo>
                  <a:cubicBezTo>
                    <a:pt x="426" y="2971"/>
                    <a:pt x="388" y="2923"/>
                    <a:pt x="346" y="2923"/>
                  </a:cubicBezTo>
                  <a:close/>
                  <a:moveTo>
                    <a:pt x="2639" y="3149"/>
                  </a:moveTo>
                  <a:cubicBezTo>
                    <a:pt x="2600" y="3149"/>
                    <a:pt x="2562" y="3191"/>
                    <a:pt x="2589" y="3235"/>
                  </a:cubicBezTo>
                  <a:cubicBezTo>
                    <a:pt x="2631" y="3307"/>
                    <a:pt x="2678" y="3352"/>
                    <a:pt x="2729" y="3369"/>
                  </a:cubicBezTo>
                  <a:cubicBezTo>
                    <a:pt x="2748" y="3376"/>
                    <a:pt x="2767" y="3378"/>
                    <a:pt x="2787" y="3380"/>
                  </a:cubicBezTo>
                  <a:lnTo>
                    <a:pt x="2787" y="3378"/>
                  </a:lnTo>
                  <a:cubicBezTo>
                    <a:pt x="2804" y="3378"/>
                    <a:pt x="2823" y="3376"/>
                    <a:pt x="2840" y="3369"/>
                  </a:cubicBezTo>
                  <a:cubicBezTo>
                    <a:pt x="2867" y="3356"/>
                    <a:pt x="2880" y="3322"/>
                    <a:pt x="2865" y="3295"/>
                  </a:cubicBezTo>
                  <a:cubicBezTo>
                    <a:pt x="2856" y="3272"/>
                    <a:pt x="2832" y="3259"/>
                    <a:pt x="2808" y="3259"/>
                  </a:cubicBezTo>
                  <a:cubicBezTo>
                    <a:pt x="2801" y="3259"/>
                    <a:pt x="2794" y="3260"/>
                    <a:pt x="2787" y="3263"/>
                  </a:cubicBezTo>
                  <a:cubicBezTo>
                    <a:pt x="2780" y="3263"/>
                    <a:pt x="2772" y="3263"/>
                    <a:pt x="2765" y="3261"/>
                  </a:cubicBezTo>
                  <a:cubicBezTo>
                    <a:pt x="2755" y="3256"/>
                    <a:pt x="2725" y="3241"/>
                    <a:pt x="2687" y="3178"/>
                  </a:cubicBezTo>
                  <a:cubicBezTo>
                    <a:pt x="2674" y="3157"/>
                    <a:pt x="2656" y="3149"/>
                    <a:pt x="2639" y="3149"/>
                  </a:cubicBezTo>
                  <a:close/>
                  <a:moveTo>
                    <a:pt x="126" y="3319"/>
                  </a:moveTo>
                  <a:cubicBezTo>
                    <a:pt x="104" y="3319"/>
                    <a:pt x="82" y="3331"/>
                    <a:pt x="73" y="3361"/>
                  </a:cubicBezTo>
                  <a:cubicBezTo>
                    <a:pt x="43" y="3435"/>
                    <a:pt x="20" y="3514"/>
                    <a:pt x="5" y="3593"/>
                  </a:cubicBezTo>
                  <a:cubicBezTo>
                    <a:pt x="1" y="3622"/>
                    <a:pt x="22" y="3652"/>
                    <a:pt x="52" y="3659"/>
                  </a:cubicBezTo>
                  <a:lnTo>
                    <a:pt x="63" y="3659"/>
                  </a:lnTo>
                  <a:cubicBezTo>
                    <a:pt x="90" y="3656"/>
                    <a:pt x="114" y="3637"/>
                    <a:pt x="118" y="3610"/>
                  </a:cubicBezTo>
                  <a:cubicBezTo>
                    <a:pt x="131" y="3539"/>
                    <a:pt x="152" y="3469"/>
                    <a:pt x="180" y="3401"/>
                  </a:cubicBezTo>
                  <a:cubicBezTo>
                    <a:pt x="202" y="3354"/>
                    <a:pt x="164" y="3319"/>
                    <a:pt x="126" y="33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6"/>
          <p:cNvSpPr/>
          <p:nvPr/>
        </p:nvSpPr>
        <p:spPr>
          <a:xfrm rot="10800000">
            <a:off x="8307786" y="275882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398" y="115"/>
                </a:moveTo>
                <a:cubicBezTo>
                  <a:pt x="548" y="120"/>
                  <a:pt x="669" y="245"/>
                  <a:pt x="669" y="396"/>
                </a:cubicBezTo>
                <a:cubicBezTo>
                  <a:pt x="669" y="549"/>
                  <a:pt x="548" y="673"/>
                  <a:pt x="396" y="677"/>
                </a:cubicBezTo>
                <a:cubicBezTo>
                  <a:pt x="243" y="673"/>
                  <a:pt x="124" y="547"/>
                  <a:pt x="124" y="396"/>
                </a:cubicBezTo>
                <a:cubicBezTo>
                  <a:pt x="126" y="243"/>
                  <a:pt x="245" y="120"/>
                  <a:pt x="398" y="115"/>
                </a:cubicBezTo>
                <a:close/>
                <a:moveTo>
                  <a:pt x="396" y="0"/>
                </a:moveTo>
                <a:cubicBezTo>
                  <a:pt x="179" y="0"/>
                  <a:pt x="1" y="177"/>
                  <a:pt x="1" y="396"/>
                </a:cubicBezTo>
                <a:cubicBezTo>
                  <a:pt x="1" y="613"/>
                  <a:pt x="177" y="792"/>
                  <a:pt x="396" y="792"/>
                </a:cubicBezTo>
                <a:lnTo>
                  <a:pt x="399" y="792"/>
                </a:lnTo>
                <a:cubicBezTo>
                  <a:pt x="618" y="792"/>
                  <a:pt x="794" y="613"/>
                  <a:pt x="794" y="396"/>
                </a:cubicBezTo>
                <a:cubicBezTo>
                  <a:pt x="794" y="177"/>
                  <a:pt x="616" y="0"/>
                  <a:pt x="3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6"/>
          <p:cNvSpPr/>
          <p:nvPr/>
        </p:nvSpPr>
        <p:spPr>
          <a:xfrm rot="10800000" flipH="1">
            <a:off x="8719965" y="2023571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0" name="Google Shape;440;p26"/>
          <p:cNvGrpSpPr/>
          <p:nvPr/>
        </p:nvGrpSpPr>
        <p:grpSpPr>
          <a:xfrm rot="10800000" flipH="1">
            <a:off x="8809062" y="805669"/>
            <a:ext cx="178234" cy="178234"/>
            <a:chOff x="5944424" y="1865453"/>
            <a:chExt cx="178234" cy="178234"/>
          </a:xfrm>
        </p:grpSpPr>
        <p:sp>
          <p:nvSpPr>
            <p:cNvPr id="441" name="Google Shape;441;p26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6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6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6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26"/>
          <p:cNvSpPr/>
          <p:nvPr/>
        </p:nvSpPr>
        <p:spPr>
          <a:xfrm rot="10800000">
            <a:off x="7459211" y="141796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6"/>
          <p:cNvSpPr/>
          <p:nvPr/>
        </p:nvSpPr>
        <p:spPr>
          <a:xfrm flipH="1">
            <a:off x="231350" y="2525933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7" name="Google Shape;447;p26"/>
          <p:cNvGrpSpPr/>
          <p:nvPr/>
        </p:nvGrpSpPr>
        <p:grpSpPr>
          <a:xfrm flipH="1">
            <a:off x="229096" y="1310978"/>
            <a:ext cx="178234" cy="178234"/>
            <a:chOff x="5944424" y="1865453"/>
            <a:chExt cx="178234" cy="178234"/>
          </a:xfrm>
        </p:grpSpPr>
        <p:sp>
          <p:nvSpPr>
            <p:cNvPr id="448" name="Google Shape;448;p26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6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6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6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2" name="Google Shape;452;p26"/>
          <p:cNvSpPr/>
          <p:nvPr/>
        </p:nvSpPr>
        <p:spPr>
          <a:xfrm rot="6697550">
            <a:off x="1150318" y="149921"/>
            <a:ext cx="54539" cy="54539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3" name="Google Shape;453;p26"/>
          <p:cNvGrpSpPr/>
          <p:nvPr/>
        </p:nvGrpSpPr>
        <p:grpSpPr>
          <a:xfrm>
            <a:off x="405075" y="211768"/>
            <a:ext cx="1641001" cy="767396"/>
            <a:chOff x="571350" y="2164883"/>
            <a:chExt cx="1488706" cy="696114"/>
          </a:xfrm>
        </p:grpSpPr>
        <p:sp>
          <p:nvSpPr>
            <p:cNvPr id="454" name="Google Shape;454;p26"/>
            <p:cNvSpPr/>
            <p:nvPr/>
          </p:nvSpPr>
          <p:spPr>
            <a:xfrm>
              <a:off x="571350" y="2714827"/>
              <a:ext cx="104870" cy="78898"/>
            </a:xfrm>
            <a:custGeom>
              <a:avLst/>
              <a:gdLst/>
              <a:ahLst/>
              <a:cxnLst/>
              <a:rect l="l" t="t" r="r" b="b"/>
              <a:pathLst>
                <a:path w="848" h="638" extrusionOk="0">
                  <a:moveTo>
                    <a:pt x="613" y="1"/>
                  </a:moveTo>
                  <a:cubicBezTo>
                    <a:pt x="600" y="1"/>
                    <a:pt x="586" y="6"/>
                    <a:pt x="573" y="18"/>
                  </a:cubicBezTo>
                  <a:cubicBezTo>
                    <a:pt x="0" y="540"/>
                    <a:pt x="19" y="565"/>
                    <a:pt x="54" y="610"/>
                  </a:cubicBezTo>
                  <a:cubicBezTo>
                    <a:pt x="66" y="631"/>
                    <a:pt x="113" y="637"/>
                    <a:pt x="179" y="637"/>
                  </a:cubicBezTo>
                  <a:cubicBezTo>
                    <a:pt x="392" y="637"/>
                    <a:pt x="796" y="561"/>
                    <a:pt x="801" y="559"/>
                  </a:cubicBezTo>
                  <a:cubicBezTo>
                    <a:pt x="830" y="548"/>
                    <a:pt x="847" y="516"/>
                    <a:pt x="837" y="488"/>
                  </a:cubicBezTo>
                  <a:cubicBezTo>
                    <a:pt x="829" y="463"/>
                    <a:pt x="805" y="447"/>
                    <a:pt x="779" y="447"/>
                  </a:cubicBezTo>
                  <a:cubicBezTo>
                    <a:pt x="775" y="447"/>
                    <a:pt x="771" y="447"/>
                    <a:pt x="766" y="448"/>
                  </a:cubicBezTo>
                  <a:cubicBezTo>
                    <a:pt x="720" y="461"/>
                    <a:pt x="381" y="510"/>
                    <a:pt x="211" y="523"/>
                  </a:cubicBezTo>
                  <a:cubicBezTo>
                    <a:pt x="305" y="427"/>
                    <a:pt x="483" y="256"/>
                    <a:pt x="649" y="103"/>
                  </a:cubicBezTo>
                  <a:cubicBezTo>
                    <a:pt x="697" y="64"/>
                    <a:pt x="659" y="1"/>
                    <a:pt x="6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6"/>
            <p:cNvSpPr/>
            <p:nvPr/>
          </p:nvSpPr>
          <p:spPr>
            <a:xfrm>
              <a:off x="607090" y="2538479"/>
              <a:ext cx="383369" cy="322518"/>
            </a:xfrm>
            <a:custGeom>
              <a:avLst/>
              <a:gdLst/>
              <a:ahLst/>
              <a:cxnLst/>
              <a:rect l="l" t="t" r="r" b="b"/>
              <a:pathLst>
                <a:path w="3100" h="2608" extrusionOk="0">
                  <a:moveTo>
                    <a:pt x="914" y="1"/>
                  </a:moveTo>
                  <a:cubicBezTo>
                    <a:pt x="877" y="1"/>
                    <a:pt x="841" y="18"/>
                    <a:pt x="809" y="57"/>
                  </a:cubicBezTo>
                  <a:cubicBezTo>
                    <a:pt x="584" y="329"/>
                    <a:pt x="1037" y="1270"/>
                    <a:pt x="1037" y="1270"/>
                  </a:cubicBezTo>
                  <a:cubicBezTo>
                    <a:pt x="1037" y="1270"/>
                    <a:pt x="702" y="1053"/>
                    <a:pt x="440" y="1053"/>
                  </a:cubicBezTo>
                  <a:cubicBezTo>
                    <a:pt x="311" y="1053"/>
                    <a:pt x="200" y="1105"/>
                    <a:pt x="154" y="1259"/>
                  </a:cubicBezTo>
                  <a:cubicBezTo>
                    <a:pt x="1" y="1763"/>
                    <a:pt x="656" y="2607"/>
                    <a:pt x="1421" y="2607"/>
                  </a:cubicBezTo>
                  <a:cubicBezTo>
                    <a:pt x="1645" y="2607"/>
                    <a:pt x="1878" y="2535"/>
                    <a:pt x="2103" y="2361"/>
                  </a:cubicBezTo>
                  <a:cubicBezTo>
                    <a:pt x="3099" y="1593"/>
                    <a:pt x="2557" y="648"/>
                    <a:pt x="2557" y="648"/>
                  </a:cubicBezTo>
                  <a:lnTo>
                    <a:pt x="2557" y="648"/>
                  </a:lnTo>
                  <a:lnTo>
                    <a:pt x="2057" y="1089"/>
                  </a:lnTo>
                  <a:cubicBezTo>
                    <a:pt x="2057" y="1089"/>
                    <a:pt x="1993" y="463"/>
                    <a:pt x="1693" y="293"/>
                  </a:cubicBezTo>
                  <a:cubicBezTo>
                    <a:pt x="1647" y="267"/>
                    <a:pt x="1609" y="257"/>
                    <a:pt x="1578" y="257"/>
                  </a:cubicBezTo>
                  <a:cubicBezTo>
                    <a:pt x="1399" y="257"/>
                    <a:pt x="1420" y="599"/>
                    <a:pt x="1420" y="599"/>
                  </a:cubicBezTo>
                  <a:cubicBezTo>
                    <a:pt x="1420" y="599"/>
                    <a:pt x="1136" y="1"/>
                    <a:pt x="9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6"/>
            <p:cNvSpPr/>
            <p:nvPr/>
          </p:nvSpPr>
          <p:spPr>
            <a:xfrm>
              <a:off x="641964" y="2691825"/>
              <a:ext cx="56392" cy="54784"/>
            </a:xfrm>
            <a:custGeom>
              <a:avLst/>
              <a:gdLst/>
              <a:ahLst/>
              <a:cxnLst/>
              <a:rect l="l" t="t" r="r" b="b"/>
              <a:pathLst>
                <a:path w="456" h="443" extrusionOk="0">
                  <a:moveTo>
                    <a:pt x="302" y="1"/>
                  </a:moveTo>
                  <a:cubicBezTo>
                    <a:pt x="265" y="1"/>
                    <a:pt x="227" y="35"/>
                    <a:pt x="247" y="81"/>
                  </a:cubicBezTo>
                  <a:cubicBezTo>
                    <a:pt x="281" y="164"/>
                    <a:pt x="304" y="272"/>
                    <a:pt x="293" y="319"/>
                  </a:cubicBezTo>
                  <a:cubicBezTo>
                    <a:pt x="255" y="291"/>
                    <a:pt x="183" y="198"/>
                    <a:pt x="125" y="100"/>
                  </a:cubicBezTo>
                  <a:cubicBezTo>
                    <a:pt x="113" y="80"/>
                    <a:pt x="95" y="72"/>
                    <a:pt x="78" y="72"/>
                  </a:cubicBezTo>
                  <a:cubicBezTo>
                    <a:pt x="38" y="72"/>
                    <a:pt x="0" y="114"/>
                    <a:pt x="25" y="159"/>
                  </a:cubicBezTo>
                  <a:cubicBezTo>
                    <a:pt x="87" y="262"/>
                    <a:pt x="202" y="434"/>
                    <a:pt x="298" y="442"/>
                  </a:cubicBezTo>
                  <a:lnTo>
                    <a:pt x="306" y="442"/>
                  </a:lnTo>
                  <a:cubicBezTo>
                    <a:pt x="334" y="442"/>
                    <a:pt x="357" y="430"/>
                    <a:pt x="374" y="408"/>
                  </a:cubicBezTo>
                  <a:cubicBezTo>
                    <a:pt x="455" y="313"/>
                    <a:pt x="378" y="100"/>
                    <a:pt x="353" y="36"/>
                  </a:cubicBezTo>
                  <a:cubicBezTo>
                    <a:pt x="342" y="11"/>
                    <a:pt x="322" y="1"/>
                    <a:pt x="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6"/>
            <p:cNvSpPr/>
            <p:nvPr/>
          </p:nvSpPr>
          <p:spPr>
            <a:xfrm>
              <a:off x="742628" y="2616265"/>
              <a:ext cx="108580" cy="108454"/>
            </a:xfrm>
            <a:custGeom>
              <a:avLst/>
              <a:gdLst/>
              <a:ahLst/>
              <a:cxnLst/>
              <a:rect l="l" t="t" r="r" b="b"/>
              <a:pathLst>
                <a:path w="878" h="877" extrusionOk="0">
                  <a:moveTo>
                    <a:pt x="591" y="1"/>
                  </a:moveTo>
                  <a:cubicBezTo>
                    <a:pt x="571" y="1"/>
                    <a:pt x="550" y="6"/>
                    <a:pt x="533" y="17"/>
                  </a:cubicBezTo>
                  <a:cubicBezTo>
                    <a:pt x="469" y="55"/>
                    <a:pt x="450" y="166"/>
                    <a:pt x="446" y="268"/>
                  </a:cubicBezTo>
                  <a:cubicBezTo>
                    <a:pt x="329" y="147"/>
                    <a:pt x="237" y="85"/>
                    <a:pt x="170" y="85"/>
                  </a:cubicBezTo>
                  <a:cubicBezTo>
                    <a:pt x="150" y="85"/>
                    <a:pt x="131" y="91"/>
                    <a:pt x="116" y="102"/>
                  </a:cubicBezTo>
                  <a:cubicBezTo>
                    <a:pt x="88" y="123"/>
                    <a:pt x="1" y="187"/>
                    <a:pt x="252" y="841"/>
                  </a:cubicBezTo>
                  <a:cubicBezTo>
                    <a:pt x="260" y="862"/>
                    <a:pt x="282" y="877"/>
                    <a:pt x="305" y="877"/>
                  </a:cubicBezTo>
                  <a:cubicBezTo>
                    <a:pt x="346" y="877"/>
                    <a:pt x="373" y="836"/>
                    <a:pt x="358" y="798"/>
                  </a:cubicBezTo>
                  <a:cubicBezTo>
                    <a:pt x="269" y="568"/>
                    <a:pt x="186" y="292"/>
                    <a:pt x="190" y="204"/>
                  </a:cubicBezTo>
                  <a:lnTo>
                    <a:pt x="190" y="204"/>
                  </a:lnTo>
                  <a:cubicBezTo>
                    <a:pt x="243" y="228"/>
                    <a:pt x="360" y="338"/>
                    <a:pt x="463" y="462"/>
                  </a:cubicBezTo>
                  <a:cubicBezTo>
                    <a:pt x="474" y="476"/>
                    <a:pt x="490" y="482"/>
                    <a:pt x="505" y="482"/>
                  </a:cubicBezTo>
                  <a:cubicBezTo>
                    <a:pt x="536" y="482"/>
                    <a:pt x="565" y="456"/>
                    <a:pt x="563" y="419"/>
                  </a:cubicBezTo>
                  <a:cubicBezTo>
                    <a:pt x="552" y="283"/>
                    <a:pt x="567" y="134"/>
                    <a:pt x="590" y="115"/>
                  </a:cubicBezTo>
                  <a:cubicBezTo>
                    <a:pt x="595" y="117"/>
                    <a:pt x="599" y="119"/>
                    <a:pt x="603" y="121"/>
                  </a:cubicBezTo>
                  <a:cubicBezTo>
                    <a:pt x="701" y="179"/>
                    <a:pt x="752" y="434"/>
                    <a:pt x="763" y="583"/>
                  </a:cubicBezTo>
                  <a:cubicBezTo>
                    <a:pt x="763" y="613"/>
                    <a:pt x="786" y="637"/>
                    <a:pt x="815" y="637"/>
                  </a:cubicBezTo>
                  <a:cubicBezTo>
                    <a:pt x="818" y="637"/>
                    <a:pt x="820" y="637"/>
                    <a:pt x="822" y="636"/>
                  </a:cubicBezTo>
                  <a:cubicBezTo>
                    <a:pt x="854" y="634"/>
                    <a:pt x="878" y="607"/>
                    <a:pt x="875" y="575"/>
                  </a:cubicBezTo>
                  <a:cubicBezTo>
                    <a:pt x="873" y="530"/>
                    <a:pt x="844" y="130"/>
                    <a:pt x="661" y="23"/>
                  </a:cubicBezTo>
                  <a:cubicBezTo>
                    <a:pt x="640" y="8"/>
                    <a:pt x="615" y="1"/>
                    <a:pt x="5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6"/>
            <p:cNvSpPr/>
            <p:nvPr/>
          </p:nvSpPr>
          <p:spPr>
            <a:xfrm>
              <a:off x="698479" y="2745125"/>
              <a:ext cx="190943" cy="95717"/>
            </a:xfrm>
            <a:custGeom>
              <a:avLst/>
              <a:gdLst/>
              <a:ahLst/>
              <a:cxnLst/>
              <a:rect l="l" t="t" r="r" b="b"/>
              <a:pathLst>
                <a:path w="1544" h="774" extrusionOk="0">
                  <a:moveTo>
                    <a:pt x="1476" y="0"/>
                  </a:moveTo>
                  <a:cubicBezTo>
                    <a:pt x="1456" y="0"/>
                    <a:pt x="1437" y="10"/>
                    <a:pt x="1426" y="33"/>
                  </a:cubicBezTo>
                  <a:cubicBezTo>
                    <a:pt x="1424" y="37"/>
                    <a:pt x="1260" y="467"/>
                    <a:pt x="881" y="610"/>
                  </a:cubicBezTo>
                  <a:cubicBezTo>
                    <a:pt x="798" y="642"/>
                    <a:pt x="711" y="658"/>
                    <a:pt x="620" y="658"/>
                  </a:cubicBezTo>
                  <a:cubicBezTo>
                    <a:pt x="463" y="658"/>
                    <a:pt x="294" y="610"/>
                    <a:pt x="115" y="516"/>
                  </a:cubicBezTo>
                  <a:cubicBezTo>
                    <a:pt x="105" y="510"/>
                    <a:pt x="95" y="507"/>
                    <a:pt x="85" y="507"/>
                  </a:cubicBezTo>
                  <a:cubicBezTo>
                    <a:pt x="32" y="507"/>
                    <a:pt x="1" y="589"/>
                    <a:pt x="62" y="618"/>
                  </a:cubicBezTo>
                  <a:cubicBezTo>
                    <a:pt x="260" y="720"/>
                    <a:pt x="447" y="773"/>
                    <a:pt x="622" y="773"/>
                  </a:cubicBezTo>
                  <a:cubicBezTo>
                    <a:pt x="724" y="773"/>
                    <a:pt x="826" y="754"/>
                    <a:pt x="922" y="718"/>
                  </a:cubicBezTo>
                  <a:cubicBezTo>
                    <a:pt x="1347" y="554"/>
                    <a:pt x="1524" y="92"/>
                    <a:pt x="1533" y="73"/>
                  </a:cubicBezTo>
                  <a:cubicBezTo>
                    <a:pt x="1543" y="30"/>
                    <a:pt x="1510" y="0"/>
                    <a:pt x="14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6"/>
            <p:cNvSpPr/>
            <p:nvPr/>
          </p:nvSpPr>
          <p:spPr>
            <a:xfrm>
              <a:off x="1034235" y="2164883"/>
              <a:ext cx="1025822" cy="452490"/>
            </a:xfrm>
            <a:custGeom>
              <a:avLst/>
              <a:gdLst/>
              <a:ahLst/>
              <a:cxnLst/>
              <a:rect l="l" t="t" r="r" b="b"/>
              <a:pathLst>
                <a:path w="8295" h="3659" extrusionOk="0">
                  <a:moveTo>
                    <a:pt x="6864" y="0"/>
                  </a:moveTo>
                  <a:cubicBezTo>
                    <a:pt x="6794" y="0"/>
                    <a:pt x="6724" y="7"/>
                    <a:pt x="6656" y="17"/>
                  </a:cubicBezTo>
                  <a:cubicBezTo>
                    <a:pt x="6585" y="30"/>
                    <a:pt x="6596" y="132"/>
                    <a:pt x="6666" y="132"/>
                  </a:cubicBezTo>
                  <a:lnTo>
                    <a:pt x="6666" y="130"/>
                  </a:lnTo>
                  <a:lnTo>
                    <a:pt x="6675" y="130"/>
                  </a:lnTo>
                  <a:cubicBezTo>
                    <a:pt x="6728" y="121"/>
                    <a:pt x="6784" y="115"/>
                    <a:pt x="6838" y="115"/>
                  </a:cubicBezTo>
                  <a:cubicBezTo>
                    <a:pt x="6846" y="115"/>
                    <a:pt x="6854" y="115"/>
                    <a:pt x="6862" y="115"/>
                  </a:cubicBezTo>
                  <a:lnTo>
                    <a:pt x="6892" y="115"/>
                  </a:lnTo>
                  <a:cubicBezTo>
                    <a:pt x="6924" y="113"/>
                    <a:pt x="6947" y="90"/>
                    <a:pt x="6949" y="58"/>
                  </a:cubicBezTo>
                  <a:cubicBezTo>
                    <a:pt x="6951" y="26"/>
                    <a:pt x="6926" y="0"/>
                    <a:pt x="6894" y="0"/>
                  </a:cubicBezTo>
                  <a:close/>
                  <a:moveTo>
                    <a:pt x="7117" y="24"/>
                  </a:moveTo>
                  <a:cubicBezTo>
                    <a:pt x="7053" y="24"/>
                    <a:pt x="7039" y="122"/>
                    <a:pt x="7109" y="136"/>
                  </a:cubicBezTo>
                  <a:cubicBezTo>
                    <a:pt x="7179" y="151"/>
                    <a:pt x="7249" y="173"/>
                    <a:pt x="7315" y="200"/>
                  </a:cubicBezTo>
                  <a:cubicBezTo>
                    <a:pt x="7322" y="202"/>
                    <a:pt x="7330" y="205"/>
                    <a:pt x="7337" y="205"/>
                  </a:cubicBezTo>
                  <a:cubicBezTo>
                    <a:pt x="7400" y="205"/>
                    <a:pt x="7417" y="117"/>
                    <a:pt x="7360" y="94"/>
                  </a:cubicBezTo>
                  <a:cubicBezTo>
                    <a:pt x="7286" y="64"/>
                    <a:pt x="7209" y="41"/>
                    <a:pt x="7130" y="26"/>
                  </a:cubicBezTo>
                  <a:cubicBezTo>
                    <a:pt x="7125" y="25"/>
                    <a:pt x="7121" y="24"/>
                    <a:pt x="7117" y="24"/>
                  </a:cubicBezTo>
                  <a:close/>
                  <a:moveTo>
                    <a:pt x="6447" y="79"/>
                  </a:moveTo>
                  <a:cubicBezTo>
                    <a:pt x="6440" y="79"/>
                    <a:pt x="6433" y="80"/>
                    <a:pt x="6426" y="83"/>
                  </a:cubicBezTo>
                  <a:cubicBezTo>
                    <a:pt x="6351" y="111"/>
                    <a:pt x="6279" y="147"/>
                    <a:pt x="6213" y="190"/>
                  </a:cubicBezTo>
                  <a:cubicBezTo>
                    <a:pt x="6162" y="219"/>
                    <a:pt x="6183" y="296"/>
                    <a:pt x="6243" y="296"/>
                  </a:cubicBezTo>
                  <a:cubicBezTo>
                    <a:pt x="6253" y="296"/>
                    <a:pt x="6264" y="292"/>
                    <a:pt x="6273" y="288"/>
                  </a:cubicBezTo>
                  <a:cubicBezTo>
                    <a:pt x="6334" y="249"/>
                    <a:pt x="6398" y="215"/>
                    <a:pt x="6466" y="190"/>
                  </a:cubicBezTo>
                  <a:cubicBezTo>
                    <a:pt x="6527" y="163"/>
                    <a:pt x="6501" y="79"/>
                    <a:pt x="6447" y="79"/>
                  </a:cubicBezTo>
                  <a:close/>
                  <a:moveTo>
                    <a:pt x="7535" y="196"/>
                  </a:moveTo>
                  <a:cubicBezTo>
                    <a:pt x="7486" y="196"/>
                    <a:pt x="7451" y="268"/>
                    <a:pt x="7505" y="302"/>
                  </a:cubicBezTo>
                  <a:cubicBezTo>
                    <a:pt x="7564" y="343"/>
                    <a:pt x="7622" y="390"/>
                    <a:pt x="7673" y="441"/>
                  </a:cubicBezTo>
                  <a:cubicBezTo>
                    <a:pt x="7683" y="451"/>
                    <a:pt x="7696" y="458"/>
                    <a:pt x="7713" y="458"/>
                  </a:cubicBezTo>
                  <a:cubicBezTo>
                    <a:pt x="7728" y="458"/>
                    <a:pt x="7743" y="451"/>
                    <a:pt x="7754" y="441"/>
                  </a:cubicBezTo>
                  <a:cubicBezTo>
                    <a:pt x="7775" y="419"/>
                    <a:pt x="7775" y="383"/>
                    <a:pt x="7754" y="362"/>
                  </a:cubicBezTo>
                  <a:cubicBezTo>
                    <a:pt x="7696" y="305"/>
                    <a:pt x="7637" y="253"/>
                    <a:pt x="7571" y="209"/>
                  </a:cubicBezTo>
                  <a:cubicBezTo>
                    <a:pt x="7559" y="200"/>
                    <a:pt x="7546" y="196"/>
                    <a:pt x="7535" y="196"/>
                  </a:cubicBezTo>
                  <a:close/>
                  <a:moveTo>
                    <a:pt x="6058" y="316"/>
                  </a:moveTo>
                  <a:cubicBezTo>
                    <a:pt x="6046" y="316"/>
                    <a:pt x="6033" y="320"/>
                    <a:pt x="6021" y="330"/>
                  </a:cubicBezTo>
                  <a:cubicBezTo>
                    <a:pt x="5962" y="381"/>
                    <a:pt x="5906" y="437"/>
                    <a:pt x="5853" y="496"/>
                  </a:cubicBezTo>
                  <a:cubicBezTo>
                    <a:pt x="5819" y="532"/>
                    <a:pt x="5847" y="592"/>
                    <a:pt x="5896" y="592"/>
                  </a:cubicBezTo>
                  <a:cubicBezTo>
                    <a:pt x="5913" y="592"/>
                    <a:pt x="5928" y="583"/>
                    <a:pt x="5938" y="573"/>
                  </a:cubicBezTo>
                  <a:cubicBezTo>
                    <a:pt x="5987" y="517"/>
                    <a:pt x="6041" y="464"/>
                    <a:pt x="6096" y="415"/>
                  </a:cubicBezTo>
                  <a:cubicBezTo>
                    <a:pt x="6138" y="376"/>
                    <a:pt x="6103" y="316"/>
                    <a:pt x="6058" y="316"/>
                  </a:cubicBezTo>
                  <a:close/>
                  <a:moveTo>
                    <a:pt x="7858" y="515"/>
                  </a:moveTo>
                  <a:cubicBezTo>
                    <a:pt x="7817" y="515"/>
                    <a:pt x="7777" y="564"/>
                    <a:pt x="7813" y="609"/>
                  </a:cubicBezTo>
                  <a:cubicBezTo>
                    <a:pt x="7856" y="668"/>
                    <a:pt x="7894" y="732"/>
                    <a:pt x="7928" y="796"/>
                  </a:cubicBezTo>
                  <a:cubicBezTo>
                    <a:pt x="7937" y="815"/>
                    <a:pt x="7958" y="828"/>
                    <a:pt x="7979" y="828"/>
                  </a:cubicBezTo>
                  <a:cubicBezTo>
                    <a:pt x="7988" y="828"/>
                    <a:pt x="7996" y="826"/>
                    <a:pt x="8005" y="822"/>
                  </a:cubicBezTo>
                  <a:cubicBezTo>
                    <a:pt x="8033" y="807"/>
                    <a:pt x="8043" y="773"/>
                    <a:pt x="8028" y="745"/>
                  </a:cubicBezTo>
                  <a:cubicBezTo>
                    <a:pt x="7992" y="675"/>
                    <a:pt x="7952" y="607"/>
                    <a:pt x="7905" y="543"/>
                  </a:cubicBezTo>
                  <a:cubicBezTo>
                    <a:pt x="7892" y="523"/>
                    <a:pt x="7875" y="515"/>
                    <a:pt x="7858" y="515"/>
                  </a:cubicBezTo>
                  <a:close/>
                  <a:moveTo>
                    <a:pt x="5756" y="656"/>
                  </a:moveTo>
                  <a:cubicBezTo>
                    <a:pt x="5739" y="656"/>
                    <a:pt x="5722" y="664"/>
                    <a:pt x="5709" y="683"/>
                  </a:cubicBezTo>
                  <a:cubicBezTo>
                    <a:pt x="5666" y="747"/>
                    <a:pt x="5623" y="813"/>
                    <a:pt x="5587" y="883"/>
                  </a:cubicBezTo>
                  <a:cubicBezTo>
                    <a:pt x="5572" y="911"/>
                    <a:pt x="5583" y="945"/>
                    <a:pt x="5611" y="960"/>
                  </a:cubicBezTo>
                  <a:cubicBezTo>
                    <a:pt x="5619" y="964"/>
                    <a:pt x="5628" y="966"/>
                    <a:pt x="5638" y="966"/>
                  </a:cubicBezTo>
                  <a:lnTo>
                    <a:pt x="5638" y="969"/>
                  </a:lnTo>
                  <a:cubicBezTo>
                    <a:pt x="5660" y="966"/>
                    <a:pt x="5679" y="956"/>
                    <a:pt x="5687" y="937"/>
                  </a:cubicBezTo>
                  <a:cubicBezTo>
                    <a:pt x="5723" y="873"/>
                    <a:pt x="5762" y="809"/>
                    <a:pt x="5804" y="747"/>
                  </a:cubicBezTo>
                  <a:cubicBezTo>
                    <a:pt x="5836" y="702"/>
                    <a:pt x="5797" y="656"/>
                    <a:pt x="5756" y="656"/>
                  </a:cubicBezTo>
                  <a:close/>
                  <a:moveTo>
                    <a:pt x="4010" y="900"/>
                  </a:moveTo>
                  <a:cubicBezTo>
                    <a:pt x="3936" y="903"/>
                    <a:pt x="3859" y="907"/>
                    <a:pt x="3778" y="913"/>
                  </a:cubicBezTo>
                  <a:cubicBezTo>
                    <a:pt x="3706" y="920"/>
                    <a:pt x="3710" y="1026"/>
                    <a:pt x="3783" y="1028"/>
                  </a:cubicBezTo>
                  <a:lnTo>
                    <a:pt x="3787" y="1026"/>
                  </a:lnTo>
                  <a:cubicBezTo>
                    <a:pt x="3866" y="1022"/>
                    <a:pt x="3940" y="1017"/>
                    <a:pt x="4012" y="1015"/>
                  </a:cubicBezTo>
                  <a:cubicBezTo>
                    <a:pt x="4044" y="1015"/>
                    <a:pt x="4070" y="990"/>
                    <a:pt x="4068" y="958"/>
                  </a:cubicBezTo>
                  <a:cubicBezTo>
                    <a:pt x="4068" y="926"/>
                    <a:pt x="4042" y="900"/>
                    <a:pt x="4010" y="900"/>
                  </a:cubicBezTo>
                  <a:close/>
                  <a:moveTo>
                    <a:pt x="4235" y="906"/>
                  </a:moveTo>
                  <a:cubicBezTo>
                    <a:pt x="4206" y="906"/>
                    <a:pt x="4183" y="930"/>
                    <a:pt x="4183" y="960"/>
                  </a:cubicBezTo>
                  <a:cubicBezTo>
                    <a:pt x="4181" y="990"/>
                    <a:pt x="4206" y="1017"/>
                    <a:pt x="4236" y="1020"/>
                  </a:cubicBezTo>
                  <a:cubicBezTo>
                    <a:pt x="4312" y="1024"/>
                    <a:pt x="4389" y="1030"/>
                    <a:pt x="4459" y="1041"/>
                  </a:cubicBezTo>
                  <a:lnTo>
                    <a:pt x="4468" y="1041"/>
                  </a:lnTo>
                  <a:cubicBezTo>
                    <a:pt x="4538" y="1041"/>
                    <a:pt x="4547" y="937"/>
                    <a:pt x="4476" y="928"/>
                  </a:cubicBezTo>
                  <a:cubicBezTo>
                    <a:pt x="4400" y="917"/>
                    <a:pt x="4323" y="911"/>
                    <a:pt x="4242" y="907"/>
                  </a:cubicBezTo>
                  <a:cubicBezTo>
                    <a:pt x="4240" y="907"/>
                    <a:pt x="4238" y="906"/>
                    <a:pt x="4235" y="906"/>
                  </a:cubicBezTo>
                  <a:close/>
                  <a:moveTo>
                    <a:pt x="3557" y="944"/>
                  </a:moveTo>
                  <a:cubicBezTo>
                    <a:pt x="3553" y="944"/>
                    <a:pt x="3549" y="944"/>
                    <a:pt x="3544" y="945"/>
                  </a:cubicBezTo>
                  <a:cubicBezTo>
                    <a:pt x="3468" y="962"/>
                    <a:pt x="3391" y="983"/>
                    <a:pt x="3316" y="1011"/>
                  </a:cubicBezTo>
                  <a:cubicBezTo>
                    <a:pt x="3259" y="1035"/>
                    <a:pt x="3274" y="1122"/>
                    <a:pt x="3338" y="1122"/>
                  </a:cubicBezTo>
                  <a:cubicBezTo>
                    <a:pt x="3344" y="1122"/>
                    <a:pt x="3351" y="1122"/>
                    <a:pt x="3357" y="1118"/>
                  </a:cubicBezTo>
                  <a:cubicBezTo>
                    <a:pt x="3427" y="1092"/>
                    <a:pt x="3497" y="1073"/>
                    <a:pt x="3568" y="1058"/>
                  </a:cubicBezTo>
                  <a:cubicBezTo>
                    <a:pt x="3637" y="1044"/>
                    <a:pt x="3621" y="944"/>
                    <a:pt x="3557" y="944"/>
                  </a:cubicBezTo>
                  <a:close/>
                  <a:moveTo>
                    <a:pt x="4691" y="965"/>
                  </a:moveTo>
                  <a:cubicBezTo>
                    <a:pt x="4628" y="965"/>
                    <a:pt x="4609" y="1061"/>
                    <a:pt x="4679" y="1079"/>
                  </a:cubicBezTo>
                  <a:cubicBezTo>
                    <a:pt x="4751" y="1094"/>
                    <a:pt x="4823" y="1115"/>
                    <a:pt x="4893" y="1139"/>
                  </a:cubicBezTo>
                  <a:cubicBezTo>
                    <a:pt x="4900" y="1141"/>
                    <a:pt x="4906" y="1143"/>
                    <a:pt x="4910" y="1143"/>
                  </a:cubicBezTo>
                  <a:lnTo>
                    <a:pt x="4913" y="1143"/>
                  </a:lnTo>
                  <a:cubicBezTo>
                    <a:pt x="4976" y="1143"/>
                    <a:pt x="4991" y="1052"/>
                    <a:pt x="4932" y="1030"/>
                  </a:cubicBezTo>
                  <a:cubicBezTo>
                    <a:pt x="4857" y="1005"/>
                    <a:pt x="4783" y="983"/>
                    <a:pt x="4706" y="966"/>
                  </a:cubicBezTo>
                  <a:cubicBezTo>
                    <a:pt x="4701" y="965"/>
                    <a:pt x="4696" y="965"/>
                    <a:pt x="4691" y="965"/>
                  </a:cubicBezTo>
                  <a:close/>
                  <a:moveTo>
                    <a:pt x="8074" y="918"/>
                  </a:moveTo>
                  <a:cubicBezTo>
                    <a:pt x="8037" y="918"/>
                    <a:pt x="8000" y="953"/>
                    <a:pt x="8020" y="998"/>
                  </a:cubicBezTo>
                  <a:cubicBezTo>
                    <a:pt x="8047" y="1066"/>
                    <a:pt x="8071" y="1139"/>
                    <a:pt x="8092" y="1211"/>
                  </a:cubicBezTo>
                  <a:cubicBezTo>
                    <a:pt x="8098" y="1237"/>
                    <a:pt x="8120" y="1254"/>
                    <a:pt x="8147" y="1254"/>
                  </a:cubicBezTo>
                  <a:cubicBezTo>
                    <a:pt x="8152" y="1254"/>
                    <a:pt x="8158" y="1252"/>
                    <a:pt x="8162" y="1249"/>
                  </a:cubicBezTo>
                  <a:cubicBezTo>
                    <a:pt x="8192" y="1241"/>
                    <a:pt x="8209" y="1209"/>
                    <a:pt x="8201" y="1179"/>
                  </a:cubicBezTo>
                  <a:cubicBezTo>
                    <a:pt x="8179" y="1103"/>
                    <a:pt x="8154" y="1028"/>
                    <a:pt x="8126" y="958"/>
                  </a:cubicBezTo>
                  <a:cubicBezTo>
                    <a:pt x="8117" y="930"/>
                    <a:pt x="8096" y="918"/>
                    <a:pt x="8074" y="918"/>
                  </a:cubicBezTo>
                  <a:close/>
                  <a:moveTo>
                    <a:pt x="5122" y="1114"/>
                  </a:moveTo>
                  <a:cubicBezTo>
                    <a:pt x="5068" y="1114"/>
                    <a:pt x="5039" y="1194"/>
                    <a:pt x="5098" y="1224"/>
                  </a:cubicBezTo>
                  <a:cubicBezTo>
                    <a:pt x="5164" y="1256"/>
                    <a:pt x="5228" y="1292"/>
                    <a:pt x="5289" y="1332"/>
                  </a:cubicBezTo>
                  <a:cubicBezTo>
                    <a:pt x="5300" y="1339"/>
                    <a:pt x="5311" y="1343"/>
                    <a:pt x="5321" y="1343"/>
                  </a:cubicBezTo>
                  <a:cubicBezTo>
                    <a:pt x="5340" y="1343"/>
                    <a:pt x="5357" y="1332"/>
                    <a:pt x="5368" y="1318"/>
                  </a:cubicBezTo>
                  <a:cubicBezTo>
                    <a:pt x="5387" y="1290"/>
                    <a:pt x="5379" y="1254"/>
                    <a:pt x="5353" y="1237"/>
                  </a:cubicBezTo>
                  <a:cubicBezTo>
                    <a:pt x="5287" y="1194"/>
                    <a:pt x="5219" y="1156"/>
                    <a:pt x="5149" y="1120"/>
                  </a:cubicBezTo>
                  <a:cubicBezTo>
                    <a:pt x="5140" y="1115"/>
                    <a:pt x="5131" y="1114"/>
                    <a:pt x="5122" y="1114"/>
                  </a:cubicBezTo>
                  <a:close/>
                  <a:moveTo>
                    <a:pt x="3133" y="1105"/>
                  </a:moveTo>
                  <a:cubicBezTo>
                    <a:pt x="3124" y="1105"/>
                    <a:pt x="3114" y="1107"/>
                    <a:pt x="3104" y="1113"/>
                  </a:cubicBezTo>
                  <a:cubicBezTo>
                    <a:pt x="3033" y="1156"/>
                    <a:pt x="2970" y="1203"/>
                    <a:pt x="2910" y="1256"/>
                  </a:cubicBezTo>
                  <a:cubicBezTo>
                    <a:pt x="2870" y="1290"/>
                    <a:pt x="2895" y="1356"/>
                    <a:pt x="2948" y="1356"/>
                  </a:cubicBezTo>
                  <a:cubicBezTo>
                    <a:pt x="2961" y="1356"/>
                    <a:pt x="2976" y="1349"/>
                    <a:pt x="2987" y="1341"/>
                  </a:cubicBezTo>
                  <a:cubicBezTo>
                    <a:pt x="3040" y="1292"/>
                    <a:pt x="3099" y="1249"/>
                    <a:pt x="3161" y="1213"/>
                  </a:cubicBezTo>
                  <a:cubicBezTo>
                    <a:pt x="3217" y="1179"/>
                    <a:pt x="3183" y="1105"/>
                    <a:pt x="3133" y="1105"/>
                  </a:cubicBezTo>
                  <a:close/>
                  <a:moveTo>
                    <a:pt x="5538" y="1060"/>
                  </a:moveTo>
                  <a:cubicBezTo>
                    <a:pt x="5517" y="1060"/>
                    <a:pt x="5497" y="1071"/>
                    <a:pt x="5487" y="1096"/>
                  </a:cubicBezTo>
                  <a:cubicBezTo>
                    <a:pt x="5457" y="1169"/>
                    <a:pt x="5432" y="1243"/>
                    <a:pt x="5411" y="1318"/>
                  </a:cubicBezTo>
                  <a:cubicBezTo>
                    <a:pt x="5402" y="1349"/>
                    <a:pt x="5419" y="1379"/>
                    <a:pt x="5451" y="1390"/>
                  </a:cubicBezTo>
                  <a:lnTo>
                    <a:pt x="5457" y="1390"/>
                  </a:lnTo>
                  <a:cubicBezTo>
                    <a:pt x="5438" y="1413"/>
                    <a:pt x="5440" y="1447"/>
                    <a:pt x="5464" y="1469"/>
                  </a:cubicBezTo>
                  <a:cubicBezTo>
                    <a:pt x="5517" y="1518"/>
                    <a:pt x="5566" y="1571"/>
                    <a:pt x="5613" y="1628"/>
                  </a:cubicBezTo>
                  <a:cubicBezTo>
                    <a:pt x="5623" y="1641"/>
                    <a:pt x="5640" y="1650"/>
                    <a:pt x="5657" y="1650"/>
                  </a:cubicBezTo>
                  <a:cubicBezTo>
                    <a:pt x="5670" y="1650"/>
                    <a:pt x="5683" y="1645"/>
                    <a:pt x="5694" y="1637"/>
                  </a:cubicBezTo>
                  <a:cubicBezTo>
                    <a:pt x="5717" y="1618"/>
                    <a:pt x="5721" y="1584"/>
                    <a:pt x="5702" y="1558"/>
                  </a:cubicBezTo>
                  <a:cubicBezTo>
                    <a:pt x="5653" y="1496"/>
                    <a:pt x="5600" y="1437"/>
                    <a:pt x="5540" y="1384"/>
                  </a:cubicBezTo>
                  <a:cubicBezTo>
                    <a:pt x="5532" y="1377"/>
                    <a:pt x="5521" y="1371"/>
                    <a:pt x="5511" y="1369"/>
                  </a:cubicBezTo>
                  <a:cubicBezTo>
                    <a:pt x="5515" y="1364"/>
                    <a:pt x="5519" y="1356"/>
                    <a:pt x="5521" y="1349"/>
                  </a:cubicBezTo>
                  <a:cubicBezTo>
                    <a:pt x="5543" y="1277"/>
                    <a:pt x="5566" y="1207"/>
                    <a:pt x="5594" y="1139"/>
                  </a:cubicBezTo>
                  <a:cubicBezTo>
                    <a:pt x="5611" y="1094"/>
                    <a:pt x="5574" y="1060"/>
                    <a:pt x="5538" y="1060"/>
                  </a:cubicBezTo>
                  <a:close/>
                  <a:moveTo>
                    <a:pt x="8197" y="1360"/>
                  </a:moveTo>
                  <a:cubicBezTo>
                    <a:pt x="8194" y="1360"/>
                    <a:pt x="8191" y="1360"/>
                    <a:pt x="8188" y="1360"/>
                  </a:cubicBezTo>
                  <a:cubicBezTo>
                    <a:pt x="8158" y="1367"/>
                    <a:pt x="8137" y="1396"/>
                    <a:pt x="8143" y="1428"/>
                  </a:cubicBezTo>
                  <a:cubicBezTo>
                    <a:pt x="8167" y="1539"/>
                    <a:pt x="8175" y="1620"/>
                    <a:pt x="8177" y="1650"/>
                  </a:cubicBezTo>
                  <a:cubicBezTo>
                    <a:pt x="8179" y="1679"/>
                    <a:pt x="8205" y="1703"/>
                    <a:pt x="8235" y="1703"/>
                  </a:cubicBezTo>
                  <a:lnTo>
                    <a:pt x="8239" y="1701"/>
                  </a:lnTo>
                  <a:cubicBezTo>
                    <a:pt x="8271" y="1699"/>
                    <a:pt x="8294" y="1671"/>
                    <a:pt x="8290" y="1639"/>
                  </a:cubicBezTo>
                  <a:cubicBezTo>
                    <a:pt x="8288" y="1598"/>
                    <a:pt x="8277" y="1515"/>
                    <a:pt x="8256" y="1407"/>
                  </a:cubicBezTo>
                  <a:cubicBezTo>
                    <a:pt x="8250" y="1378"/>
                    <a:pt x="8225" y="1360"/>
                    <a:pt x="8197" y="1360"/>
                  </a:cubicBezTo>
                  <a:close/>
                  <a:moveTo>
                    <a:pt x="2793" y="1405"/>
                  </a:moveTo>
                  <a:cubicBezTo>
                    <a:pt x="2777" y="1405"/>
                    <a:pt x="2761" y="1412"/>
                    <a:pt x="2748" y="1430"/>
                  </a:cubicBezTo>
                  <a:cubicBezTo>
                    <a:pt x="2699" y="1494"/>
                    <a:pt x="2657" y="1562"/>
                    <a:pt x="2621" y="1633"/>
                  </a:cubicBezTo>
                  <a:cubicBezTo>
                    <a:pt x="2599" y="1671"/>
                    <a:pt x="2627" y="1716"/>
                    <a:pt x="2672" y="1716"/>
                  </a:cubicBezTo>
                  <a:cubicBezTo>
                    <a:pt x="2693" y="1716"/>
                    <a:pt x="2712" y="1703"/>
                    <a:pt x="2721" y="1684"/>
                  </a:cubicBezTo>
                  <a:cubicBezTo>
                    <a:pt x="2755" y="1620"/>
                    <a:pt x="2795" y="1558"/>
                    <a:pt x="2838" y="1501"/>
                  </a:cubicBezTo>
                  <a:cubicBezTo>
                    <a:pt x="2876" y="1456"/>
                    <a:pt x="2836" y="1405"/>
                    <a:pt x="2793" y="1405"/>
                  </a:cubicBezTo>
                  <a:close/>
                  <a:moveTo>
                    <a:pt x="5423" y="1500"/>
                  </a:moveTo>
                  <a:cubicBezTo>
                    <a:pt x="5393" y="1500"/>
                    <a:pt x="5368" y="1521"/>
                    <a:pt x="5362" y="1550"/>
                  </a:cubicBezTo>
                  <a:cubicBezTo>
                    <a:pt x="5351" y="1622"/>
                    <a:pt x="5347" y="1694"/>
                    <a:pt x="5347" y="1767"/>
                  </a:cubicBezTo>
                  <a:lnTo>
                    <a:pt x="5347" y="1788"/>
                  </a:lnTo>
                  <a:cubicBezTo>
                    <a:pt x="5347" y="1818"/>
                    <a:pt x="5372" y="1843"/>
                    <a:pt x="5404" y="1843"/>
                  </a:cubicBezTo>
                  <a:cubicBezTo>
                    <a:pt x="5436" y="1843"/>
                    <a:pt x="5462" y="1816"/>
                    <a:pt x="5460" y="1786"/>
                  </a:cubicBezTo>
                  <a:lnTo>
                    <a:pt x="5460" y="1767"/>
                  </a:lnTo>
                  <a:cubicBezTo>
                    <a:pt x="5460" y="1699"/>
                    <a:pt x="5466" y="1633"/>
                    <a:pt x="5477" y="1567"/>
                  </a:cubicBezTo>
                  <a:cubicBezTo>
                    <a:pt x="5481" y="1535"/>
                    <a:pt x="5460" y="1505"/>
                    <a:pt x="5428" y="1501"/>
                  </a:cubicBezTo>
                  <a:cubicBezTo>
                    <a:pt x="5426" y="1500"/>
                    <a:pt x="5425" y="1500"/>
                    <a:pt x="5423" y="1500"/>
                  </a:cubicBezTo>
                  <a:close/>
                  <a:moveTo>
                    <a:pt x="5784" y="1726"/>
                  </a:moveTo>
                  <a:cubicBezTo>
                    <a:pt x="5746" y="1726"/>
                    <a:pt x="5707" y="1766"/>
                    <a:pt x="5730" y="1811"/>
                  </a:cubicBezTo>
                  <a:cubicBezTo>
                    <a:pt x="5764" y="1875"/>
                    <a:pt x="5789" y="1943"/>
                    <a:pt x="5806" y="2013"/>
                  </a:cubicBezTo>
                  <a:cubicBezTo>
                    <a:pt x="5813" y="2039"/>
                    <a:pt x="5835" y="2055"/>
                    <a:pt x="5862" y="2056"/>
                  </a:cubicBezTo>
                  <a:lnTo>
                    <a:pt x="5862" y="2056"/>
                  </a:lnTo>
                  <a:cubicBezTo>
                    <a:pt x="5867" y="2056"/>
                    <a:pt x="5873" y="2054"/>
                    <a:pt x="5877" y="2054"/>
                  </a:cubicBezTo>
                  <a:cubicBezTo>
                    <a:pt x="5906" y="2045"/>
                    <a:pt x="5926" y="2016"/>
                    <a:pt x="5919" y="1984"/>
                  </a:cubicBezTo>
                  <a:cubicBezTo>
                    <a:pt x="5898" y="1907"/>
                    <a:pt x="5870" y="1830"/>
                    <a:pt x="5832" y="1758"/>
                  </a:cubicBezTo>
                  <a:cubicBezTo>
                    <a:pt x="5821" y="1736"/>
                    <a:pt x="5802" y="1726"/>
                    <a:pt x="5784" y="1726"/>
                  </a:cubicBezTo>
                  <a:close/>
                  <a:moveTo>
                    <a:pt x="5862" y="2056"/>
                  </a:moveTo>
                  <a:lnTo>
                    <a:pt x="5862" y="2056"/>
                  </a:lnTo>
                  <a:cubicBezTo>
                    <a:pt x="5862" y="2056"/>
                    <a:pt x="5862" y="2056"/>
                    <a:pt x="5862" y="2056"/>
                  </a:cubicBezTo>
                  <a:lnTo>
                    <a:pt x="5864" y="2056"/>
                  </a:lnTo>
                  <a:cubicBezTo>
                    <a:pt x="5863" y="2056"/>
                    <a:pt x="5863" y="2056"/>
                    <a:pt x="5862" y="2056"/>
                  </a:cubicBezTo>
                  <a:close/>
                  <a:moveTo>
                    <a:pt x="2582" y="1809"/>
                  </a:moveTo>
                  <a:cubicBezTo>
                    <a:pt x="2559" y="1809"/>
                    <a:pt x="2537" y="1822"/>
                    <a:pt x="2529" y="1852"/>
                  </a:cubicBezTo>
                  <a:cubicBezTo>
                    <a:pt x="2504" y="1926"/>
                    <a:pt x="2482" y="2003"/>
                    <a:pt x="2467" y="2079"/>
                  </a:cubicBezTo>
                  <a:cubicBezTo>
                    <a:pt x="2461" y="2111"/>
                    <a:pt x="2480" y="2141"/>
                    <a:pt x="2512" y="2148"/>
                  </a:cubicBezTo>
                  <a:lnTo>
                    <a:pt x="2523" y="2148"/>
                  </a:lnTo>
                  <a:cubicBezTo>
                    <a:pt x="2550" y="2148"/>
                    <a:pt x="2574" y="2128"/>
                    <a:pt x="2580" y="2103"/>
                  </a:cubicBezTo>
                  <a:cubicBezTo>
                    <a:pt x="2593" y="2031"/>
                    <a:pt x="2612" y="1958"/>
                    <a:pt x="2638" y="1890"/>
                  </a:cubicBezTo>
                  <a:cubicBezTo>
                    <a:pt x="2656" y="1843"/>
                    <a:pt x="2618" y="1809"/>
                    <a:pt x="2582" y="1809"/>
                  </a:cubicBezTo>
                  <a:close/>
                  <a:moveTo>
                    <a:pt x="5434" y="1953"/>
                  </a:moveTo>
                  <a:cubicBezTo>
                    <a:pt x="5400" y="1953"/>
                    <a:pt x="5364" y="1982"/>
                    <a:pt x="5377" y="2026"/>
                  </a:cubicBezTo>
                  <a:cubicBezTo>
                    <a:pt x="5398" y="2109"/>
                    <a:pt x="5436" y="2186"/>
                    <a:pt x="5487" y="2252"/>
                  </a:cubicBezTo>
                  <a:cubicBezTo>
                    <a:pt x="5498" y="2265"/>
                    <a:pt x="5515" y="2273"/>
                    <a:pt x="5532" y="2273"/>
                  </a:cubicBezTo>
                  <a:cubicBezTo>
                    <a:pt x="5545" y="2273"/>
                    <a:pt x="5557" y="2267"/>
                    <a:pt x="5568" y="2260"/>
                  </a:cubicBezTo>
                  <a:cubicBezTo>
                    <a:pt x="5592" y="2239"/>
                    <a:pt x="5596" y="2205"/>
                    <a:pt x="5577" y="2179"/>
                  </a:cubicBezTo>
                  <a:cubicBezTo>
                    <a:pt x="5534" y="2126"/>
                    <a:pt x="5504" y="2065"/>
                    <a:pt x="5487" y="1996"/>
                  </a:cubicBezTo>
                  <a:cubicBezTo>
                    <a:pt x="5480" y="1966"/>
                    <a:pt x="5458" y="1953"/>
                    <a:pt x="5434" y="1953"/>
                  </a:cubicBezTo>
                  <a:close/>
                  <a:moveTo>
                    <a:pt x="1833" y="2203"/>
                  </a:moveTo>
                  <a:cubicBezTo>
                    <a:pt x="1795" y="2203"/>
                    <a:pt x="1759" y="2205"/>
                    <a:pt x="1720" y="2207"/>
                  </a:cubicBezTo>
                  <a:cubicBezTo>
                    <a:pt x="1648" y="2218"/>
                    <a:pt x="1657" y="2322"/>
                    <a:pt x="1727" y="2322"/>
                  </a:cubicBezTo>
                  <a:cubicBezTo>
                    <a:pt x="1763" y="2320"/>
                    <a:pt x="1799" y="2318"/>
                    <a:pt x="1831" y="2318"/>
                  </a:cubicBezTo>
                  <a:cubicBezTo>
                    <a:pt x="1869" y="2318"/>
                    <a:pt x="1910" y="2320"/>
                    <a:pt x="1948" y="2322"/>
                  </a:cubicBezTo>
                  <a:lnTo>
                    <a:pt x="1950" y="2322"/>
                  </a:lnTo>
                  <a:cubicBezTo>
                    <a:pt x="1982" y="2322"/>
                    <a:pt x="2008" y="2301"/>
                    <a:pt x="2010" y="2271"/>
                  </a:cubicBezTo>
                  <a:cubicBezTo>
                    <a:pt x="2012" y="2239"/>
                    <a:pt x="1989" y="2211"/>
                    <a:pt x="1957" y="2209"/>
                  </a:cubicBezTo>
                  <a:cubicBezTo>
                    <a:pt x="1918" y="2205"/>
                    <a:pt x="1874" y="2203"/>
                    <a:pt x="1833" y="2203"/>
                  </a:cubicBezTo>
                  <a:close/>
                  <a:moveTo>
                    <a:pt x="5874" y="2168"/>
                  </a:moveTo>
                  <a:cubicBezTo>
                    <a:pt x="5850" y="2168"/>
                    <a:pt x="5826" y="2183"/>
                    <a:pt x="5819" y="2216"/>
                  </a:cubicBezTo>
                  <a:cubicBezTo>
                    <a:pt x="5814" y="2246"/>
                    <a:pt x="5796" y="2293"/>
                    <a:pt x="5755" y="2293"/>
                  </a:cubicBezTo>
                  <a:cubicBezTo>
                    <a:pt x="5750" y="2293"/>
                    <a:pt x="5744" y="2292"/>
                    <a:pt x="5738" y="2290"/>
                  </a:cubicBezTo>
                  <a:lnTo>
                    <a:pt x="5719" y="2343"/>
                  </a:lnTo>
                  <a:lnTo>
                    <a:pt x="5704" y="2399"/>
                  </a:lnTo>
                  <a:cubicBezTo>
                    <a:pt x="5723" y="2403"/>
                    <a:pt x="5742" y="2407"/>
                    <a:pt x="5761" y="2407"/>
                  </a:cubicBezTo>
                  <a:lnTo>
                    <a:pt x="5761" y="2407"/>
                  </a:lnTo>
                  <a:cubicBezTo>
                    <a:pt x="5847" y="2407"/>
                    <a:pt x="5911" y="2343"/>
                    <a:pt x="5932" y="2237"/>
                  </a:cubicBezTo>
                  <a:cubicBezTo>
                    <a:pt x="5941" y="2194"/>
                    <a:pt x="5907" y="2168"/>
                    <a:pt x="5874" y="2168"/>
                  </a:cubicBezTo>
                  <a:close/>
                  <a:moveTo>
                    <a:pt x="1498" y="2238"/>
                  </a:moveTo>
                  <a:cubicBezTo>
                    <a:pt x="1494" y="2238"/>
                    <a:pt x="1490" y="2238"/>
                    <a:pt x="1486" y="2239"/>
                  </a:cubicBezTo>
                  <a:cubicBezTo>
                    <a:pt x="1410" y="2254"/>
                    <a:pt x="1333" y="2273"/>
                    <a:pt x="1259" y="2294"/>
                  </a:cubicBezTo>
                  <a:cubicBezTo>
                    <a:pt x="1197" y="2314"/>
                    <a:pt x="1210" y="2407"/>
                    <a:pt x="1276" y="2407"/>
                  </a:cubicBezTo>
                  <a:cubicBezTo>
                    <a:pt x="1282" y="2407"/>
                    <a:pt x="1286" y="2407"/>
                    <a:pt x="1293" y="2405"/>
                  </a:cubicBezTo>
                  <a:cubicBezTo>
                    <a:pt x="1361" y="2384"/>
                    <a:pt x="1435" y="2367"/>
                    <a:pt x="1508" y="2352"/>
                  </a:cubicBezTo>
                  <a:cubicBezTo>
                    <a:pt x="1539" y="2345"/>
                    <a:pt x="1559" y="2316"/>
                    <a:pt x="1554" y="2284"/>
                  </a:cubicBezTo>
                  <a:cubicBezTo>
                    <a:pt x="1549" y="2258"/>
                    <a:pt x="1525" y="2238"/>
                    <a:pt x="1498" y="2238"/>
                  </a:cubicBezTo>
                  <a:close/>
                  <a:moveTo>
                    <a:pt x="5761" y="2407"/>
                  </a:moveTo>
                  <a:lnTo>
                    <a:pt x="5761" y="2407"/>
                  </a:lnTo>
                  <a:cubicBezTo>
                    <a:pt x="5760" y="2407"/>
                    <a:pt x="5760" y="2407"/>
                    <a:pt x="5760" y="2407"/>
                  </a:cubicBezTo>
                  <a:lnTo>
                    <a:pt x="5762" y="2407"/>
                  </a:lnTo>
                  <a:cubicBezTo>
                    <a:pt x="5761" y="2407"/>
                    <a:pt x="5761" y="2407"/>
                    <a:pt x="5761" y="2407"/>
                  </a:cubicBezTo>
                  <a:close/>
                  <a:moveTo>
                    <a:pt x="1065" y="2368"/>
                  </a:moveTo>
                  <a:cubicBezTo>
                    <a:pt x="1056" y="2368"/>
                    <a:pt x="1047" y="2370"/>
                    <a:pt x="1037" y="2375"/>
                  </a:cubicBezTo>
                  <a:cubicBezTo>
                    <a:pt x="965" y="2405"/>
                    <a:pt x="895" y="2439"/>
                    <a:pt x="827" y="2480"/>
                  </a:cubicBezTo>
                  <a:cubicBezTo>
                    <a:pt x="775" y="2509"/>
                    <a:pt x="797" y="2586"/>
                    <a:pt x="856" y="2586"/>
                  </a:cubicBezTo>
                  <a:cubicBezTo>
                    <a:pt x="865" y="2586"/>
                    <a:pt x="875" y="2584"/>
                    <a:pt x="884" y="2577"/>
                  </a:cubicBezTo>
                  <a:cubicBezTo>
                    <a:pt x="948" y="2541"/>
                    <a:pt x="1014" y="2509"/>
                    <a:pt x="1082" y="2480"/>
                  </a:cubicBezTo>
                  <a:cubicBezTo>
                    <a:pt x="1148" y="2456"/>
                    <a:pt x="1121" y="2368"/>
                    <a:pt x="1065" y="2368"/>
                  </a:cubicBezTo>
                  <a:close/>
                  <a:moveTo>
                    <a:pt x="2168" y="2248"/>
                  </a:moveTo>
                  <a:cubicBezTo>
                    <a:pt x="2108" y="2248"/>
                    <a:pt x="2088" y="2345"/>
                    <a:pt x="2161" y="2360"/>
                  </a:cubicBezTo>
                  <a:cubicBezTo>
                    <a:pt x="2229" y="2380"/>
                    <a:pt x="2297" y="2407"/>
                    <a:pt x="2361" y="2441"/>
                  </a:cubicBezTo>
                  <a:cubicBezTo>
                    <a:pt x="2369" y="2445"/>
                    <a:pt x="2379" y="2448"/>
                    <a:pt x="2388" y="2448"/>
                  </a:cubicBezTo>
                  <a:cubicBezTo>
                    <a:pt x="2402" y="2448"/>
                    <a:pt x="2417" y="2442"/>
                    <a:pt x="2427" y="2431"/>
                  </a:cubicBezTo>
                  <a:lnTo>
                    <a:pt x="2427" y="2486"/>
                  </a:lnTo>
                  <a:lnTo>
                    <a:pt x="2427" y="2548"/>
                  </a:lnTo>
                  <a:cubicBezTo>
                    <a:pt x="2429" y="2577"/>
                    <a:pt x="2455" y="2603"/>
                    <a:pt x="2486" y="2603"/>
                  </a:cubicBezTo>
                  <a:cubicBezTo>
                    <a:pt x="2510" y="2601"/>
                    <a:pt x="2529" y="2588"/>
                    <a:pt x="2538" y="2567"/>
                  </a:cubicBezTo>
                  <a:cubicBezTo>
                    <a:pt x="2591" y="2614"/>
                    <a:pt x="2638" y="2667"/>
                    <a:pt x="2680" y="2724"/>
                  </a:cubicBezTo>
                  <a:cubicBezTo>
                    <a:pt x="2691" y="2739"/>
                    <a:pt x="2708" y="2748"/>
                    <a:pt x="2727" y="2748"/>
                  </a:cubicBezTo>
                  <a:cubicBezTo>
                    <a:pt x="2738" y="2748"/>
                    <a:pt x="2750" y="2746"/>
                    <a:pt x="2759" y="2739"/>
                  </a:cubicBezTo>
                  <a:cubicBezTo>
                    <a:pt x="2784" y="2720"/>
                    <a:pt x="2791" y="2684"/>
                    <a:pt x="2774" y="2658"/>
                  </a:cubicBezTo>
                  <a:cubicBezTo>
                    <a:pt x="2727" y="2592"/>
                    <a:pt x="2672" y="2533"/>
                    <a:pt x="2612" y="2480"/>
                  </a:cubicBezTo>
                  <a:cubicBezTo>
                    <a:pt x="2602" y="2470"/>
                    <a:pt x="2588" y="2465"/>
                    <a:pt x="2574" y="2465"/>
                  </a:cubicBezTo>
                  <a:cubicBezTo>
                    <a:pt x="2563" y="2465"/>
                    <a:pt x="2551" y="2469"/>
                    <a:pt x="2542" y="2475"/>
                  </a:cubicBezTo>
                  <a:cubicBezTo>
                    <a:pt x="2542" y="2424"/>
                    <a:pt x="2544" y="2373"/>
                    <a:pt x="2548" y="2322"/>
                  </a:cubicBezTo>
                  <a:cubicBezTo>
                    <a:pt x="2554" y="2280"/>
                    <a:pt x="2522" y="2257"/>
                    <a:pt x="2491" y="2257"/>
                  </a:cubicBezTo>
                  <a:cubicBezTo>
                    <a:pt x="2463" y="2257"/>
                    <a:pt x="2434" y="2275"/>
                    <a:pt x="2433" y="2314"/>
                  </a:cubicBezTo>
                  <a:cubicBezTo>
                    <a:pt x="2433" y="2326"/>
                    <a:pt x="2431" y="2341"/>
                    <a:pt x="2431" y="2354"/>
                  </a:cubicBezTo>
                  <a:cubicBezTo>
                    <a:pt x="2427" y="2350"/>
                    <a:pt x="2421" y="2345"/>
                    <a:pt x="2414" y="2341"/>
                  </a:cubicBezTo>
                  <a:cubicBezTo>
                    <a:pt x="2344" y="2303"/>
                    <a:pt x="2267" y="2273"/>
                    <a:pt x="2191" y="2252"/>
                  </a:cubicBezTo>
                  <a:cubicBezTo>
                    <a:pt x="2183" y="2249"/>
                    <a:pt x="2175" y="2248"/>
                    <a:pt x="2168" y="2248"/>
                  </a:cubicBezTo>
                  <a:close/>
                  <a:moveTo>
                    <a:pt x="666" y="2598"/>
                  </a:moveTo>
                  <a:cubicBezTo>
                    <a:pt x="655" y="2598"/>
                    <a:pt x="642" y="2602"/>
                    <a:pt x="631" y="2611"/>
                  </a:cubicBezTo>
                  <a:cubicBezTo>
                    <a:pt x="569" y="2658"/>
                    <a:pt x="509" y="2712"/>
                    <a:pt x="454" y="2767"/>
                  </a:cubicBezTo>
                  <a:cubicBezTo>
                    <a:pt x="418" y="2803"/>
                    <a:pt x="443" y="2865"/>
                    <a:pt x="495" y="2865"/>
                  </a:cubicBezTo>
                  <a:cubicBezTo>
                    <a:pt x="509" y="2865"/>
                    <a:pt x="524" y="2858"/>
                    <a:pt x="535" y="2848"/>
                  </a:cubicBezTo>
                  <a:cubicBezTo>
                    <a:pt x="588" y="2795"/>
                    <a:pt x="641" y="2746"/>
                    <a:pt x="701" y="2701"/>
                  </a:cubicBezTo>
                  <a:cubicBezTo>
                    <a:pt x="749" y="2663"/>
                    <a:pt x="713" y="2598"/>
                    <a:pt x="666" y="2598"/>
                  </a:cubicBezTo>
                  <a:close/>
                  <a:moveTo>
                    <a:pt x="2505" y="2712"/>
                  </a:moveTo>
                  <a:cubicBezTo>
                    <a:pt x="2472" y="2712"/>
                    <a:pt x="2439" y="2737"/>
                    <a:pt x="2448" y="2782"/>
                  </a:cubicBezTo>
                  <a:cubicBezTo>
                    <a:pt x="2459" y="2858"/>
                    <a:pt x="2474" y="2937"/>
                    <a:pt x="2495" y="3012"/>
                  </a:cubicBezTo>
                  <a:cubicBezTo>
                    <a:pt x="2504" y="3037"/>
                    <a:pt x="2525" y="3054"/>
                    <a:pt x="2550" y="3054"/>
                  </a:cubicBezTo>
                  <a:lnTo>
                    <a:pt x="2550" y="3052"/>
                  </a:lnTo>
                  <a:lnTo>
                    <a:pt x="2567" y="3052"/>
                  </a:lnTo>
                  <a:cubicBezTo>
                    <a:pt x="2597" y="3044"/>
                    <a:pt x="2614" y="3012"/>
                    <a:pt x="2606" y="2980"/>
                  </a:cubicBezTo>
                  <a:cubicBezTo>
                    <a:pt x="2584" y="2909"/>
                    <a:pt x="2569" y="2837"/>
                    <a:pt x="2561" y="2765"/>
                  </a:cubicBezTo>
                  <a:cubicBezTo>
                    <a:pt x="2558" y="2729"/>
                    <a:pt x="2532" y="2712"/>
                    <a:pt x="2505" y="2712"/>
                  </a:cubicBezTo>
                  <a:close/>
                  <a:moveTo>
                    <a:pt x="2837" y="2834"/>
                  </a:moveTo>
                  <a:cubicBezTo>
                    <a:pt x="2801" y="2834"/>
                    <a:pt x="2765" y="2868"/>
                    <a:pt x="2782" y="2914"/>
                  </a:cubicBezTo>
                  <a:cubicBezTo>
                    <a:pt x="2810" y="2978"/>
                    <a:pt x="2827" y="3046"/>
                    <a:pt x="2831" y="3116"/>
                  </a:cubicBezTo>
                  <a:cubicBezTo>
                    <a:pt x="2833" y="3146"/>
                    <a:pt x="2859" y="3169"/>
                    <a:pt x="2889" y="3169"/>
                  </a:cubicBezTo>
                  <a:lnTo>
                    <a:pt x="2893" y="3171"/>
                  </a:lnTo>
                  <a:cubicBezTo>
                    <a:pt x="2925" y="3169"/>
                    <a:pt x="2948" y="3141"/>
                    <a:pt x="2946" y="3109"/>
                  </a:cubicBezTo>
                  <a:cubicBezTo>
                    <a:pt x="2940" y="3026"/>
                    <a:pt x="2921" y="2948"/>
                    <a:pt x="2889" y="2871"/>
                  </a:cubicBezTo>
                  <a:cubicBezTo>
                    <a:pt x="2879" y="2845"/>
                    <a:pt x="2858" y="2834"/>
                    <a:pt x="2837" y="2834"/>
                  </a:cubicBezTo>
                  <a:close/>
                  <a:moveTo>
                    <a:pt x="346" y="2923"/>
                  </a:moveTo>
                  <a:cubicBezTo>
                    <a:pt x="330" y="2923"/>
                    <a:pt x="314" y="2931"/>
                    <a:pt x="301" y="2948"/>
                  </a:cubicBezTo>
                  <a:cubicBezTo>
                    <a:pt x="254" y="3009"/>
                    <a:pt x="211" y="3075"/>
                    <a:pt x="173" y="3146"/>
                  </a:cubicBezTo>
                  <a:cubicBezTo>
                    <a:pt x="158" y="3173"/>
                    <a:pt x="169" y="3207"/>
                    <a:pt x="197" y="3222"/>
                  </a:cubicBezTo>
                  <a:cubicBezTo>
                    <a:pt x="203" y="3227"/>
                    <a:pt x="214" y="3231"/>
                    <a:pt x="222" y="3231"/>
                  </a:cubicBezTo>
                  <a:cubicBezTo>
                    <a:pt x="243" y="3231"/>
                    <a:pt x="263" y="3220"/>
                    <a:pt x="273" y="3201"/>
                  </a:cubicBezTo>
                  <a:cubicBezTo>
                    <a:pt x="309" y="3137"/>
                    <a:pt x="350" y="3073"/>
                    <a:pt x="392" y="3016"/>
                  </a:cubicBezTo>
                  <a:cubicBezTo>
                    <a:pt x="426" y="2971"/>
                    <a:pt x="388" y="2923"/>
                    <a:pt x="346" y="2923"/>
                  </a:cubicBezTo>
                  <a:close/>
                  <a:moveTo>
                    <a:pt x="2639" y="3149"/>
                  </a:moveTo>
                  <a:cubicBezTo>
                    <a:pt x="2600" y="3149"/>
                    <a:pt x="2562" y="3191"/>
                    <a:pt x="2589" y="3235"/>
                  </a:cubicBezTo>
                  <a:cubicBezTo>
                    <a:pt x="2631" y="3307"/>
                    <a:pt x="2678" y="3352"/>
                    <a:pt x="2729" y="3369"/>
                  </a:cubicBezTo>
                  <a:cubicBezTo>
                    <a:pt x="2748" y="3376"/>
                    <a:pt x="2767" y="3378"/>
                    <a:pt x="2787" y="3380"/>
                  </a:cubicBezTo>
                  <a:lnTo>
                    <a:pt x="2787" y="3378"/>
                  </a:lnTo>
                  <a:cubicBezTo>
                    <a:pt x="2804" y="3378"/>
                    <a:pt x="2823" y="3376"/>
                    <a:pt x="2840" y="3369"/>
                  </a:cubicBezTo>
                  <a:cubicBezTo>
                    <a:pt x="2867" y="3356"/>
                    <a:pt x="2880" y="3322"/>
                    <a:pt x="2865" y="3295"/>
                  </a:cubicBezTo>
                  <a:cubicBezTo>
                    <a:pt x="2856" y="3272"/>
                    <a:pt x="2832" y="3259"/>
                    <a:pt x="2808" y="3259"/>
                  </a:cubicBezTo>
                  <a:cubicBezTo>
                    <a:pt x="2801" y="3259"/>
                    <a:pt x="2794" y="3260"/>
                    <a:pt x="2787" y="3263"/>
                  </a:cubicBezTo>
                  <a:cubicBezTo>
                    <a:pt x="2780" y="3263"/>
                    <a:pt x="2772" y="3263"/>
                    <a:pt x="2765" y="3261"/>
                  </a:cubicBezTo>
                  <a:cubicBezTo>
                    <a:pt x="2755" y="3256"/>
                    <a:pt x="2725" y="3241"/>
                    <a:pt x="2687" y="3178"/>
                  </a:cubicBezTo>
                  <a:cubicBezTo>
                    <a:pt x="2674" y="3157"/>
                    <a:pt x="2656" y="3149"/>
                    <a:pt x="2639" y="3149"/>
                  </a:cubicBezTo>
                  <a:close/>
                  <a:moveTo>
                    <a:pt x="126" y="3319"/>
                  </a:moveTo>
                  <a:cubicBezTo>
                    <a:pt x="104" y="3319"/>
                    <a:pt x="82" y="3331"/>
                    <a:pt x="73" y="3361"/>
                  </a:cubicBezTo>
                  <a:cubicBezTo>
                    <a:pt x="43" y="3435"/>
                    <a:pt x="20" y="3514"/>
                    <a:pt x="5" y="3593"/>
                  </a:cubicBezTo>
                  <a:cubicBezTo>
                    <a:pt x="1" y="3622"/>
                    <a:pt x="22" y="3652"/>
                    <a:pt x="52" y="3659"/>
                  </a:cubicBezTo>
                  <a:lnTo>
                    <a:pt x="63" y="3659"/>
                  </a:lnTo>
                  <a:cubicBezTo>
                    <a:pt x="90" y="3656"/>
                    <a:pt x="114" y="3637"/>
                    <a:pt x="118" y="3610"/>
                  </a:cubicBezTo>
                  <a:cubicBezTo>
                    <a:pt x="131" y="3539"/>
                    <a:pt x="152" y="3469"/>
                    <a:pt x="180" y="3401"/>
                  </a:cubicBezTo>
                  <a:cubicBezTo>
                    <a:pt x="202" y="3354"/>
                    <a:pt x="164" y="3319"/>
                    <a:pt x="126" y="33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7"/>
          <p:cNvSpPr/>
          <p:nvPr/>
        </p:nvSpPr>
        <p:spPr>
          <a:xfrm rot="1374354">
            <a:off x="2923406" y="144221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7"/>
          <p:cNvSpPr/>
          <p:nvPr/>
        </p:nvSpPr>
        <p:spPr>
          <a:xfrm rot="1374343">
            <a:off x="8373858" y="3607161"/>
            <a:ext cx="305873" cy="345710"/>
          </a:xfrm>
          <a:custGeom>
            <a:avLst/>
            <a:gdLst/>
            <a:ahLst/>
            <a:cxnLst/>
            <a:rect l="l" t="t" r="r" b="b"/>
            <a:pathLst>
              <a:path w="1944" h="2197" extrusionOk="0">
                <a:moveTo>
                  <a:pt x="941" y="602"/>
                </a:moveTo>
                <a:lnTo>
                  <a:pt x="941" y="602"/>
                </a:lnTo>
                <a:cubicBezTo>
                  <a:pt x="1045" y="717"/>
                  <a:pt x="1101" y="834"/>
                  <a:pt x="1094" y="894"/>
                </a:cubicBezTo>
                <a:cubicBezTo>
                  <a:pt x="1094" y="909"/>
                  <a:pt x="1086" y="919"/>
                  <a:pt x="1075" y="926"/>
                </a:cubicBezTo>
                <a:cubicBezTo>
                  <a:pt x="1054" y="938"/>
                  <a:pt x="1033" y="945"/>
                  <a:pt x="1009" y="945"/>
                </a:cubicBezTo>
                <a:cubicBezTo>
                  <a:pt x="1008" y="945"/>
                  <a:pt x="1006" y="945"/>
                  <a:pt x="1004" y="945"/>
                </a:cubicBezTo>
                <a:cubicBezTo>
                  <a:pt x="985" y="945"/>
                  <a:pt x="968" y="933"/>
                  <a:pt x="958" y="917"/>
                </a:cubicBezTo>
                <a:cubicBezTo>
                  <a:pt x="922" y="864"/>
                  <a:pt x="907" y="745"/>
                  <a:pt x="941" y="602"/>
                </a:cubicBezTo>
                <a:close/>
                <a:moveTo>
                  <a:pt x="1431" y="114"/>
                </a:moveTo>
                <a:cubicBezTo>
                  <a:pt x="1487" y="114"/>
                  <a:pt x="1529" y="135"/>
                  <a:pt x="1560" y="179"/>
                </a:cubicBezTo>
                <a:cubicBezTo>
                  <a:pt x="1765" y="470"/>
                  <a:pt x="1456" y="1556"/>
                  <a:pt x="1290" y="2041"/>
                </a:cubicBezTo>
                <a:cubicBezTo>
                  <a:pt x="911" y="1713"/>
                  <a:pt x="120" y="947"/>
                  <a:pt x="128" y="568"/>
                </a:cubicBezTo>
                <a:cubicBezTo>
                  <a:pt x="128" y="513"/>
                  <a:pt x="154" y="460"/>
                  <a:pt x="198" y="425"/>
                </a:cubicBezTo>
                <a:cubicBezTo>
                  <a:pt x="268" y="372"/>
                  <a:pt x="354" y="342"/>
                  <a:pt x="443" y="342"/>
                </a:cubicBezTo>
                <a:cubicBezTo>
                  <a:pt x="569" y="342"/>
                  <a:pt x="715" y="404"/>
                  <a:pt x="847" y="513"/>
                </a:cubicBezTo>
                <a:cubicBezTo>
                  <a:pt x="790" y="698"/>
                  <a:pt x="796" y="883"/>
                  <a:pt x="867" y="983"/>
                </a:cubicBezTo>
                <a:cubicBezTo>
                  <a:pt x="902" y="1034"/>
                  <a:pt x="952" y="1060"/>
                  <a:pt x="1010" y="1060"/>
                </a:cubicBezTo>
                <a:cubicBezTo>
                  <a:pt x="1047" y="1060"/>
                  <a:pt x="1087" y="1049"/>
                  <a:pt x="1128" y="1028"/>
                </a:cubicBezTo>
                <a:cubicBezTo>
                  <a:pt x="1173" y="1004"/>
                  <a:pt x="1203" y="960"/>
                  <a:pt x="1207" y="909"/>
                </a:cubicBezTo>
                <a:cubicBezTo>
                  <a:pt x="1224" y="777"/>
                  <a:pt x="1109" y="602"/>
                  <a:pt x="981" y="479"/>
                </a:cubicBezTo>
                <a:cubicBezTo>
                  <a:pt x="1030" y="359"/>
                  <a:pt x="1150" y="151"/>
                  <a:pt x="1392" y="117"/>
                </a:cubicBezTo>
                <a:cubicBezTo>
                  <a:pt x="1406" y="115"/>
                  <a:pt x="1418" y="114"/>
                  <a:pt x="1431" y="114"/>
                </a:cubicBezTo>
                <a:close/>
                <a:moveTo>
                  <a:pt x="1430" y="0"/>
                </a:moveTo>
                <a:cubicBezTo>
                  <a:pt x="1413" y="0"/>
                  <a:pt x="1394" y="1"/>
                  <a:pt x="1375" y="4"/>
                </a:cubicBezTo>
                <a:cubicBezTo>
                  <a:pt x="1169" y="34"/>
                  <a:pt x="990" y="181"/>
                  <a:pt x="890" y="400"/>
                </a:cubicBezTo>
                <a:cubicBezTo>
                  <a:pt x="788" y="321"/>
                  <a:pt x="626" y="230"/>
                  <a:pt x="441" y="230"/>
                </a:cubicBezTo>
                <a:cubicBezTo>
                  <a:pt x="438" y="230"/>
                  <a:pt x="435" y="230"/>
                  <a:pt x="432" y="230"/>
                </a:cubicBezTo>
                <a:cubicBezTo>
                  <a:pt x="322" y="230"/>
                  <a:pt x="215" y="268"/>
                  <a:pt x="128" y="336"/>
                </a:cubicBezTo>
                <a:cubicBezTo>
                  <a:pt x="56" y="389"/>
                  <a:pt x="13" y="474"/>
                  <a:pt x="13" y="564"/>
                </a:cubicBezTo>
                <a:cubicBezTo>
                  <a:pt x="0" y="1102"/>
                  <a:pt x="1226" y="2139"/>
                  <a:pt x="1279" y="2183"/>
                </a:cubicBezTo>
                <a:cubicBezTo>
                  <a:pt x="1288" y="2192"/>
                  <a:pt x="1301" y="2196"/>
                  <a:pt x="1316" y="2196"/>
                </a:cubicBezTo>
                <a:cubicBezTo>
                  <a:pt x="1339" y="2196"/>
                  <a:pt x="1360" y="2181"/>
                  <a:pt x="1369" y="2160"/>
                </a:cubicBezTo>
                <a:cubicBezTo>
                  <a:pt x="1428" y="1994"/>
                  <a:pt x="1943" y="525"/>
                  <a:pt x="1654" y="115"/>
                </a:cubicBezTo>
                <a:cubicBezTo>
                  <a:pt x="1600" y="39"/>
                  <a:pt x="1526" y="0"/>
                  <a:pt x="1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7"/>
          <p:cNvSpPr/>
          <p:nvPr/>
        </p:nvSpPr>
        <p:spPr>
          <a:xfrm rot="1374366">
            <a:off x="1123900" y="191651"/>
            <a:ext cx="173725" cy="174938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4" name="Google Shape;464;p27"/>
          <p:cNvGrpSpPr/>
          <p:nvPr/>
        </p:nvGrpSpPr>
        <p:grpSpPr>
          <a:xfrm rot="1374355">
            <a:off x="354295" y="2683408"/>
            <a:ext cx="178225" cy="178225"/>
            <a:chOff x="5944424" y="1865453"/>
            <a:chExt cx="178234" cy="178234"/>
          </a:xfrm>
        </p:grpSpPr>
        <p:sp>
          <p:nvSpPr>
            <p:cNvPr id="465" name="Google Shape;465;p27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7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7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7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p27"/>
          <p:cNvSpPr/>
          <p:nvPr/>
        </p:nvSpPr>
        <p:spPr>
          <a:xfrm>
            <a:off x="1841488" y="182463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0" name="Google Shape;470;p27"/>
          <p:cNvGrpSpPr/>
          <p:nvPr/>
        </p:nvGrpSpPr>
        <p:grpSpPr>
          <a:xfrm rot="3421502">
            <a:off x="8354872" y="1258832"/>
            <a:ext cx="617702" cy="426947"/>
            <a:chOff x="2591975" y="3584475"/>
            <a:chExt cx="106375" cy="73525"/>
          </a:xfrm>
        </p:grpSpPr>
        <p:sp>
          <p:nvSpPr>
            <p:cNvPr id="471" name="Google Shape;471;p27"/>
            <p:cNvSpPr/>
            <p:nvPr/>
          </p:nvSpPr>
          <p:spPr>
            <a:xfrm>
              <a:off x="2603675" y="3597200"/>
              <a:ext cx="81125" cy="43450"/>
            </a:xfrm>
            <a:custGeom>
              <a:avLst/>
              <a:gdLst/>
              <a:ahLst/>
              <a:cxnLst/>
              <a:rect l="l" t="t" r="r" b="b"/>
              <a:pathLst>
                <a:path w="3245" h="1738" extrusionOk="0">
                  <a:moveTo>
                    <a:pt x="722" y="0"/>
                  </a:moveTo>
                  <a:cubicBezTo>
                    <a:pt x="330" y="0"/>
                    <a:pt x="57" y="69"/>
                    <a:pt x="50" y="71"/>
                  </a:cubicBezTo>
                  <a:cubicBezTo>
                    <a:pt x="18" y="79"/>
                    <a:pt x="1" y="109"/>
                    <a:pt x="9" y="141"/>
                  </a:cubicBezTo>
                  <a:cubicBezTo>
                    <a:pt x="15" y="166"/>
                    <a:pt x="38" y="183"/>
                    <a:pt x="63" y="183"/>
                  </a:cubicBezTo>
                  <a:cubicBezTo>
                    <a:pt x="68" y="183"/>
                    <a:pt x="73" y="183"/>
                    <a:pt x="78" y="181"/>
                  </a:cubicBezTo>
                  <a:cubicBezTo>
                    <a:pt x="108" y="173"/>
                    <a:pt x="375" y="107"/>
                    <a:pt x="747" y="107"/>
                  </a:cubicBezTo>
                  <a:cubicBezTo>
                    <a:pt x="1459" y="107"/>
                    <a:pt x="2556" y="349"/>
                    <a:pt x="3127" y="1703"/>
                  </a:cubicBezTo>
                  <a:cubicBezTo>
                    <a:pt x="3136" y="1724"/>
                    <a:pt x="3157" y="1737"/>
                    <a:pt x="3180" y="1737"/>
                  </a:cubicBezTo>
                  <a:cubicBezTo>
                    <a:pt x="3187" y="1737"/>
                    <a:pt x="3195" y="1735"/>
                    <a:pt x="3202" y="1733"/>
                  </a:cubicBezTo>
                  <a:cubicBezTo>
                    <a:pt x="3231" y="1720"/>
                    <a:pt x="3244" y="1688"/>
                    <a:pt x="3231" y="1658"/>
                  </a:cubicBezTo>
                  <a:cubicBezTo>
                    <a:pt x="2638" y="246"/>
                    <a:pt x="1466" y="0"/>
                    <a:pt x="7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7"/>
            <p:cNvSpPr/>
            <p:nvPr/>
          </p:nvSpPr>
          <p:spPr>
            <a:xfrm>
              <a:off x="2663325" y="3619650"/>
              <a:ext cx="35025" cy="38350"/>
            </a:xfrm>
            <a:custGeom>
              <a:avLst/>
              <a:gdLst/>
              <a:ahLst/>
              <a:cxnLst/>
              <a:rect l="l" t="t" r="r" b="b"/>
              <a:pathLst>
                <a:path w="1401" h="1534" extrusionOk="0">
                  <a:moveTo>
                    <a:pt x="939" y="147"/>
                  </a:moveTo>
                  <a:cubicBezTo>
                    <a:pt x="1035" y="348"/>
                    <a:pt x="1239" y="1218"/>
                    <a:pt x="1205" y="1418"/>
                  </a:cubicBezTo>
                  <a:cubicBezTo>
                    <a:pt x="1022" y="1395"/>
                    <a:pt x="301" y="1007"/>
                    <a:pt x="141" y="863"/>
                  </a:cubicBezTo>
                  <a:cubicBezTo>
                    <a:pt x="181" y="850"/>
                    <a:pt x="279" y="833"/>
                    <a:pt x="520" y="833"/>
                  </a:cubicBezTo>
                  <a:cubicBezTo>
                    <a:pt x="665" y="833"/>
                    <a:pt x="792" y="839"/>
                    <a:pt x="792" y="839"/>
                  </a:cubicBezTo>
                  <a:cubicBezTo>
                    <a:pt x="794" y="839"/>
                    <a:pt x="797" y="840"/>
                    <a:pt x="799" y="840"/>
                  </a:cubicBezTo>
                  <a:cubicBezTo>
                    <a:pt x="813" y="840"/>
                    <a:pt x="826" y="833"/>
                    <a:pt x="837" y="822"/>
                  </a:cubicBezTo>
                  <a:cubicBezTo>
                    <a:pt x="848" y="811"/>
                    <a:pt x="854" y="797"/>
                    <a:pt x="854" y="780"/>
                  </a:cubicBezTo>
                  <a:cubicBezTo>
                    <a:pt x="852" y="775"/>
                    <a:pt x="839" y="428"/>
                    <a:pt x="939" y="147"/>
                  </a:cubicBezTo>
                  <a:close/>
                  <a:moveTo>
                    <a:pt x="928" y="1"/>
                  </a:moveTo>
                  <a:cubicBezTo>
                    <a:pt x="903" y="1"/>
                    <a:pt x="867" y="13"/>
                    <a:pt x="843" y="73"/>
                  </a:cubicBezTo>
                  <a:cubicBezTo>
                    <a:pt x="748" y="307"/>
                    <a:pt x="737" y="597"/>
                    <a:pt x="737" y="722"/>
                  </a:cubicBezTo>
                  <a:cubicBezTo>
                    <a:pt x="684" y="720"/>
                    <a:pt x="603" y="718"/>
                    <a:pt x="518" y="718"/>
                  </a:cubicBezTo>
                  <a:cubicBezTo>
                    <a:pt x="98" y="718"/>
                    <a:pt x="39" y="771"/>
                    <a:pt x="18" y="820"/>
                  </a:cubicBezTo>
                  <a:cubicBezTo>
                    <a:pt x="1" y="854"/>
                    <a:pt x="9" y="892"/>
                    <a:pt x="35" y="918"/>
                  </a:cubicBezTo>
                  <a:cubicBezTo>
                    <a:pt x="164" y="1069"/>
                    <a:pt x="1024" y="1533"/>
                    <a:pt x="1220" y="1533"/>
                  </a:cubicBezTo>
                  <a:cubicBezTo>
                    <a:pt x="1223" y="1533"/>
                    <a:pt x="1225" y="1533"/>
                    <a:pt x="1228" y="1533"/>
                  </a:cubicBezTo>
                  <a:cubicBezTo>
                    <a:pt x="1247" y="1533"/>
                    <a:pt x="1267" y="1527"/>
                    <a:pt x="1284" y="1516"/>
                  </a:cubicBezTo>
                  <a:cubicBezTo>
                    <a:pt x="1401" y="1420"/>
                    <a:pt x="1171" y="443"/>
                    <a:pt x="1088" y="213"/>
                  </a:cubicBezTo>
                  <a:cubicBezTo>
                    <a:pt x="1033" y="60"/>
                    <a:pt x="988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7"/>
            <p:cNvSpPr/>
            <p:nvPr/>
          </p:nvSpPr>
          <p:spPr>
            <a:xfrm>
              <a:off x="2591975" y="3584475"/>
              <a:ext cx="57700" cy="30100"/>
            </a:xfrm>
            <a:custGeom>
              <a:avLst/>
              <a:gdLst/>
              <a:ahLst/>
              <a:cxnLst/>
              <a:rect l="l" t="t" r="r" b="b"/>
              <a:pathLst>
                <a:path w="2308" h="1204" extrusionOk="0">
                  <a:moveTo>
                    <a:pt x="1214" y="116"/>
                  </a:moveTo>
                  <a:cubicBezTo>
                    <a:pt x="1552" y="116"/>
                    <a:pt x="1731" y="146"/>
                    <a:pt x="1784" y="175"/>
                  </a:cubicBezTo>
                  <a:cubicBezTo>
                    <a:pt x="1952" y="265"/>
                    <a:pt x="2112" y="599"/>
                    <a:pt x="2176" y="763"/>
                  </a:cubicBezTo>
                  <a:cubicBezTo>
                    <a:pt x="2037" y="865"/>
                    <a:pt x="1891" y="952"/>
                    <a:pt x="1735" y="1027"/>
                  </a:cubicBezTo>
                  <a:cubicBezTo>
                    <a:pt x="1648" y="1065"/>
                    <a:pt x="1361" y="1091"/>
                    <a:pt x="1001" y="1091"/>
                  </a:cubicBezTo>
                  <a:cubicBezTo>
                    <a:pt x="520" y="1091"/>
                    <a:pt x="173" y="1048"/>
                    <a:pt x="116" y="1016"/>
                  </a:cubicBezTo>
                  <a:cubicBezTo>
                    <a:pt x="126" y="961"/>
                    <a:pt x="365" y="805"/>
                    <a:pt x="626" y="682"/>
                  </a:cubicBezTo>
                  <a:cubicBezTo>
                    <a:pt x="646" y="673"/>
                    <a:pt x="658" y="654"/>
                    <a:pt x="660" y="635"/>
                  </a:cubicBezTo>
                  <a:cubicBezTo>
                    <a:pt x="660" y="612"/>
                    <a:pt x="652" y="593"/>
                    <a:pt x="633" y="582"/>
                  </a:cubicBezTo>
                  <a:cubicBezTo>
                    <a:pt x="537" y="522"/>
                    <a:pt x="279" y="350"/>
                    <a:pt x="188" y="226"/>
                  </a:cubicBezTo>
                  <a:cubicBezTo>
                    <a:pt x="286" y="173"/>
                    <a:pt x="726" y="116"/>
                    <a:pt x="1214" y="116"/>
                  </a:cubicBezTo>
                  <a:close/>
                  <a:moveTo>
                    <a:pt x="1214" y="1"/>
                  </a:moveTo>
                  <a:cubicBezTo>
                    <a:pt x="1203" y="1"/>
                    <a:pt x="173" y="3"/>
                    <a:pt x="75" y="180"/>
                  </a:cubicBezTo>
                  <a:cubicBezTo>
                    <a:pt x="58" y="205"/>
                    <a:pt x="60" y="239"/>
                    <a:pt x="77" y="265"/>
                  </a:cubicBezTo>
                  <a:cubicBezTo>
                    <a:pt x="150" y="388"/>
                    <a:pt x="365" y="541"/>
                    <a:pt x="486" y="622"/>
                  </a:cubicBezTo>
                  <a:cubicBezTo>
                    <a:pt x="297" y="718"/>
                    <a:pt x="13" y="880"/>
                    <a:pt x="3" y="1005"/>
                  </a:cubicBezTo>
                  <a:cubicBezTo>
                    <a:pt x="1" y="1044"/>
                    <a:pt x="18" y="1080"/>
                    <a:pt x="52" y="1101"/>
                  </a:cubicBezTo>
                  <a:cubicBezTo>
                    <a:pt x="196" y="1199"/>
                    <a:pt x="920" y="1203"/>
                    <a:pt x="1003" y="1203"/>
                  </a:cubicBezTo>
                  <a:cubicBezTo>
                    <a:pt x="1146" y="1203"/>
                    <a:pt x="1629" y="1197"/>
                    <a:pt x="1782" y="1129"/>
                  </a:cubicBezTo>
                  <a:cubicBezTo>
                    <a:pt x="2018" y="1025"/>
                    <a:pt x="2269" y="837"/>
                    <a:pt x="2280" y="829"/>
                  </a:cubicBezTo>
                  <a:cubicBezTo>
                    <a:pt x="2301" y="814"/>
                    <a:pt x="2308" y="786"/>
                    <a:pt x="2301" y="763"/>
                  </a:cubicBezTo>
                  <a:cubicBezTo>
                    <a:pt x="2293" y="742"/>
                    <a:pt x="2099" y="209"/>
                    <a:pt x="1837" y="71"/>
                  </a:cubicBezTo>
                  <a:cubicBezTo>
                    <a:pt x="1720" y="9"/>
                    <a:pt x="1397" y="1"/>
                    <a:pt x="1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4" name="Google Shape;474;p27"/>
          <p:cNvSpPr/>
          <p:nvPr/>
        </p:nvSpPr>
        <p:spPr>
          <a:xfrm>
            <a:off x="8636413" y="2677125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5" name="Google Shape;475;p27"/>
          <p:cNvGrpSpPr/>
          <p:nvPr/>
        </p:nvGrpSpPr>
        <p:grpSpPr>
          <a:xfrm rot="1374355">
            <a:off x="8112770" y="457508"/>
            <a:ext cx="178225" cy="178225"/>
            <a:chOff x="5944424" y="1865453"/>
            <a:chExt cx="178234" cy="178234"/>
          </a:xfrm>
        </p:grpSpPr>
        <p:sp>
          <p:nvSpPr>
            <p:cNvPr id="476" name="Google Shape;476;p27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7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" name="Google Shape;480;p27"/>
          <p:cNvGrpSpPr/>
          <p:nvPr/>
        </p:nvGrpSpPr>
        <p:grpSpPr>
          <a:xfrm flipH="1">
            <a:off x="402453" y="656669"/>
            <a:ext cx="852776" cy="1361349"/>
            <a:chOff x="7678900" y="503869"/>
            <a:chExt cx="852776" cy="1361349"/>
          </a:xfrm>
        </p:grpSpPr>
        <p:grpSp>
          <p:nvGrpSpPr>
            <p:cNvPr id="481" name="Google Shape;481;p27"/>
            <p:cNvGrpSpPr/>
            <p:nvPr/>
          </p:nvGrpSpPr>
          <p:grpSpPr>
            <a:xfrm>
              <a:off x="7678900" y="503869"/>
              <a:ext cx="452430" cy="442500"/>
              <a:chOff x="7336434" y="357897"/>
              <a:chExt cx="514885" cy="503584"/>
            </a:xfrm>
          </p:grpSpPr>
          <p:sp>
            <p:nvSpPr>
              <p:cNvPr id="482" name="Google Shape;482;p27"/>
              <p:cNvSpPr/>
              <p:nvPr/>
            </p:nvSpPr>
            <p:spPr>
              <a:xfrm rot="-3979360" flipH="1">
                <a:off x="7554881" y="419422"/>
                <a:ext cx="273856" cy="213485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1220" extrusionOk="0">
                    <a:moveTo>
                      <a:pt x="480" y="0"/>
                    </a:moveTo>
                    <a:cubicBezTo>
                      <a:pt x="353" y="0"/>
                      <a:pt x="231" y="46"/>
                      <a:pt x="148" y="179"/>
                    </a:cubicBezTo>
                    <a:cubicBezTo>
                      <a:pt x="1" y="416"/>
                      <a:pt x="302" y="589"/>
                      <a:pt x="559" y="641"/>
                    </a:cubicBezTo>
                    <a:lnTo>
                      <a:pt x="559" y="641"/>
                    </a:lnTo>
                    <a:cubicBezTo>
                      <a:pt x="413" y="781"/>
                      <a:pt x="292" y="996"/>
                      <a:pt x="403" y="1156"/>
                    </a:cubicBezTo>
                    <a:cubicBezTo>
                      <a:pt x="434" y="1200"/>
                      <a:pt x="485" y="1220"/>
                      <a:pt x="546" y="1220"/>
                    </a:cubicBezTo>
                    <a:cubicBezTo>
                      <a:pt x="889" y="1220"/>
                      <a:pt x="1564" y="598"/>
                      <a:pt x="1048" y="206"/>
                    </a:cubicBezTo>
                    <a:cubicBezTo>
                      <a:pt x="1048" y="206"/>
                      <a:pt x="752" y="0"/>
                      <a:pt x="4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27"/>
              <p:cNvSpPr/>
              <p:nvPr/>
            </p:nvSpPr>
            <p:spPr>
              <a:xfrm rot="-3979360" flipH="1">
                <a:off x="7585009" y="394053"/>
                <a:ext cx="227484" cy="233434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1334" extrusionOk="0">
                    <a:moveTo>
                      <a:pt x="767" y="601"/>
                    </a:moveTo>
                    <a:cubicBezTo>
                      <a:pt x="778" y="622"/>
                      <a:pt x="778" y="633"/>
                      <a:pt x="778" y="633"/>
                    </a:cubicBezTo>
                    <a:cubicBezTo>
                      <a:pt x="776" y="637"/>
                      <a:pt x="750" y="656"/>
                      <a:pt x="663" y="656"/>
                    </a:cubicBezTo>
                    <a:cubicBezTo>
                      <a:pt x="693" y="633"/>
                      <a:pt x="729" y="614"/>
                      <a:pt x="767" y="601"/>
                    </a:cubicBezTo>
                    <a:close/>
                    <a:moveTo>
                      <a:pt x="446" y="113"/>
                    </a:moveTo>
                    <a:cubicBezTo>
                      <a:pt x="695" y="113"/>
                      <a:pt x="978" y="307"/>
                      <a:pt x="978" y="307"/>
                    </a:cubicBezTo>
                    <a:cubicBezTo>
                      <a:pt x="1129" y="422"/>
                      <a:pt x="1176" y="563"/>
                      <a:pt x="1122" y="724"/>
                    </a:cubicBezTo>
                    <a:cubicBezTo>
                      <a:pt x="1035" y="980"/>
                      <a:pt x="703" y="1218"/>
                      <a:pt x="509" y="1218"/>
                    </a:cubicBezTo>
                    <a:cubicBezTo>
                      <a:pt x="505" y="1218"/>
                      <a:pt x="501" y="1219"/>
                      <a:pt x="497" y="1219"/>
                    </a:cubicBezTo>
                    <a:cubicBezTo>
                      <a:pt x="465" y="1219"/>
                      <a:pt x="434" y="1204"/>
                      <a:pt x="414" y="1178"/>
                    </a:cubicBezTo>
                    <a:cubicBezTo>
                      <a:pt x="329" y="1054"/>
                      <a:pt x="424" y="880"/>
                      <a:pt x="541" y="760"/>
                    </a:cubicBezTo>
                    <a:cubicBezTo>
                      <a:pt x="585" y="767"/>
                      <a:pt x="625" y="770"/>
                      <a:pt x="663" y="770"/>
                    </a:cubicBezTo>
                    <a:cubicBezTo>
                      <a:pt x="768" y="770"/>
                      <a:pt x="846" y="744"/>
                      <a:pt x="878" y="690"/>
                    </a:cubicBezTo>
                    <a:cubicBezTo>
                      <a:pt x="893" y="660"/>
                      <a:pt x="905" y="611"/>
                      <a:pt x="867" y="545"/>
                    </a:cubicBezTo>
                    <a:cubicBezTo>
                      <a:pt x="849" y="513"/>
                      <a:pt x="815" y="494"/>
                      <a:pt x="779" y="494"/>
                    </a:cubicBezTo>
                    <a:cubicBezTo>
                      <a:pt x="777" y="494"/>
                      <a:pt x="775" y="494"/>
                      <a:pt x="773" y="494"/>
                    </a:cubicBezTo>
                    <a:cubicBezTo>
                      <a:pt x="690" y="494"/>
                      <a:pt x="584" y="565"/>
                      <a:pt x="505" y="635"/>
                    </a:cubicBezTo>
                    <a:cubicBezTo>
                      <a:pt x="329" y="594"/>
                      <a:pt x="182" y="505"/>
                      <a:pt x="141" y="414"/>
                    </a:cubicBezTo>
                    <a:cubicBezTo>
                      <a:pt x="122" y="365"/>
                      <a:pt x="129" y="309"/>
                      <a:pt x="160" y="267"/>
                    </a:cubicBezTo>
                    <a:cubicBezTo>
                      <a:pt x="224" y="162"/>
                      <a:pt x="318" y="113"/>
                      <a:pt x="446" y="113"/>
                    </a:cubicBezTo>
                    <a:close/>
                    <a:moveTo>
                      <a:pt x="428" y="0"/>
                    </a:moveTo>
                    <a:cubicBezTo>
                      <a:pt x="279" y="0"/>
                      <a:pt x="140" y="78"/>
                      <a:pt x="63" y="207"/>
                    </a:cubicBezTo>
                    <a:cubicBezTo>
                      <a:pt x="11" y="282"/>
                      <a:pt x="1" y="377"/>
                      <a:pt x="37" y="460"/>
                    </a:cubicBezTo>
                    <a:cubicBezTo>
                      <a:pt x="94" y="592"/>
                      <a:pt x="260" y="684"/>
                      <a:pt x="414" y="731"/>
                    </a:cubicBezTo>
                    <a:cubicBezTo>
                      <a:pt x="284" y="884"/>
                      <a:pt x="205" y="1082"/>
                      <a:pt x="320" y="1246"/>
                    </a:cubicBezTo>
                    <a:cubicBezTo>
                      <a:pt x="362" y="1302"/>
                      <a:pt x="427" y="1333"/>
                      <a:pt x="496" y="1333"/>
                    </a:cubicBezTo>
                    <a:cubicBezTo>
                      <a:pt x="501" y="1333"/>
                      <a:pt x="505" y="1333"/>
                      <a:pt x="509" y="1333"/>
                    </a:cubicBezTo>
                    <a:cubicBezTo>
                      <a:pt x="746" y="1333"/>
                      <a:pt x="1125" y="1069"/>
                      <a:pt x="1229" y="760"/>
                    </a:cubicBezTo>
                    <a:cubicBezTo>
                      <a:pt x="1299" y="552"/>
                      <a:pt x="1233" y="360"/>
                      <a:pt x="1044" y="216"/>
                    </a:cubicBezTo>
                    <a:cubicBezTo>
                      <a:pt x="1031" y="207"/>
                      <a:pt x="731" y="1"/>
                      <a:pt x="446" y="1"/>
                    </a:cubicBezTo>
                    <a:cubicBezTo>
                      <a:pt x="440" y="0"/>
                      <a:pt x="434" y="0"/>
                      <a:pt x="4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27"/>
              <p:cNvSpPr/>
              <p:nvPr/>
            </p:nvSpPr>
            <p:spPr>
              <a:xfrm rot="-3979360" flipH="1">
                <a:off x="7380315" y="553140"/>
                <a:ext cx="212085" cy="208585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192" extrusionOk="0">
                    <a:moveTo>
                      <a:pt x="586" y="0"/>
                    </a:moveTo>
                    <a:cubicBezTo>
                      <a:pt x="184" y="0"/>
                      <a:pt x="60" y="658"/>
                      <a:pt x="60" y="658"/>
                    </a:cubicBezTo>
                    <a:cubicBezTo>
                      <a:pt x="1" y="1047"/>
                      <a:pt x="312" y="1191"/>
                      <a:pt x="623" y="1191"/>
                    </a:cubicBezTo>
                    <a:cubicBezTo>
                      <a:pt x="918" y="1191"/>
                      <a:pt x="1211" y="1061"/>
                      <a:pt x="1183" y="888"/>
                    </a:cubicBezTo>
                    <a:cubicBezTo>
                      <a:pt x="1151" y="697"/>
                      <a:pt x="919" y="629"/>
                      <a:pt x="718" y="629"/>
                    </a:cubicBezTo>
                    <a:cubicBezTo>
                      <a:pt x="717" y="629"/>
                      <a:pt x="715" y="629"/>
                      <a:pt x="714" y="629"/>
                    </a:cubicBezTo>
                    <a:lnTo>
                      <a:pt x="714" y="629"/>
                    </a:lnTo>
                    <a:cubicBezTo>
                      <a:pt x="862" y="412"/>
                      <a:pt x="956" y="79"/>
                      <a:pt x="685" y="13"/>
                    </a:cubicBezTo>
                    <a:cubicBezTo>
                      <a:pt x="651" y="4"/>
                      <a:pt x="617" y="0"/>
                      <a:pt x="5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27"/>
              <p:cNvSpPr/>
              <p:nvPr/>
            </p:nvSpPr>
            <p:spPr>
              <a:xfrm rot="-3979360" flipH="1">
                <a:off x="7374484" y="544057"/>
                <a:ext cx="222584" cy="228534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1306" extrusionOk="0">
                    <a:moveTo>
                      <a:pt x="607" y="756"/>
                    </a:moveTo>
                    <a:lnTo>
                      <a:pt x="607" y="756"/>
                    </a:lnTo>
                    <a:cubicBezTo>
                      <a:pt x="562" y="801"/>
                      <a:pt x="526" y="818"/>
                      <a:pt x="509" y="818"/>
                    </a:cubicBezTo>
                    <a:cubicBezTo>
                      <a:pt x="503" y="818"/>
                      <a:pt x="496" y="799"/>
                      <a:pt x="494" y="799"/>
                    </a:cubicBezTo>
                    <a:cubicBezTo>
                      <a:pt x="503" y="788"/>
                      <a:pt x="541" y="769"/>
                      <a:pt x="607" y="756"/>
                    </a:cubicBezTo>
                    <a:close/>
                    <a:moveTo>
                      <a:pt x="611" y="116"/>
                    </a:moveTo>
                    <a:cubicBezTo>
                      <a:pt x="639" y="116"/>
                      <a:pt x="667" y="118"/>
                      <a:pt x="694" y="126"/>
                    </a:cubicBezTo>
                    <a:cubicBezTo>
                      <a:pt x="748" y="135"/>
                      <a:pt x="792" y="169"/>
                      <a:pt x="811" y="218"/>
                    </a:cubicBezTo>
                    <a:cubicBezTo>
                      <a:pt x="846" y="312"/>
                      <a:pt x="803" y="478"/>
                      <a:pt x="705" y="631"/>
                    </a:cubicBezTo>
                    <a:cubicBezTo>
                      <a:pt x="588" y="635"/>
                      <a:pt x="456" y="663"/>
                      <a:pt x="403" y="731"/>
                    </a:cubicBezTo>
                    <a:cubicBezTo>
                      <a:pt x="382" y="754"/>
                      <a:pt x="375" y="786"/>
                      <a:pt x="382" y="818"/>
                    </a:cubicBezTo>
                    <a:cubicBezTo>
                      <a:pt x="409" y="922"/>
                      <a:pt x="479" y="933"/>
                      <a:pt x="509" y="933"/>
                    </a:cubicBezTo>
                    <a:cubicBezTo>
                      <a:pt x="611" y="933"/>
                      <a:pt x="711" y="816"/>
                      <a:pt x="765" y="744"/>
                    </a:cubicBezTo>
                    <a:cubicBezTo>
                      <a:pt x="933" y="750"/>
                      <a:pt x="1124" y="807"/>
                      <a:pt x="1148" y="956"/>
                    </a:cubicBezTo>
                    <a:cubicBezTo>
                      <a:pt x="1152" y="986"/>
                      <a:pt x="1143" y="1016"/>
                      <a:pt x="1122" y="1037"/>
                    </a:cubicBezTo>
                    <a:cubicBezTo>
                      <a:pt x="1046" y="1127"/>
                      <a:pt x="848" y="1190"/>
                      <a:pt x="648" y="1190"/>
                    </a:cubicBezTo>
                    <a:cubicBezTo>
                      <a:pt x="456" y="1190"/>
                      <a:pt x="296" y="1135"/>
                      <a:pt x="211" y="1035"/>
                    </a:cubicBezTo>
                    <a:cubicBezTo>
                      <a:pt x="143" y="956"/>
                      <a:pt x="120" y="852"/>
                      <a:pt x="139" y="727"/>
                    </a:cubicBezTo>
                    <a:cubicBezTo>
                      <a:pt x="139" y="722"/>
                      <a:pt x="260" y="116"/>
                      <a:pt x="611" y="116"/>
                    </a:cubicBezTo>
                    <a:close/>
                    <a:moveTo>
                      <a:pt x="611" y="1"/>
                    </a:moveTo>
                    <a:cubicBezTo>
                      <a:pt x="167" y="1"/>
                      <a:pt x="33" y="678"/>
                      <a:pt x="26" y="707"/>
                    </a:cubicBezTo>
                    <a:cubicBezTo>
                      <a:pt x="1" y="871"/>
                      <a:pt x="35" y="1005"/>
                      <a:pt x="124" y="1110"/>
                    </a:cubicBezTo>
                    <a:cubicBezTo>
                      <a:pt x="271" y="1280"/>
                      <a:pt x="514" y="1305"/>
                      <a:pt x="648" y="1305"/>
                    </a:cubicBezTo>
                    <a:cubicBezTo>
                      <a:pt x="884" y="1305"/>
                      <a:pt x="1112" y="1229"/>
                      <a:pt x="1209" y="1112"/>
                    </a:cubicBezTo>
                    <a:cubicBezTo>
                      <a:pt x="1252" y="1065"/>
                      <a:pt x="1271" y="1001"/>
                      <a:pt x="1263" y="937"/>
                    </a:cubicBezTo>
                    <a:cubicBezTo>
                      <a:pt x="1231" y="744"/>
                      <a:pt x="1037" y="656"/>
                      <a:pt x="837" y="635"/>
                    </a:cubicBezTo>
                    <a:cubicBezTo>
                      <a:pt x="914" y="492"/>
                      <a:pt x="971" y="314"/>
                      <a:pt x="918" y="177"/>
                    </a:cubicBezTo>
                    <a:cubicBezTo>
                      <a:pt x="886" y="92"/>
                      <a:pt x="811" y="33"/>
                      <a:pt x="722" y="16"/>
                    </a:cubicBezTo>
                    <a:cubicBezTo>
                      <a:pt x="686" y="5"/>
                      <a:pt x="650" y="1"/>
                      <a:pt x="6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27"/>
              <p:cNvSpPr/>
              <p:nvPr/>
            </p:nvSpPr>
            <p:spPr>
              <a:xfrm rot="-3979360" flipH="1">
                <a:off x="7599807" y="621705"/>
                <a:ext cx="216460" cy="200711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1147" extrusionOk="0">
                    <a:moveTo>
                      <a:pt x="522" y="0"/>
                    </a:moveTo>
                    <a:cubicBezTo>
                      <a:pt x="380" y="0"/>
                      <a:pt x="269" y="55"/>
                      <a:pt x="238" y="119"/>
                    </a:cubicBezTo>
                    <a:cubicBezTo>
                      <a:pt x="238" y="119"/>
                      <a:pt x="0" y="499"/>
                      <a:pt x="241" y="791"/>
                    </a:cubicBezTo>
                    <a:cubicBezTo>
                      <a:pt x="408" y="994"/>
                      <a:pt x="639" y="1146"/>
                      <a:pt x="820" y="1146"/>
                    </a:cubicBezTo>
                    <a:cubicBezTo>
                      <a:pt x="899" y="1146"/>
                      <a:pt x="969" y="1117"/>
                      <a:pt x="1019" y="1051"/>
                    </a:cubicBezTo>
                    <a:cubicBezTo>
                      <a:pt x="1183" y="831"/>
                      <a:pt x="1236" y="395"/>
                      <a:pt x="934" y="155"/>
                    </a:cubicBezTo>
                    <a:cubicBezTo>
                      <a:pt x="795" y="42"/>
                      <a:pt x="647" y="0"/>
                      <a:pt x="5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27"/>
              <p:cNvSpPr/>
              <p:nvPr/>
            </p:nvSpPr>
            <p:spPr>
              <a:xfrm rot="-3979360" flipH="1">
                <a:off x="7612994" y="640835"/>
                <a:ext cx="118117" cy="7472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427" extrusionOk="0">
                    <a:moveTo>
                      <a:pt x="675" y="1"/>
                    </a:moveTo>
                    <a:lnTo>
                      <a:pt x="0" y="426"/>
                    </a:lnTo>
                    <a:cubicBezTo>
                      <a:pt x="0" y="426"/>
                      <a:pt x="617" y="114"/>
                      <a:pt x="67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27"/>
              <p:cNvSpPr/>
              <p:nvPr/>
            </p:nvSpPr>
            <p:spPr>
              <a:xfrm rot="-3979360" flipH="1">
                <a:off x="7599839" y="630545"/>
                <a:ext cx="145240" cy="94318"/>
              </a:xfrm>
              <a:custGeom>
                <a:avLst/>
                <a:gdLst/>
                <a:ahLst/>
                <a:cxnLst/>
                <a:rect l="l" t="t" r="r" b="b"/>
                <a:pathLst>
                  <a:path w="830" h="539" extrusionOk="0">
                    <a:moveTo>
                      <a:pt x="754" y="1"/>
                    </a:moveTo>
                    <a:cubicBezTo>
                      <a:pt x="735" y="1"/>
                      <a:pt x="717" y="10"/>
                      <a:pt x="705" y="32"/>
                    </a:cubicBezTo>
                    <a:cubicBezTo>
                      <a:pt x="675" y="90"/>
                      <a:pt x="343" y="283"/>
                      <a:pt x="53" y="430"/>
                    </a:cubicBezTo>
                    <a:cubicBezTo>
                      <a:pt x="0" y="458"/>
                      <a:pt x="19" y="539"/>
                      <a:pt x="81" y="539"/>
                    </a:cubicBezTo>
                    <a:cubicBezTo>
                      <a:pt x="90" y="539"/>
                      <a:pt x="98" y="539"/>
                      <a:pt x="105" y="535"/>
                    </a:cubicBezTo>
                    <a:cubicBezTo>
                      <a:pt x="253" y="460"/>
                      <a:pt x="745" y="205"/>
                      <a:pt x="807" y="86"/>
                    </a:cubicBezTo>
                    <a:cubicBezTo>
                      <a:pt x="830" y="40"/>
                      <a:pt x="792" y="1"/>
                      <a:pt x="7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27"/>
              <p:cNvSpPr/>
              <p:nvPr/>
            </p:nvSpPr>
            <p:spPr>
              <a:xfrm rot="-3979360" flipH="1">
                <a:off x="7631682" y="680625"/>
                <a:ext cx="136840" cy="92918"/>
              </a:xfrm>
              <a:custGeom>
                <a:avLst/>
                <a:gdLst/>
                <a:ahLst/>
                <a:cxnLst/>
                <a:rect l="l" t="t" r="r" b="b"/>
                <a:pathLst>
                  <a:path w="782" h="531" extrusionOk="0">
                    <a:moveTo>
                      <a:pt x="781" y="0"/>
                    </a:moveTo>
                    <a:lnTo>
                      <a:pt x="0" y="530"/>
                    </a:lnTo>
                    <a:cubicBezTo>
                      <a:pt x="0" y="530"/>
                      <a:pt x="709" y="143"/>
                      <a:pt x="7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27"/>
              <p:cNvSpPr/>
              <p:nvPr/>
            </p:nvSpPr>
            <p:spPr>
              <a:xfrm rot="-3979360" flipH="1">
                <a:off x="7618656" y="670533"/>
                <a:ext cx="163264" cy="112692"/>
              </a:xfrm>
              <a:custGeom>
                <a:avLst/>
                <a:gdLst/>
                <a:ahLst/>
                <a:cxnLst/>
                <a:rect l="l" t="t" r="r" b="b"/>
                <a:pathLst>
                  <a:path w="933" h="644" extrusionOk="0">
                    <a:moveTo>
                      <a:pt x="858" y="1"/>
                    </a:moveTo>
                    <a:cubicBezTo>
                      <a:pt x="840" y="1"/>
                      <a:pt x="821" y="10"/>
                      <a:pt x="810" y="33"/>
                    </a:cubicBezTo>
                    <a:cubicBezTo>
                      <a:pt x="765" y="118"/>
                      <a:pt x="337" y="380"/>
                      <a:pt x="50" y="537"/>
                    </a:cubicBezTo>
                    <a:cubicBezTo>
                      <a:pt x="1" y="567"/>
                      <a:pt x="20" y="641"/>
                      <a:pt x="77" y="644"/>
                    </a:cubicBezTo>
                    <a:cubicBezTo>
                      <a:pt x="86" y="644"/>
                      <a:pt x="97" y="644"/>
                      <a:pt x="105" y="639"/>
                    </a:cubicBezTo>
                    <a:cubicBezTo>
                      <a:pt x="226" y="573"/>
                      <a:pt x="835" y="235"/>
                      <a:pt x="910" y="84"/>
                    </a:cubicBezTo>
                    <a:cubicBezTo>
                      <a:pt x="932" y="38"/>
                      <a:pt x="895" y="1"/>
                      <a:pt x="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27"/>
              <p:cNvSpPr/>
              <p:nvPr/>
            </p:nvSpPr>
            <p:spPr>
              <a:xfrm rot="-3979360" flipH="1">
                <a:off x="7511092" y="435290"/>
                <a:ext cx="118642" cy="64395"/>
              </a:xfrm>
              <a:custGeom>
                <a:avLst/>
                <a:gdLst/>
                <a:ahLst/>
                <a:cxnLst/>
                <a:rect l="l" t="t" r="r" b="b"/>
                <a:pathLst>
                  <a:path w="678" h="368" extrusionOk="0">
                    <a:moveTo>
                      <a:pt x="90" y="0"/>
                    </a:moveTo>
                    <a:cubicBezTo>
                      <a:pt x="61" y="0"/>
                      <a:pt x="32" y="2"/>
                      <a:pt x="1" y="6"/>
                    </a:cubicBezTo>
                    <a:lnTo>
                      <a:pt x="677" y="367"/>
                    </a:lnTo>
                    <a:cubicBezTo>
                      <a:pt x="677" y="367"/>
                      <a:pt x="508" y="0"/>
                      <a:pt x="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27"/>
              <p:cNvSpPr/>
              <p:nvPr/>
            </p:nvSpPr>
            <p:spPr>
              <a:xfrm rot="-3979360" flipH="1">
                <a:off x="7498815" y="424015"/>
                <a:ext cx="143840" cy="84169"/>
              </a:xfrm>
              <a:custGeom>
                <a:avLst/>
                <a:gdLst/>
                <a:ahLst/>
                <a:cxnLst/>
                <a:rect l="l" t="t" r="r" b="b"/>
                <a:pathLst>
                  <a:path w="822" h="481" extrusionOk="0">
                    <a:moveTo>
                      <a:pt x="168" y="0"/>
                    </a:moveTo>
                    <a:cubicBezTo>
                      <a:pt x="137" y="0"/>
                      <a:pt x="105" y="2"/>
                      <a:pt x="72" y="6"/>
                    </a:cubicBezTo>
                    <a:cubicBezTo>
                      <a:pt x="1" y="14"/>
                      <a:pt x="9" y="120"/>
                      <a:pt x="75" y="120"/>
                    </a:cubicBezTo>
                    <a:cubicBezTo>
                      <a:pt x="78" y="120"/>
                      <a:pt x="82" y="119"/>
                      <a:pt x="85" y="119"/>
                    </a:cubicBezTo>
                    <a:cubicBezTo>
                      <a:pt x="112" y="116"/>
                      <a:pt x="139" y="114"/>
                      <a:pt x="164" y="114"/>
                    </a:cubicBezTo>
                    <a:cubicBezTo>
                      <a:pt x="541" y="114"/>
                      <a:pt x="696" y="435"/>
                      <a:pt x="704" y="449"/>
                    </a:cubicBezTo>
                    <a:cubicBezTo>
                      <a:pt x="712" y="469"/>
                      <a:pt x="731" y="481"/>
                      <a:pt x="752" y="481"/>
                    </a:cubicBezTo>
                    <a:cubicBezTo>
                      <a:pt x="754" y="481"/>
                      <a:pt x="756" y="481"/>
                      <a:pt x="757" y="481"/>
                    </a:cubicBezTo>
                    <a:cubicBezTo>
                      <a:pt x="766" y="481"/>
                      <a:pt x="772" y="479"/>
                      <a:pt x="781" y="477"/>
                    </a:cubicBezTo>
                    <a:cubicBezTo>
                      <a:pt x="809" y="462"/>
                      <a:pt x="821" y="430"/>
                      <a:pt x="806" y="400"/>
                    </a:cubicBezTo>
                    <a:cubicBezTo>
                      <a:pt x="804" y="396"/>
                      <a:pt x="618" y="0"/>
                      <a:pt x="1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27"/>
              <p:cNvSpPr/>
              <p:nvPr/>
            </p:nvSpPr>
            <p:spPr>
              <a:xfrm rot="-3979360" flipH="1">
                <a:off x="7669664" y="734715"/>
                <a:ext cx="108667" cy="7314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418" extrusionOk="0">
                    <a:moveTo>
                      <a:pt x="620" y="0"/>
                    </a:moveTo>
                    <a:lnTo>
                      <a:pt x="1" y="417"/>
                    </a:lnTo>
                    <a:cubicBezTo>
                      <a:pt x="1" y="417"/>
                      <a:pt x="541" y="177"/>
                      <a:pt x="6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27"/>
              <p:cNvSpPr/>
              <p:nvPr/>
            </p:nvSpPr>
            <p:spPr>
              <a:xfrm rot="-3979360" flipH="1">
                <a:off x="7656713" y="723934"/>
                <a:ext cx="134741" cy="93443"/>
              </a:xfrm>
              <a:custGeom>
                <a:avLst/>
                <a:gdLst/>
                <a:ahLst/>
                <a:cxnLst/>
                <a:rect l="l" t="t" r="r" b="b"/>
                <a:pathLst>
                  <a:path w="770" h="534" extrusionOk="0">
                    <a:moveTo>
                      <a:pt x="697" y="0"/>
                    </a:moveTo>
                    <a:cubicBezTo>
                      <a:pt x="677" y="0"/>
                      <a:pt x="656" y="11"/>
                      <a:pt x="645" y="36"/>
                    </a:cubicBezTo>
                    <a:cubicBezTo>
                      <a:pt x="596" y="149"/>
                      <a:pt x="258" y="334"/>
                      <a:pt x="56" y="425"/>
                    </a:cubicBezTo>
                    <a:cubicBezTo>
                      <a:pt x="0" y="451"/>
                      <a:pt x="17" y="534"/>
                      <a:pt x="79" y="534"/>
                    </a:cubicBezTo>
                    <a:cubicBezTo>
                      <a:pt x="87" y="534"/>
                      <a:pt x="96" y="532"/>
                      <a:pt x="102" y="530"/>
                    </a:cubicBezTo>
                    <a:cubicBezTo>
                      <a:pt x="160" y="504"/>
                      <a:pt x="666" y="272"/>
                      <a:pt x="749" y="80"/>
                    </a:cubicBezTo>
                    <a:cubicBezTo>
                      <a:pt x="770" y="35"/>
                      <a:pt x="734" y="0"/>
                      <a:pt x="6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27"/>
              <p:cNvSpPr/>
              <p:nvPr/>
            </p:nvSpPr>
            <p:spPr>
              <a:xfrm rot="-3979360" flipH="1">
                <a:off x="7481259" y="431634"/>
                <a:ext cx="54246" cy="138065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89" extrusionOk="0">
                    <a:moveTo>
                      <a:pt x="303" y="1"/>
                    </a:moveTo>
                    <a:cubicBezTo>
                      <a:pt x="303" y="1"/>
                      <a:pt x="1" y="311"/>
                      <a:pt x="309" y="788"/>
                    </a:cubicBez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27"/>
              <p:cNvSpPr/>
              <p:nvPr/>
            </p:nvSpPr>
            <p:spPr>
              <a:xfrm rot="-3979360" flipH="1">
                <a:off x="7468304" y="421999"/>
                <a:ext cx="79094" cy="158014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03" extrusionOk="0">
                    <a:moveTo>
                      <a:pt x="371" y="0"/>
                    </a:moveTo>
                    <a:cubicBezTo>
                      <a:pt x="358" y="0"/>
                      <a:pt x="343" y="6"/>
                      <a:pt x="331" y="19"/>
                    </a:cubicBezTo>
                    <a:cubicBezTo>
                      <a:pt x="326" y="21"/>
                      <a:pt x="1" y="368"/>
                      <a:pt x="328" y="877"/>
                    </a:cubicBezTo>
                    <a:cubicBezTo>
                      <a:pt x="339" y="894"/>
                      <a:pt x="356" y="902"/>
                      <a:pt x="377" y="902"/>
                    </a:cubicBezTo>
                    <a:cubicBezTo>
                      <a:pt x="379" y="903"/>
                      <a:pt x="381" y="903"/>
                      <a:pt x="383" y="903"/>
                    </a:cubicBezTo>
                    <a:cubicBezTo>
                      <a:pt x="392" y="903"/>
                      <a:pt x="400" y="899"/>
                      <a:pt x="407" y="894"/>
                    </a:cubicBezTo>
                    <a:cubicBezTo>
                      <a:pt x="435" y="877"/>
                      <a:pt x="441" y="841"/>
                      <a:pt x="424" y="815"/>
                    </a:cubicBezTo>
                    <a:cubicBezTo>
                      <a:pt x="145" y="385"/>
                      <a:pt x="401" y="111"/>
                      <a:pt x="411" y="98"/>
                    </a:cubicBezTo>
                    <a:cubicBezTo>
                      <a:pt x="452" y="56"/>
                      <a:pt x="415" y="0"/>
                      <a:pt x="3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7" name="Google Shape;497;p27"/>
            <p:cNvSpPr/>
            <p:nvPr/>
          </p:nvSpPr>
          <p:spPr>
            <a:xfrm>
              <a:off x="8099427" y="943510"/>
              <a:ext cx="432249" cy="921708"/>
            </a:xfrm>
            <a:custGeom>
              <a:avLst/>
              <a:gdLst/>
              <a:ahLst/>
              <a:cxnLst/>
              <a:rect l="l" t="t" r="r" b="b"/>
              <a:pathLst>
                <a:path w="2652" h="5655" extrusionOk="0">
                  <a:moveTo>
                    <a:pt x="296" y="0"/>
                  </a:moveTo>
                  <a:cubicBezTo>
                    <a:pt x="217" y="0"/>
                    <a:pt x="138" y="11"/>
                    <a:pt x="62" y="30"/>
                  </a:cubicBezTo>
                  <a:cubicBezTo>
                    <a:pt x="0" y="51"/>
                    <a:pt x="13" y="141"/>
                    <a:pt x="79" y="143"/>
                  </a:cubicBezTo>
                  <a:lnTo>
                    <a:pt x="81" y="143"/>
                  </a:lnTo>
                  <a:cubicBezTo>
                    <a:pt x="85" y="143"/>
                    <a:pt x="89" y="143"/>
                    <a:pt x="94" y="141"/>
                  </a:cubicBezTo>
                  <a:cubicBezTo>
                    <a:pt x="164" y="124"/>
                    <a:pt x="234" y="115"/>
                    <a:pt x="304" y="115"/>
                  </a:cubicBezTo>
                  <a:cubicBezTo>
                    <a:pt x="336" y="115"/>
                    <a:pt x="360" y="90"/>
                    <a:pt x="358" y="58"/>
                  </a:cubicBezTo>
                  <a:cubicBezTo>
                    <a:pt x="355" y="26"/>
                    <a:pt x="330" y="0"/>
                    <a:pt x="296" y="0"/>
                  </a:cubicBezTo>
                  <a:close/>
                  <a:moveTo>
                    <a:pt x="530" y="33"/>
                  </a:moveTo>
                  <a:cubicBezTo>
                    <a:pt x="506" y="33"/>
                    <a:pt x="484" y="51"/>
                    <a:pt x="477" y="75"/>
                  </a:cubicBezTo>
                  <a:cubicBezTo>
                    <a:pt x="468" y="104"/>
                    <a:pt x="485" y="136"/>
                    <a:pt x="515" y="145"/>
                  </a:cubicBezTo>
                  <a:cubicBezTo>
                    <a:pt x="583" y="164"/>
                    <a:pt x="647" y="194"/>
                    <a:pt x="707" y="234"/>
                  </a:cubicBezTo>
                  <a:cubicBezTo>
                    <a:pt x="715" y="241"/>
                    <a:pt x="726" y="243"/>
                    <a:pt x="738" y="243"/>
                  </a:cubicBezTo>
                  <a:cubicBezTo>
                    <a:pt x="794" y="243"/>
                    <a:pt x="817" y="170"/>
                    <a:pt x="768" y="138"/>
                  </a:cubicBezTo>
                  <a:cubicBezTo>
                    <a:pt x="700" y="92"/>
                    <a:pt x="626" y="58"/>
                    <a:pt x="547" y="36"/>
                  </a:cubicBezTo>
                  <a:cubicBezTo>
                    <a:pt x="541" y="34"/>
                    <a:pt x="536" y="33"/>
                    <a:pt x="530" y="33"/>
                  </a:cubicBezTo>
                  <a:close/>
                  <a:moveTo>
                    <a:pt x="908" y="281"/>
                  </a:moveTo>
                  <a:cubicBezTo>
                    <a:pt x="865" y="281"/>
                    <a:pt x="826" y="333"/>
                    <a:pt x="862" y="377"/>
                  </a:cubicBezTo>
                  <a:cubicBezTo>
                    <a:pt x="907" y="432"/>
                    <a:pt x="947" y="492"/>
                    <a:pt x="977" y="558"/>
                  </a:cubicBezTo>
                  <a:cubicBezTo>
                    <a:pt x="987" y="577"/>
                    <a:pt x="1007" y="590"/>
                    <a:pt x="1028" y="590"/>
                  </a:cubicBezTo>
                  <a:lnTo>
                    <a:pt x="1030" y="590"/>
                  </a:lnTo>
                  <a:cubicBezTo>
                    <a:pt x="1039" y="588"/>
                    <a:pt x="1045" y="588"/>
                    <a:pt x="1053" y="583"/>
                  </a:cubicBezTo>
                  <a:cubicBezTo>
                    <a:pt x="1081" y="568"/>
                    <a:pt x="1094" y="534"/>
                    <a:pt x="1079" y="507"/>
                  </a:cubicBezTo>
                  <a:cubicBezTo>
                    <a:pt x="1045" y="434"/>
                    <a:pt x="1000" y="366"/>
                    <a:pt x="949" y="302"/>
                  </a:cubicBezTo>
                  <a:cubicBezTo>
                    <a:pt x="937" y="288"/>
                    <a:pt x="922" y="281"/>
                    <a:pt x="908" y="281"/>
                  </a:cubicBezTo>
                  <a:close/>
                  <a:moveTo>
                    <a:pt x="1112" y="685"/>
                  </a:moveTo>
                  <a:cubicBezTo>
                    <a:pt x="1077" y="685"/>
                    <a:pt x="1040" y="715"/>
                    <a:pt x="1056" y="760"/>
                  </a:cubicBezTo>
                  <a:cubicBezTo>
                    <a:pt x="1077" y="830"/>
                    <a:pt x="1088" y="903"/>
                    <a:pt x="1092" y="973"/>
                  </a:cubicBezTo>
                  <a:cubicBezTo>
                    <a:pt x="1094" y="1003"/>
                    <a:pt x="1115" y="1026"/>
                    <a:pt x="1143" y="1026"/>
                  </a:cubicBezTo>
                  <a:cubicBezTo>
                    <a:pt x="1145" y="1026"/>
                    <a:pt x="1146" y="1026"/>
                    <a:pt x="1147" y="1026"/>
                  </a:cubicBezTo>
                  <a:lnTo>
                    <a:pt x="1151" y="1028"/>
                  </a:lnTo>
                  <a:cubicBezTo>
                    <a:pt x="1183" y="1026"/>
                    <a:pt x="1207" y="998"/>
                    <a:pt x="1205" y="968"/>
                  </a:cubicBezTo>
                  <a:cubicBezTo>
                    <a:pt x="1202" y="888"/>
                    <a:pt x="1188" y="807"/>
                    <a:pt x="1166" y="728"/>
                  </a:cubicBezTo>
                  <a:cubicBezTo>
                    <a:pt x="1159" y="698"/>
                    <a:pt x="1136" y="685"/>
                    <a:pt x="1112" y="685"/>
                  </a:cubicBezTo>
                  <a:close/>
                  <a:moveTo>
                    <a:pt x="1131" y="1140"/>
                  </a:moveTo>
                  <a:cubicBezTo>
                    <a:pt x="1104" y="1140"/>
                    <a:pt x="1081" y="1160"/>
                    <a:pt x="1077" y="1188"/>
                  </a:cubicBezTo>
                  <a:cubicBezTo>
                    <a:pt x="1064" y="1260"/>
                    <a:pt x="1045" y="1330"/>
                    <a:pt x="1019" y="1398"/>
                  </a:cubicBezTo>
                  <a:cubicBezTo>
                    <a:pt x="1009" y="1428"/>
                    <a:pt x="1024" y="1460"/>
                    <a:pt x="1051" y="1471"/>
                  </a:cubicBezTo>
                  <a:cubicBezTo>
                    <a:pt x="1058" y="1473"/>
                    <a:pt x="1066" y="1475"/>
                    <a:pt x="1073" y="1475"/>
                  </a:cubicBezTo>
                  <a:cubicBezTo>
                    <a:pt x="1096" y="1475"/>
                    <a:pt x="1117" y="1460"/>
                    <a:pt x="1126" y="1437"/>
                  </a:cubicBezTo>
                  <a:cubicBezTo>
                    <a:pt x="1153" y="1362"/>
                    <a:pt x="1175" y="1286"/>
                    <a:pt x="1190" y="1207"/>
                  </a:cubicBezTo>
                  <a:cubicBezTo>
                    <a:pt x="1194" y="1177"/>
                    <a:pt x="1175" y="1147"/>
                    <a:pt x="1143" y="1141"/>
                  </a:cubicBezTo>
                  <a:cubicBezTo>
                    <a:pt x="1139" y="1140"/>
                    <a:pt x="1135" y="1140"/>
                    <a:pt x="1131" y="1140"/>
                  </a:cubicBezTo>
                  <a:close/>
                  <a:moveTo>
                    <a:pt x="660" y="1625"/>
                  </a:moveTo>
                  <a:cubicBezTo>
                    <a:pt x="656" y="1625"/>
                    <a:pt x="652" y="1625"/>
                    <a:pt x="647" y="1626"/>
                  </a:cubicBezTo>
                  <a:cubicBezTo>
                    <a:pt x="566" y="1647"/>
                    <a:pt x="487" y="1679"/>
                    <a:pt x="419" y="1726"/>
                  </a:cubicBezTo>
                  <a:cubicBezTo>
                    <a:pt x="372" y="1758"/>
                    <a:pt x="394" y="1830"/>
                    <a:pt x="451" y="1830"/>
                  </a:cubicBezTo>
                  <a:cubicBezTo>
                    <a:pt x="462" y="1830"/>
                    <a:pt x="472" y="1826"/>
                    <a:pt x="483" y="1820"/>
                  </a:cubicBezTo>
                  <a:cubicBezTo>
                    <a:pt x="541" y="1781"/>
                    <a:pt x="604" y="1754"/>
                    <a:pt x="673" y="1739"/>
                  </a:cubicBezTo>
                  <a:cubicBezTo>
                    <a:pt x="740" y="1721"/>
                    <a:pt x="722" y="1625"/>
                    <a:pt x="660" y="1625"/>
                  </a:cubicBezTo>
                  <a:close/>
                  <a:moveTo>
                    <a:pt x="974" y="1568"/>
                  </a:moveTo>
                  <a:cubicBezTo>
                    <a:pt x="956" y="1568"/>
                    <a:pt x="937" y="1577"/>
                    <a:pt x="926" y="1596"/>
                  </a:cubicBezTo>
                  <a:lnTo>
                    <a:pt x="917" y="1609"/>
                  </a:lnTo>
                  <a:cubicBezTo>
                    <a:pt x="909" y="1609"/>
                    <a:pt x="900" y="1607"/>
                    <a:pt x="890" y="1607"/>
                  </a:cubicBezTo>
                  <a:cubicBezTo>
                    <a:pt x="888" y="1607"/>
                    <a:pt x="886" y="1607"/>
                    <a:pt x="885" y="1607"/>
                  </a:cubicBezTo>
                  <a:cubicBezTo>
                    <a:pt x="831" y="1607"/>
                    <a:pt x="808" y="1678"/>
                    <a:pt x="853" y="1711"/>
                  </a:cubicBezTo>
                  <a:cubicBezTo>
                    <a:pt x="836" y="1735"/>
                    <a:pt x="821" y="1758"/>
                    <a:pt x="802" y="1779"/>
                  </a:cubicBezTo>
                  <a:cubicBezTo>
                    <a:pt x="785" y="1805"/>
                    <a:pt x="790" y="1841"/>
                    <a:pt x="813" y="1860"/>
                  </a:cubicBezTo>
                  <a:cubicBezTo>
                    <a:pt x="824" y="1867"/>
                    <a:pt x="836" y="1871"/>
                    <a:pt x="849" y="1871"/>
                  </a:cubicBezTo>
                  <a:cubicBezTo>
                    <a:pt x="866" y="1871"/>
                    <a:pt x="883" y="1862"/>
                    <a:pt x="894" y="1850"/>
                  </a:cubicBezTo>
                  <a:cubicBezTo>
                    <a:pt x="922" y="1813"/>
                    <a:pt x="949" y="1773"/>
                    <a:pt x="975" y="1732"/>
                  </a:cubicBezTo>
                  <a:cubicBezTo>
                    <a:pt x="1015" y="1741"/>
                    <a:pt x="1051" y="1752"/>
                    <a:pt x="1088" y="1767"/>
                  </a:cubicBezTo>
                  <a:cubicBezTo>
                    <a:pt x="1097" y="1771"/>
                    <a:pt x="1107" y="1773"/>
                    <a:pt x="1116" y="1773"/>
                  </a:cubicBezTo>
                  <a:cubicBezTo>
                    <a:pt x="1174" y="1773"/>
                    <a:pt x="1198" y="1681"/>
                    <a:pt x="1128" y="1660"/>
                  </a:cubicBezTo>
                  <a:cubicBezTo>
                    <a:pt x="1098" y="1647"/>
                    <a:pt x="1064" y="1637"/>
                    <a:pt x="1032" y="1628"/>
                  </a:cubicBezTo>
                  <a:cubicBezTo>
                    <a:pt x="1035" y="1591"/>
                    <a:pt x="1005" y="1568"/>
                    <a:pt x="974" y="1568"/>
                  </a:cubicBezTo>
                  <a:close/>
                  <a:moveTo>
                    <a:pt x="1307" y="1764"/>
                  </a:moveTo>
                  <a:cubicBezTo>
                    <a:pt x="1258" y="1764"/>
                    <a:pt x="1221" y="1833"/>
                    <a:pt x="1273" y="1869"/>
                  </a:cubicBezTo>
                  <a:cubicBezTo>
                    <a:pt x="1330" y="1913"/>
                    <a:pt x="1381" y="1962"/>
                    <a:pt x="1428" y="2018"/>
                  </a:cubicBezTo>
                  <a:cubicBezTo>
                    <a:pt x="1439" y="2033"/>
                    <a:pt x="1454" y="2039"/>
                    <a:pt x="1471" y="2039"/>
                  </a:cubicBezTo>
                  <a:lnTo>
                    <a:pt x="1473" y="2041"/>
                  </a:lnTo>
                  <a:cubicBezTo>
                    <a:pt x="1485" y="2039"/>
                    <a:pt x="1498" y="2035"/>
                    <a:pt x="1507" y="2026"/>
                  </a:cubicBezTo>
                  <a:cubicBezTo>
                    <a:pt x="1532" y="2007"/>
                    <a:pt x="1537" y="1971"/>
                    <a:pt x="1515" y="1945"/>
                  </a:cubicBezTo>
                  <a:cubicBezTo>
                    <a:pt x="1464" y="1884"/>
                    <a:pt x="1407" y="1826"/>
                    <a:pt x="1343" y="1777"/>
                  </a:cubicBezTo>
                  <a:cubicBezTo>
                    <a:pt x="1331" y="1768"/>
                    <a:pt x="1318" y="1764"/>
                    <a:pt x="1307" y="1764"/>
                  </a:cubicBezTo>
                  <a:close/>
                  <a:moveTo>
                    <a:pt x="694" y="1925"/>
                  </a:moveTo>
                  <a:cubicBezTo>
                    <a:pt x="681" y="1925"/>
                    <a:pt x="668" y="1930"/>
                    <a:pt x="655" y="1941"/>
                  </a:cubicBezTo>
                  <a:cubicBezTo>
                    <a:pt x="604" y="1992"/>
                    <a:pt x="547" y="2037"/>
                    <a:pt x="485" y="2073"/>
                  </a:cubicBezTo>
                  <a:cubicBezTo>
                    <a:pt x="434" y="2103"/>
                    <a:pt x="455" y="2179"/>
                    <a:pt x="513" y="2179"/>
                  </a:cubicBezTo>
                  <a:lnTo>
                    <a:pt x="515" y="2179"/>
                  </a:lnTo>
                  <a:cubicBezTo>
                    <a:pt x="526" y="2179"/>
                    <a:pt x="534" y="2177"/>
                    <a:pt x="545" y="2173"/>
                  </a:cubicBezTo>
                  <a:cubicBezTo>
                    <a:pt x="613" y="2130"/>
                    <a:pt x="677" y="2082"/>
                    <a:pt x="736" y="2026"/>
                  </a:cubicBezTo>
                  <a:cubicBezTo>
                    <a:pt x="780" y="1985"/>
                    <a:pt x="740" y="1925"/>
                    <a:pt x="694" y="1925"/>
                  </a:cubicBezTo>
                  <a:close/>
                  <a:moveTo>
                    <a:pt x="299" y="1881"/>
                  </a:moveTo>
                  <a:cubicBezTo>
                    <a:pt x="279" y="1881"/>
                    <a:pt x="260" y="1891"/>
                    <a:pt x="249" y="1916"/>
                  </a:cubicBezTo>
                  <a:cubicBezTo>
                    <a:pt x="226" y="1962"/>
                    <a:pt x="213" y="2016"/>
                    <a:pt x="213" y="2067"/>
                  </a:cubicBezTo>
                  <a:cubicBezTo>
                    <a:pt x="209" y="2118"/>
                    <a:pt x="228" y="2165"/>
                    <a:pt x="264" y="2199"/>
                  </a:cubicBezTo>
                  <a:cubicBezTo>
                    <a:pt x="275" y="2209"/>
                    <a:pt x="287" y="2213"/>
                    <a:pt x="300" y="2213"/>
                  </a:cubicBezTo>
                  <a:cubicBezTo>
                    <a:pt x="353" y="2213"/>
                    <a:pt x="379" y="2147"/>
                    <a:pt x="338" y="2113"/>
                  </a:cubicBezTo>
                  <a:cubicBezTo>
                    <a:pt x="330" y="2101"/>
                    <a:pt x="326" y="2084"/>
                    <a:pt x="328" y="2067"/>
                  </a:cubicBezTo>
                  <a:cubicBezTo>
                    <a:pt x="328" y="2033"/>
                    <a:pt x="336" y="1996"/>
                    <a:pt x="351" y="1964"/>
                  </a:cubicBezTo>
                  <a:cubicBezTo>
                    <a:pt x="375" y="1919"/>
                    <a:pt x="337" y="1881"/>
                    <a:pt x="299" y="1881"/>
                  </a:cubicBezTo>
                  <a:close/>
                  <a:moveTo>
                    <a:pt x="1604" y="2119"/>
                  </a:moveTo>
                  <a:cubicBezTo>
                    <a:pt x="1567" y="2119"/>
                    <a:pt x="1530" y="2155"/>
                    <a:pt x="1549" y="2199"/>
                  </a:cubicBezTo>
                  <a:cubicBezTo>
                    <a:pt x="1564" y="2226"/>
                    <a:pt x="1577" y="2254"/>
                    <a:pt x="1590" y="2282"/>
                  </a:cubicBezTo>
                  <a:cubicBezTo>
                    <a:pt x="1609" y="2320"/>
                    <a:pt x="1624" y="2360"/>
                    <a:pt x="1637" y="2399"/>
                  </a:cubicBezTo>
                  <a:cubicBezTo>
                    <a:pt x="1645" y="2422"/>
                    <a:pt x="1666" y="2439"/>
                    <a:pt x="1690" y="2439"/>
                  </a:cubicBezTo>
                  <a:lnTo>
                    <a:pt x="1692" y="2439"/>
                  </a:lnTo>
                  <a:cubicBezTo>
                    <a:pt x="1698" y="2439"/>
                    <a:pt x="1705" y="2439"/>
                    <a:pt x="1709" y="2437"/>
                  </a:cubicBezTo>
                  <a:cubicBezTo>
                    <a:pt x="1739" y="2426"/>
                    <a:pt x="1756" y="2394"/>
                    <a:pt x="1745" y="2365"/>
                  </a:cubicBezTo>
                  <a:cubicBezTo>
                    <a:pt x="1730" y="2320"/>
                    <a:pt x="1713" y="2277"/>
                    <a:pt x="1694" y="2235"/>
                  </a:cubicBezTo>
                  <a:cubicBezTo>
                    <a:pt x="1681" y="2205"/>
                    <a:pt x="1666" y="2175"/>
                    <a:pt x="1649" y="2145"/>
                  </a:cubicBezTo>
                  <a:cubicBezTo>
                    <a:pt x="1638" y="2127"/>
                    <a:pt x="1621" y="2119"/>
                    <a:pt x="1604" y="2119"/>
                  </a:cubicBezTo>
                  <a:close/>
                  <a:moveTo>
                    <a:pt x="1746" y="2546"/>
                  </a:moveTo>
                  <a:cubicBezTo>
                    <a:pt x="1714" y="2546"/>
                    <a:pt x="1682" y="2570"/>
                    <a:pt x="1688" y="2611"/>
                  </a:cubicBezTo>
                  <a:cubicBezTo>
                    <a:pt x="1700" y="2686"/>
                    <a:pt x="1705" y="2758"/>
                    <a:pt x="1705" y="2831"/>
                  </a:cubicBezTo>
                  <a:cubicBezTo>
                    <a:pt x="1705" y="2861"/>
                    <a:pt x="1728" y="2884"/>
                    <a:pt x="1758" y="2884"/>
                  </a:cubicBezTo>
                  <a:cubicBezTo>
                    <a:pt x="1759" y="2884"/>
                    <a:pt x="1761" y="2884"/>
                    <a:pt x="1762" y="2884"/>
                  </a:cubicBezTo>
                  <a:cubicBezTo>
                    <a:pt x="1794" y="2882"/>
                    <a:pt x="1820" y="2856"/>
                    <a:pt x="1820" y="2824"/>
                  </a:cubicBezTo>
                  <a:cubicBezTo>
                    <a:pt x="1820" y="2748"/>
                    <a:pt x="1813" y="2671"/>
                    <a:pt x="1800" y="2594"/>
                  </a:cubicBezTo>
                  <a:cubicBezTo>
                    <a:pt x="1796" y="2561"/>
                    <a:pt x="1771" y="2546"/>
                    <a:pt x="1746" y="2546"/>
                  </a:cubicBezTo>
                  <a:close/>
                  <a:moveTo>
                    <a:pt x="1742" y="3002"/>
                  </a:moveTo>
                  <a:cubicBezTo>
                    <a:pt x="1715" y="3002"/>
                    <a:pt x="1691" y="3023"/>
                    <a:pt x="1688" y="3050"/>
                  </a:cubicBezTo>
                  <a:cubicBezTo>
                    <a:pt x="1677" y="3122"/>
                    <a:pt x="1660" y="3195"/>
                    <a:pt x="1639" y="3267"/>
                  </a:cubicBezTo>
                  <a:cubicBezTo>
                    <a:pt x="1630" y="3297"/>
                    <a:pt x="1647" y="3329"/>
                    <a:pt x="1679" y="3337"/>
                  </a:cubicBezTo>
                  <a:cubicBezTo>
                    <a:pt x="1683" y="3339"/>
                    <a:pt x="1690" y="3339"/>
                    <a:pt x="1694" y="3339"/>
                  </a:cubicBezTo>
                  <a:cubicBezTo>
                    <a:pt x="1720" y="3339"/>
                    <a:pt x="1743" y="3322"/>
                    <a:pt x="1749" y="3299"/>
                  </a:cubicBezTo>
                  <a:cubicBezTo>
                    <a:pt x="1771" y="3222"/>
                    <a:pt x="1788" y="3146"/>
                    <a:pt x="1800" y="3067"/>
                  </a:cubicBezTo>
                  <a:cubicBezTo>
                    <a:pt x="1805" y="3037"/>
                    <a:pt x="1783" y="3007"/>
                    <a:pt x="1751" y="3003"/>
                  </a:cubicBezTo>
                  <a:cubicBezTo>
                    <a:pt x="1748" y="3002"/>
                    <a:pt x="1745" y="3002"/>
                    <a:pt x="1742" y="3002"/>
                  </a:cubicBezTo>
                  <a:close/>
                  <a:moveTo>
                    <a:pt x="1833" y="3510"/>
                  </a:moveTo>
                  <a:cubicBezTo>
                    <a:pt x="1773" y="3510"/>
                    <a:pt x="1751" y="3607"/>
                    <a:pt x="1822" y="3624"/>
                  </a:cubicBezTo>
                  <a:cubicBezTo>
                    <a:pt x="1890" y="3646"/>
                    <a:pt x="1956" y="3673"/>
                    <a:pt x="2015" y="3710"/>
                  </a:cubicBezTo>
                  <a:cubicBezTo>
                    <a:pt x="2026" y="3716"/>
                    <a:pt x="2035" y="3718"/>
                    <a:pt x="2045" y="3718"/>
                  </a:cubicBezTo>
                  <a:cubicBezTo>
                    <a:pt x="2046" y="3718"/>
                    <a:pt x="2047" y="3718"/>
                    <a:pt x="2048" y="3718"/>
                  </a:cubicBezTo>
                  <a:cubicBezTo>
                    <a:pt x="2105" y="3718"/>
                    <a:pt x="2125" y="3641"/>
                    <a:pt x="2075" y="3612"/>
                  </a:cubicBezTo>
                  <a:cubicBezTo>
                    <a:pt x="2005" y="3571"/>
                    <a:pt x="1932" y="3537"/>
                    <a:pt x="1854" y="3514"/>
                  </a:cubicBezTo>
                  <a:cubicBezTo>
                    <a:pt x="1846" y="3511"/>
                    <a:pt x="1839" y="3510"/>
                    <a:pt x="1833" y="3510"/>
                  </a:cubicBezTo>
                  <a:close/>
                  <a:moveTo>
                    <a:pt x="1601" y="3460"/>
                  </a:moveTo>
                  <a:cubicBezTo>
                    <a:pt x="1589" y="3460"/>
                    <a:pt x="1577" y="3463"/>
                    <a:pt x="1566" y="3469"/>
                  </a:cubicBezTo>
                  <a:cubicBezTo>
                    <a:pt x="1502" y="3469"/>
                    <a:pt x="1439" y="3473"/>
                    <a:pt x="1375" y="3484"/>
                  </a:cubicBezTo>
                  <a:cubicBezTo>
                    <a:pt x="1305" y="3498"/>
                    <a:pt x="1317" y="3598"/>
                    <a:pt x="1383" y="3598"/>
                  </a:cubicBezTo>
                  <a:cubicBezTo>
                    <a:pt x="1387" y="3598"/>
                    <a:pt x="1391" y="3598"/>
                    <a:pt x="1396" y="3597"/>
                  </a:cubicBezTo>
                  <a:cubicBezTo>
                    <a:pt x="1432" y="3590"/>
                    <a:pt x="1471" y="3586"/>
                    <a:pt x="1509" y="3584"/>
                  </a:cubicBezTo>
                  <a:lnTo>
                    <a:pt x="1509" y="3584"/>
                  </a:lnTo>
                  <a:cubicBezTo>
                    <a:pt x="1494" y="3614"/>
                    <a:pt x="1477" y="3641"/>
                    <a:pt x="1460" y="3667"/>
                  </a:cubicBezTo>
                  <a:cubicBezTo>
                    <a:pt x="1437" y="3705"/>
                    <a:pt x="1464" y="3756"/>
                    <a:pt x="1509" y="3756"/>
                  </a:cubicBezTo>
                  <a:cubicBezTo>
                    <a:pt x="1528" y="3756"/>
                    <a:pt x="1545" y="3746"/>
                    <a:pt x="1556" y="3729"/>
                  </a:cubicBezTo>
                  <a:cubicBezTo>
                    <a:pt x="1588" y="3680"/>
                    <a:pt x="1615" y="3631"/>
                    <a:pt x="1641" y="3578"/>
                  </a:cubicBezTo>
                  <a:cubicBezTo>
                    <a:pt x="1658" y="3569"/>
                    <a:pt x="1668" y="3552"/>
                    <a:pt x="1671" y="3533"/>
                  </a:cubicBezTo>
                  <a:cubicBezTo>
                    <a:pt x="1672" y="3491"/>
                    <a:pt x="1638" y="3460"/>
                    <a:pt x="1601" y="3460"/>
                  </a:cubicBezTo>
                  <a:close/>
                  <a:moveTo>
                    <a:pt x="1172" y="3561"/>
                  </a:moveTo>
                  <a:cubicBezTo>
                    <a:pt x="1162" y="3561"/>
                    <a:pt x="1151" y="3564"/>
                    <a:pt x="1141" y="3571"/>
                  </a:cubicBezTo>
                  <a:cubicBezTo>
                    <a:pt x="1047" y="3629"/>
                    <a:pt x="992" y="3710"/>
                    <a:pt x="990" y="3797"/>
                  </a:cubicBezTo>
                  <a:cubicBezTo>
                    <a:pt x="990" y="3829"/>
                    <a:pt x="1013" y="3856"/>
                    <a:pt x="1045" y="3856"/>
                  </a:cubicBezTo>
                  <a:lnTo>
                    <a:pt x="1047" y="3856"/>
                  </a:lnTo>
                  <a:cubicBezTo>
                    <a:pt x="1079" y="3856"/>
                    <a:pt x="1105" y="3831"/>
                    <a:pt x="1105" y="3801"/>
                  </a:cubicBezTo>
                  <a:cubicBezTo>
                    <a:pt x="1107" y="3739"/>
                    <a:pt x="1158" y="3695"/>
                    <a:pt x="1202" y="3667"/>
                  </a:cubicBezTo>
                  <a:cubicBezTo>
                    <a:pt x="1256" y="3633"/>
                    <a:pt x="1222" y="3561"/>
                    <a:pt x="1172" y="3561"/>
                  </a:cubicBezTo>
                  <a:close/>
                  <a:moveTo>
                    <a:pt x="1365" y="3818"/>
                  </a:moveTo>
                  <a:cubicBezTo>
                    <a:pt x="1352" y="3818"/>
                    <a:pt x="1338" y="3823"/>
                    <a:pt x="1326" y="3835"/>
                  </a:cubicBezTo>
                  <a:cubicBezTo>
                    <a:pt x="1272" y="3885"/>
                    <a:pt x="1221" y="3916"/>
                    <a:pt x="1177" y="3916"/>
                  </a:cubicBezTo>
                  <a:cubicBezTo>
                    <a:pt x="1175" y="3916"/>
                    <a:pt x="1174" y="3916"/>
                    <a:pt x="1173" y="3916"/>
                  </a:cubicBezTo>
                  <a:cubicBezTo>
                    <a:pt x="1171" y="3916"/>
                    <a:pt x="1170" y="3916"/>
                    <a:pt x="1168" y="3916"/>
                  </a:cubicBezTo>
                  <a:cubicBezTo>
                    <a:pt x="1102" y="3916"/>
                    <a:pt x="1091" y="4016"/>
                    <a:pt x="1160" y="4029"/>
                  </a:cubicBezTo>
                  <a:cubicBezTo>
                    <a:pt x="1166" y="4031"/>
                    <a:pt x="1173" y="4031"/>
                    <a:pt x="1181" y="4031"/>
                  </a:cubicBezTo>
                  <a:cubicBezTo>
                    <a:pt x="1249" y="4031"/>
                    <a:pt x="1326" y="3990"/>
                    <a:pt x="1405" y="3918"/>
                  </a:cubicBezTo>
                  <a:cubicBezTo>
                    <a:pt x="1447" y="3877"/>
                    <a:pt x="1410" y="3818"/>
                    <a:pt x="1365" y="3818"/>
                  </a:cubicBezTo>
                  <a:close/>
                  <a:moveTo>
                    <a:pt x="2224" y="3746"/>
                  </a:moveTo>
                  <a:cubicBezTo>
                    <a:pt x="2180" y="3746"/>
                    <a:pt x="2143" y="3803"/>
                    <a:pt x="2184" y="3844"/>
                  </a:cubicBezTo>
                  <a:cubicBezTo>
                    <a:pt x="2220" y="3882"/>
                    <a:pt x="2252" y="3922"/>
                    <a:pt x="2279" y="3967"/>
                  </a:cubicBezTo>
                  <a:cubicBezTo>
                    <a:pt x="2290" y="3984"/>
                    <a:pt x="2301" y="4001"/>
                    <a:pt x="2311" y="4016"/>
                  </a:cubicBezTo>
                  <a:cubicBezTo>
                    <a:pt x="2322" y="4033"/>
                    <a:pt x="2341" y="4044"/>
                    <a:pt x="2360" y="4044"/>
                  </a:cubicBezTo>
                  <a:cubicBezTo>
                    <a:pt x="2371" y="4044"/>
                    <a:pt x="2381" y="4042"/>
                    <a:pt x="2390" y="4035"/>
                  </a:cubicBezTo>
                  <a:cubicBezTo>
                    <a:pt x="2415" y="4020"/>
                    <a:pt x="2426" y="3984"/>
                    <a:pt x="2409" y="3956"/>
                  </a:cubicBezTo>
                  <a:cubicBezTo>
                    <a:pt x="2398" y="3939"/>
                    <a:pt x="2388" y="3922"/>
                    <a:pt x="2375" y="3903"/>
                  </a:cubicBezTo>
                  <a:cubicBezTo>
                    <a:pt x="2343" y="3854"/>
                    <a:pt x="2307" y="3807"/>
                    <a:pt x="2264" y="3765"/>
                  </a:cubicBezTo>
                  <a:cubicBezTo>
                    <a:pt x="2252" y="3752"/>
                    <a:pt x="2238" y="3746"/>
                    <a:pt x="2224" y="3746"/>
                  </a:cubicBezTo>
                  <a:close/>
                  <a:moveTo>
                    <a:pt x="2468" y="4133"/>
                  </a:moveTo>
                  <a:cubicBezTo>
                    <a:pt x="2432" y="4133"/>
                    <a:pt x="2395" y="4167"/>
                    <a:pt x="2413" y="4212"/>
                  </a:cubicBezTo>
                  <a:cubicBezTo>
                    <a:pt x="2443" y="4280"/>
                    <a:pt x="2469" y="4348"/>
                    <a:pt x="2490" y="4418"/>
                  </a:cubicBezTo>
                  <a:cubicBezTo>
                    <a:pt x="2496" y="4444"/>
                    <a:pt x="2518" y="4461"/>
                    <a:pt x="2543" y="4461"/>
                  </a:cubicBezTo>
                  <a:cubicBezTo>
                    <a:pt x="2550" y="4461"/>
                    <a:pt x="2554" y="4461"/>
                    <a:pt x="2558" y="4459"/>
                  </a:cubicBezTo>
                  <a:cubicBezTo>
                    <a:pt x="2590" y="4450"/>
                    <a:pt x="2607" y="4418"/>
                    <a:pt x="2599" y="4388"/>
                  </a:cubicBezTo>
                  <a:cubicBezTo>
                    <a:pt x="2577" y="4312"/>
                    <a:pt x="2550" y="4237"/>
                    <a:pt x="2518" y="4165"/>
                  </a:cubicBezTo>
                  <a:cubicBezTo>
                    <a:pt x="2507" y="4142"/>
                    <a:pt x="2488" y="4133"/>
                    <a:pt x="2468" y="4133"/>
                  </a:cubicBezTo>
                  <a:close/>
                  <a:moveTo>
                    <a:pt x="2588" y="4568"/>
                  </a:moveTo>
                  <a:cubicBezTo>
                    <a:pt x="2556" y="4568"/>
                    <a:pt x="2524" y="4591"/>
                    <a:pt x="2530" y="4633"/>
                  </a:cubicBezTo>
                  <a:cubicBezTo>
                    <a:pt x="2535" y="4674"/>
                    <a:pt x="2537" y="4712"/>
                    <a:pt x="2537" y="4752"/>
                  </a:cubicBezTo>
                  <a:cubicBezTo>
                    <a:pt x="2537" y="4784"/>
                    <a:pt x="2535" y="4818"/>
                    <a:pt x="2533" y="4850"/>
                  </a:cubicBezTo>
                  <a:cubicBezTo>
                    <a:pt x="2530" y="4882"/>
                    <a:pt x="2554" y="4910"/>
                    <a:pt x="2584" y="4912"/>
                  </a:cubicBezTo>
                  <a:lnTo>
                    <a:pt x="2590" y="4912"/>
                  </a:lnTo>
                  <a:cubicBezTo>
                    <a:pt x="2620" y="4912"/>
                    <a:pt x="2643" y="4891"/>
                    <a:pt x="2647" y="4861"/>
                  </a:cubicBezTo>
                  <a:cubicBezTo>
                    <a:pt x="2650" y="4825"/>
                    <a:pt x="2652" y="4789"/>
                    <a:pt x="2652" y="4752"/>
                  </a:cubicBezTo>
                  <a:cubicBezTo>
                    <a:pt x="2652" y="4708"/>
                    <a:pt x="2650" y="4665"/>
                    <a:pt x="2645" y="4623"/>
                  </a:cubicBezTo>
                  <a:cubicBezTo>
                    <a:pt x="2643" y="4585"/>
                    <a:pt x="2616" y="4568"/>
                    <a:pt x="2588" y="4568"/>
                  </a:cubicBezTo>
                  <a:close/>
                  <a:moveTo>
                    <a:pt x="2540" y="5018"/>
                  </a:moveTo>
                  <a:cubicBezTo>
                    <a:pt x="2518" y="5018"/>
                    <a:pt x="2496" y="5030"/>
                    <a:pt x="2488" y="5059"/>
                  </a:cubicBezTo>
                  <a:cubicBezTo>
                    <a:pt x="2464" y="5127"/>
                    <a:pt x="2433" y="5193"/>
                    <a:pt x="2394" y="5252"/>
                  </a:cubicBezTo>
                  <a:cubicBezTo>
                    <a:pt x="2377" y="5278"/>
                    <a:pt x="2384" y="5314"/>
                    <a:pt x="2411" y="5331"/>
                  </a:cubicBezTo>
                  <a:cubicBezTo>
                    <a:pt x="2420" y="5338"/>
                    <a:pt x="2430" y="5342"/>
                    <a:pt x="2443" y="5342"/>
                  </a:cubicBezTo>
                  <a:cubicBezTo>
                    <a:pt x="2462" y="5340"/>
                    <a:pt x="2479" y="5331"/>
                    <a:pt x="2490" y="5314"/>
                  </a:cubicBezTo>
                  <a:cubicBezTo>
                    <a:pt x="2535" y="5246"/>
                    <a:pt x="2569" y="5174"/>
                    <a:pt x="2596" y="5097"/>
                  </a:cubicBezTo>
                  <a:cubicBezTo>
                    <a:pt x="2615" y="5051"/>
                    <a:pt x="2577" y="5018"/>
                    <a:pt x="2540" y="5018"/>
                  </a:cubicBezTo>
                  <a:close/>
                  <a:moveTo>
                    <a:pt x="2296" y="5399"/>
                  </a:moveTo>
                  <a:cubicBezTo>
                    <a:pt x="2282" y="5399"/>
                    <a:pt x="2268" y="5404"/>
                    <a:pt x="2256" y="5416"/>
                  </a:cubicBezTo>
                  <a:cubicBezTo>
                    <a:pt x="2205" y="5465"/>
                    <a:pt x="2147" y="5510"/>
                    <a:pt x="2086" y="5548"/>
                  </a:cubicBezTo>
                  <a:cubicBezTo>
                    <a:pt x="2058" y="5565"/>
                    <a:pt x="2049" y="5602"/>
                    <a:pt x="2066" y="5629"/>
                  </a:cubicBezTo>
                  <a:cubicBezTo>
                    <a:pt x="2077" y="5646"/>
                    <a:pt x="2096" y="5655"/>
                    <a:pt x="2115" y="5655"/>
                  </a:cubicBezTo>
                  <a:cubicBezTo>
                    <a:pt x="2126" y="5655"/>
                    <a:pt x="2137" y="5650"/>
                    <a:pt x="2147" y="5644"/>
                  </a:cubicBezTo>
                  <a:cubicBezTo>
                    <a:pt x="2215" y="5602"/>
                    <a:pt x="2279" y="5553"/>
                    <a:pt x="2337" y="5499"/>
                  </a:cubicBezTo>
                  <a:cubicBezTo>
                    <a:pt x="2380" y="5458"/>
                    <a:pt x="2341" y="5399"/>
                    <a:pt x="2296" y="5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Grandstander"/>
              <a:buNone/>
              <a:defRPr sz="3000">
                <a:solidFill>
                  <a:schemeClr val="accent2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●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○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■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●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○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■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●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○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Syne"/>
              <a:buChar char="■"/>
              <a:defRPr>
                <a:solidFill>
                  <a:schemeClr val="accent2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4" r:id="rId4"/>
    <p:sldLayoutId id="2147483655" r:id="rId5"/>
    <p:sldLayoutId id="2147483658" r:id="rId6"/>
    <p:sldLayoutId id="2147483659" r:id="rId7"/>
    <p:sldLayoutId id="2147483660" r:id="rId8"/>
    <p:sldLayoutId id="2147483664" r:id="rId9"/>
    <p:sldLayoutId id="2147483667" r:id="rId10"/>
    <p:sldLayoutId id="2147483668" r:id="rId11"/>
    <p:sldLayoutId id="2147483672" r:id="rId12"/>
    <p:sldLayoutId id="214748367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oogle Shape;508;p31"/>
          <p:cNvGrpSpPr/>
          <p:nvPr/>
        </p:nvGrpSpPr>
        <p:grpSpPr>
          <a:xfrm>
            <a:off x="349200" y="152800"/>
            <a:ext cx="6482400" cy="3295800"/>
            <a:chOff x="349200" y="152800"/>
            <a:chExt cx="6482400" cy="3295800"/>
          </a:xfrm>
        </p:grpSpPr>
        <p:sp>
          <p:nvSpPr>
            <p:cNvPr id="509" name="Google Shape;509;p31"/>
            <p:cNvSpPr/>
            <p:nvPr/>
          </p:nvSpPr>
          <p:spPr>
            <a:xfrm flipH="1">
              <a:off x="349200" y="152800"/>
              <a:ext cx="6482400" cy="3295800"/>
            </a:xfrm>
            <a:prstGeom prst="wedgeEllipseCallout">
              <a:avLst>
                <a:gd name="adj1" fmla="val -53536"/>
                <a:gd name="adj2" fmla="val 3609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1"/>
            <p:cNvSpPr/>
            <p:nvPr/>
          </p:nvSpPr>
          <p:spPr>
            <a:xfrm rot="-428780">
              <a:off x="453436" y="1782586"/>
              <a:ext cx="541983" cy="978944"/>
            </a:xfrm>
            <a:custGeom>
              <a:avLst/>
              <a:gdLst/>
              <a:ahLst/>
              <a:cxnLst/>
              <a:rect l="l" t="t" r="r" b="b"/>
              <a:pathLst>
                <a:path w="21680" h="39159" extrusionOk="0">
                  <a:moveTo>
                    <a:pt x="2100" y="0"/>
                  </a:moveTo>
                  <a:cubicBezTo>
                    <a:pt x="-5989" y="12147"/>
                    <a:pt x="11361" y="28840"/>
                    <a:pt x="21680" y="39159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1" name="Google Shape;511;p31"/>
            <p:cNvSpPr/>
            <p:nvPr/>
          </p:nvSpPr>
          <p:spPr>
            <a:xfrm>
              <a:off x="6487500" y="2308625"/>
              <a:ext cx="263000" cy="445650"/>
            </a:xfrm>
            <a:custGeom>
              <a:avLst/>
              <a:gdLst/>
              <a:ahLst/>
              <a:cxnLst/>
              <a:rect l="l" t="t" r="r" b="b"/>
              <a:pathLst>
                <a:path w="10520" h="17826" extrusionOk="0">
                  <a:moveTo>
                    <a:pt x="4091" y="0"/>
                  </a:moveTo>
                  <a:lnTo>
                    <a:pt x="0" y="6721"/>
                  </a:lnTo>
                  <a:lnTo>
                    <a:pt x="10520" y="17826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" name="Google Shape;512;p31"/>
            <p:cNvSpPr/>
            <p:nvPr/>
          </p:nvSpPr>
          <p:spPr>
            <a:xfrm>
              <a:off x="6589775" y="2688500"/>
              <a:ext cx="131500" cy="124200"/>
            </a:xfrm>
            <a:custGeom>
              <a:avLst/>
              <a:gdLst/>
              <a:ahLst/>
              <a:cxnLst/>
              <a:rect l="l" t="t" r="r" b="b"/>
              <a:pathLst>
                <a:path w="5260" h="4968" extrusionOk="0">
                  <a:moveTo>
                    <a:pt x="0" y="0"/>
                  </a:moveTo>
                  <a:cubicBezTo>
                    <a:pt x="1705" y="1706"/>
                    <a:pt x="3555" y="3263"/>
                    <a:pt x="5260" y="4968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" name="Google Shape;513;p31"/>
            <p:cNvSpPr/>
            <p:nvPr/>
          </p:nvSpPr>
          <p:spPr>
            <a:xfrm>
              <a:off x="5529075" y="548850"/>
              <a:ext cx="901200" cy="636925"/>
            </a:xfrm>
            <a:custGeom>
              <a:avLst/>
              <a:gdLst/>
              <a:ahLst/>
              <a:cxnLst/>
              <a:rect l="l" t="t" r="r" b="b"/>
              <a:pathLst>
                <a:path w="36048" h="25477" extrusionOk="0">
                  <a:moveTo>
                    <a:pt x="0" y="0"/>
                  </a:moveTo>
                  <a:cubicBezTo>
                    <a:pt x="7841" y="3136"/>
                    <a:pt x="16280" y="5706"/>
                    <a:pt x="22767" y="11112"/>
                  </a:cubicBezTo>
                  <a:cubicBezTo>
                    <a:pt x="27777" y="15287"/>
                    <a:pt x="31437" y="20866"/>
                    <a:pt x="36048" y="25477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" name="Google Shape;514;p31"/>
            <p:cNvSpPr/>
            <p:nvPr/>
          </p:nvSpPr>
          <p:spPr>
            <a:xfrm rot="-1864311">
              <a:off x="5461325" y="562398"/>
              <a:ext cx="128747" cy="135522"/>
            </a:xfrm>
            <a:custGeom>
              <a:avLst/>
              <a:gdLst/>
              <a:ahLst/>
              <a:cxnLst/>
              <a:rect l="l" t="t" r="r" b="b"/>
              <a:pathLst>
                <a:path w="5150" h="5421" extrusionOk="0">
                  <a:moveTo>
                    <a:pt x="0" y="0"/>
                  </a:moveTo>
                  <a:cubicBezTo>
                    <a:pt x="1947" y="1556"/>
                    <a:pt x="3593" y="3475"/>
                    <a:pt x="5150" y="5421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5" name="Google Shape;515;p31"/>
          <p:cNvSpPr txBox="1">
            <a:spLocks noGrp="1"/>
          </p:cNvSpPr>
          <p:nvPr>
            <p:ph type="ctrTitle"/>
          </p:nvPr>
        </p:nvSpPr>
        <p:spPr>
          <a:xfrm>
            <a:off x="838500" y="745188"/>
            <a:ext cx="5503800" cy="166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JO" sz="6000" dirty="0">
                <a:solidFill>
                  <a:schemeClr val="accent6"/>
                </a:solidFill>
                <a:latin typeface="+mj-lt"/>
              </a:rPr>
              <a:t>إدارة الفريق وتنظيم الفقرات</a:t>
            </a:r>
            <a:endParaRPr sz="6000" dirty="0">
              <a:solidFill>
                <a:schemeClr val="accent6"/>
              </a:solidFill>
              <a:latin typeface="+mj-lt"/>
            </a:endParaRPr>
          </a:p>
        </p:txBody>
      </p:sp>
      <p:grpSp>
        <p:nvGrpSpPr>
          <p:cNvPr id="517" name="Google Shape;517;p31"/>
          <p:cNvGrpSpPr/>
          <p:nvPr/>
        </p:nvGrpSpPr>
        <p:grpSpPr>
          <a:xfrm>
            <a:off x="6209028" y="2571758"/>
            <a:ext cx="2526388" cy="2346592"/>
            <a:chOff x="6829525" y="2599150"/>
            <a:chExt cx="2246477" cy="2086601"/>
          </a:xfrm>
        </p:grpSpPr>
        <p:sp>
          <p:nvSpPr>
            <p:cNvPr id="518" name="Google Shape;518;p31"/>
            <p:cNvSpPr/>
            <p:nvPr/>
          </p:nvSpPr>
          <p:spPr>
            <a:xfrm>
              <a:off x="6829700" y="2599381"/>
              <a:ext cx="2246134" cy="2086257"/>
            </a:xfrm>
            <a:custGeom>
              <a:avLst/>
              <a:gdLst/>
              <a:ahLst/>
              <a:cxnLst/>
              <a:rect l="l" t="t" r="r" b="b"/>
              <a:pathLst>
                <a:path w="19458" h="18073" extrusionOk="0">
                  <a:moveTo>
                    <a:pt x="14676" y="9548"/>
                  </a:moveTo>
                  <a:cubicBezTo>
                    <a:pt x="14710" y="9548"/>
                    <a:pt x="14738" y="9550"/>
                    <a:pt x="14759" y="9554"/>
                  </a:cubicBezTo>
                  <a:cubicBezTo>
                    <a:pt x="14762" y="9555"/>
                    <a:pt x="14765" y="9555"/>
                    <a:pt x="14768" y="9555"/>
                  </a:cubicBezTo>
                  <a:cubicBezTo>
                    <a:pt x="14778" y="9555"/>
                    <a:pt x="14787" y="9553"/>
                    <a:pt x="14795" y="9548"/>
                  </a:cubicBezTo>
                  <a:lnTo>
                    <a:pt x="14795" y="9548"/>
                  </a:lnTo>
                  <a:cubicBezTo>
                    <a:pt x="14793" y="9559"/>
                    <a:pt x="14791" y="9569"/>
                    <a:pt x="14787" y="9582"/>
                  </a:cubicBezTo>
                  <a:cubicBezTo>
                    <a:pt x="14648" y="9578"/>
                    <a:pt x="14525" y="9574"/>
                    <a:pt x="14421" y="9567"/>
                  </a:cubicBezTo>
                  <a:cubicBezTo>
                    <a:pt x="14508" y="9557"/>
                    <a:pt x="14603" y="9548"/>
                    <a:pt x="14676" y="9548"/>
                  </a:cubicBezTo>
                  <a:close/>
                  <a:moveTo>
                    <a:pt x="12871" y="16305"/>
                  </a:moveTo>
                  <a:cubicBezTo>
                    <a:pt x="12890" y="16320"/>
                    <a:pt x="12910" y="16333"/>
                    <a:pt x="12929" y="16343"/>
                  </a:cubicBezTo>
                  <a:cubicBezTo>
                    <a:pt x="12899" y="16333"/>
                    <a:pt x="12869" y="16320"/>
                    <a:pt x="12839" y="16305"/>
                  </a:cubicBezTo>
                  <a:close/>
                  <a:moveTo>
                    <a:pt x="12632" y="1"/>
                  </a:moveTo>
                  <a:cubicBezTo>
                    <a:pt x="11358" y="1"/>
                    <a:pt x="11139" y="1399"/>
                    <a:pt x="9995" y="1399"/>
                  </a:cubicBezTo>
                  <a:cubicBezTo>
                    <a:pt x="9989" y="1399"/>
                    <a:pt x="9982" y="1399"/>
                    <a:pt x="9975" y="1399"/>
                  </a:cubicBezTo>
                  <a:cubicBezTo>
                    <a:pt x="9973" y="1399"/>
                    <a:pt x="9971" y="1399"/>
                    <a:pt x="9969" y="1399"/>
                  </a:cubicBezTo>
                  <a:cubicBezTo>
                    <a:pt x="9589" y="1399"/>
                    <a:pt x="9764" y="1853"/>
                    <a:pt x="10639" y="2048"/>
                  </a:cubicBezTo>
                  <a:cubicBezTo>
                    <a:pt x="10741" y="2072"/>
                    <a:pt x="9570" y="2016"/>
                    <a:pt x="9785" y="2302"/>
                  </a:cubicBezTo>
                  <a:cubicBezTo>
                    <a:pt x="10091" y="2708"/>
                    <a:pt x="10359" y="2845"/>
                    <a:pt x="10624" y="2845"/>
                  </a:cubicBezTo>
                  <a:cubicBezTo>
                    <a:pt x="10729" y="2845"/>
                    <a:pt x="10833" y="2824"/>
                    <a:pt x="10939" y="2789"/>
                  </a:cubicBezTo>
                  <a:lnTo>
                    <a:pt x="10939" y="2789"/>
                  </a:lnTo>
                  <a:cubicBezTo>
                    <a:pt x="10773" y="3091"/>
                    <a:pt x="10630" y="3404"/>
                    <a:pt x="10513" y="3727"/>
                  </a:cubicBezTo>
                  <a:cubicBezTo>
                    <a:pt x="10456" y="3828"/>
                    <a:pt x="10417" y="3934"/>
                    <a:pt x="10398" y="4047"/>
                  </a:cubicBezTo>
                  <a:cubicBezTo>
                    <a:pt x="10005" y="5224"/>
                    <a:pt x="9762" y="6673"/>
                    <a:pt x="10251" y="7273"/>
                  </a:cubicBezTo>
                  <a:cubicBezTo>
                    <a:pt x="10967" y="8152"/>
                    <a:pt x="12175" y="7843"/>
                    <a:pt x="12060" y="8188"/>
                  </a:cubicBezTo>
                  <a:cubicBezTo>
                    <a:pt x="11952" y="8514"/>
                    <a:pt x="11962" y="9339"/>
                    <a:pt x="11669" y="9565"/>
                  </a:cubicBezTo>
                  <a:cubicBezTo>
                    <a:pt x="11662" y="9554"/>
                    <a:pt x="11652" y="9546"/>
                    <a:pt x="11639" y="9542"/>
                  </a:cubicBezTo>
                  <a:cubicBezTo>
                    <a:pt x="11620" y="9537"/>
                    <a:pt x="11596" y="9531"/>
                    <a:pt x="11571" y="9525"/>
                  </a:cubicBezTo>
                  <a:cubicBezTo>
                    <a:pt x="11601" y="9403"/>
                    <a:pt x="11624" y="9331"/>
                    <a:pt x="11624" y="9331"/>
                  </a:cubicBezTo>
                  <a:lnTo>
                    <a:pt x="11624" y="9331"/>
                  </a:lnTo>
                  <a:cubicBezTo>
                    <a:pt x="11624" y="9331"/>
                    <a:pt x="11160" y="9337"/>
                    <a:pt x="10560" y="9369"/>
                  </a:cubicBezTo>
                  <a:cubicBezTo>
                    <a:pt x="10466" y="9359"/>
                    <a:pt x="10400" y="9350"/>
                    <a:pt x="10390" y="9350"/>
                  </a:cubicBezTo>
                  <a:cubicBezTo>
                    <a:pt x="10353" y="9263"/>
                    <a:pt x="10087" y="9218"/>
                    <a:pt x="9732" y="9218"/>
                  </a:cubicBezTo>
                  <a:cubicBezTo>
                    <a:pt x="9067" y="9218"/>
                    <a:pt x="8089" y="9374"/>
                    <a:pt x="7719" y="9695"/>
                  </a:cubicBezTo>
                  <a:cubicBezTo>
                    <a:pt x="7715" y="9699"/>
                    <a:pt x="7708" y="9706"/>
                    <a:pt x="7704" y="9710"/>
                  </a:cubicBezTo>
                  <a:cubicBezTo>
                    <a:pt x="7383" y="9884"/>
                    <a:pt x="7080" y="10086"/>
                    <a:pt x="6797" y="10314"/>
                  </a:cubicBezTo>
                  <a:cubicBezTo>
                    <a:pt x="6770" y="10313"/>
                    <a:pt x="6740" y="10312"/>
                    <a:pt x="6708" y="10312"/>
                  </a:cubicBezTo>
                  <a:cubicBezTo>
                    <a:pt x="6499" y="10312"/>
                    <a:pt x="6185" y="10341"/>
                    <a:pt x="5808" y="10391"/>
                  </a:cubicBezTo>
                  <a:cubicBezTo>
                    <a:pt x="5799" y="10250"/>
                    <a:pt x="5791" y="10114"/>
                    <a:pt x="5780" y="9989"/>
                  </a:cubicBezTo>
                  <a:cubicBezTo>
                    <a:pt x="5852" y="9961"/>
                    <a:pt x="5904" y="9929"/>
                    <a:pt x="5923" y="9889"/>
                  </a:cubicBezTo>
                  <a:cubicBezTo>
                    <a:pt x="5991" y="9754"/>
                    <a:pt x="5957" y="9522"/>
                    <a:pt x="5927" y="9299"/>
                  </a:cubicBezTo>
                  <a:cubicBezTo>
                    <a:pt x="5906" y="9159"/>
                    <a:pt x="5878" y="8948"/>
                    <a:pt x="5912" y="8912"/>
                  </a:cubicBezTo>
                  <a:cubicBezTo>
                    <a:pt x="5929" y="8893"/>
                    <a:pt x="5935" y="8865"/>
                    <a:pt x="5927" y="8839"/>
                  </a:cubicBezTo>
                  <a:cubicBezTo>
                    <a:pt x="5914" y="8810"/>
                    <a:pt x="5895" y="8765"/>
                    <a:pt x="5225" y="8733"/>
                  </a:cubicBezTo>
                  <a:cubicBezTo>
                    <a:pt x="5265" y="8461"/>
                    <a:pt x="5291" y="8186"/>
                    <a:pt x="5301" y="7911"/>
                  </a:cubicBezTo>
                  <a:cubicBezTo>
                    <a:pt x="5389" y="7679"/>
                    <a:pt x="5429" y="7367"/>
                    <a:pt x="5389" y="6954"/>
                  </a:cubicBezTo>
                  <a:cubicBezTo>
                    <a:pt x="5229" y="6698"/>
                    <a:pt x="5048" y="6460"/>
                    <a:pt x="4844" y="6237"/>
                  </a:cubicBezTo>
                  <a:cubicBezTo>
                    <a:pt x="4827" y="5815"/>
                    <a:pt x="4803" y="5407"/>
                    <a:pt x="4786" y="5111"/>
                  </a:cubicBezTo>
                  <a:lnTo>
                    <a:pt x="4988" y="5102"/>
                  </a:lnTo>
                  <a:lnTo>
                    <a:pt x="4874" y="4130"/>
                  </a:lnTo>
                  <a:lnTo>
                    <a:pt x="1271" y="4360"/>
                  </a:lnTo>
                  <a:lnTo>
                    <a:pt x="1326" y="5275"/>
                  </a:lnTo>
                  <a:lnTo>
                    <a:pt x="1479" y="5268"/>
                  </a:lnTo>
                  <a:lnTo>
                    <a:pt x="1639" y="6107"/>
                  </a:lnTo>
                  <a:lnTo>
                    <a:pt x="1620" y="6115"/>
                  </a:lnTo>
                  <a:cubicBezTo>
                    <a:pt x="1439" y="6188"/>
                    <a:pt x="1188" y="7688"/>
                    <a:pt x="1883" y="7833"/>
                  </a:cubicBezTo>
                  <a:cubicBezTo>
                    <a:pt x="1913" y="7839"/>
                    <a:pt x="1941" y="7843"/>
                    <a:pt x="1971" y="7848"/>
                  </a:cubicBezTo>
                  <a:lnTo>
                    <a:pt x="2071" y="8371"/>
                  </a:lnTo>
                  <a:cubicBezTo>
                    <a:pt x="2075" y="8399"/>
                    <a:pt x="2098" y="8418"/>
                    <a:pt x="2126" y="8418"/>
                  </a:cubicBezTo>
                  <a:lnTo>
                    <a:pt x="2128" y="8418"/>
                  </a:lnTo>
                  <a:cubicBezTo>
                    <a:pt x="2230" y="8414"/>
                    <a:pt x="2652" y="8395"/>
                    <a:pt x="3128" y="8369"/>
                  </a:cubicBezTo>
                  <a:cubicBezTo>
                    <a:pt x="3173" y="8482"/>
                    <a:pt x="3222" y="8595"/>
                    <a:pt x="3275" y="8703"/>
                  </a:cubicBezTo>
                  <a:lnTo>
                    <a:pt x="3009" y="8703"/>
                  </a:lnTo>
                  <a:cubicBezTo>
                    <a:pt x="2986" y="8703"/>
                    <a:pt x="2965" y="8718"/>
                    <a:pt x="2956" y="8741"/>
                  </a:cubicBezTo>
                  <a:cubicBezTo>
                    <a:pt x="2822" y="9148"/>
                    <a:pt x="2711" y="9703"/>
                    <a:pt x="2848" y="9931"/>
                  </a:cubicBezTo>
                  <a:cubicBezTo>
                    <a:pt x="2862" y="9955"/>
                    <a:pt x="2896" y="9976"/>
                    <a:pt x="2945" y="9995"/>
                  </a:cubicBezTo>
                  <a:cubicBezTo>
                    <a:pt x="2941" y="10229"/>
                    <a:pt x="2954" y="10527"/>
                    <a:pt x="2977" y="10861"/>
                  </a:cubicBezTo>
                  <a:cubicBezTo>
                    <a:pt x="1558" y="11127"/>
                    <a:pt x="304" y="11389"/>
                    <a:pt x="304" y="11389"/>
                  </a:cubicBezTo>
                  <a:cubicBezTo>
                    <a:pt x="0" y="11466"/>
                    <a:pt x="1449" y="17790"/>
                    <a:pt x="1677" y="18018"/>
                  </a:cubicBezTo>
                  <a:cubicBezTo>
                    <a:pt x="1715" y="18057"/>
                    <a:pt x="2024" y="18073"/>
                    <a:pt x="2511" y="18073"/>
                  </a:cubicBezTo>
                  <a:cubicBezTo>
                    <a:pt x="4941" y="18073"/>
                    <a:pt x="11814" y="17676"/>
                    <a:pt x="11814" y="17676"/>
                  </a:cubicBezTo>
                  <a:lnTo>
                    <a:pt x="11875" y="16322"/>
                  </a:lnTo>
                  <a:cubicBezTo>
                    <a:pt x="12124" y="16318"/>
                    <a:pt x="12373" y="16316"/>
                    <a:pt x="12622" y="16309"/>
                  </a:cubicBezTo>
                  <a:cubicBezTo>
                    <a:pt x="12752" y="16399"/>
                    <a:pt x="12897" y="16471"/>
                    <a:pt x="13022" y="16482"/>
                  </a:cubicBezTo>
                  <a:cubicBezTo>
                    <a:pt x="13024" y="16482"/>
                    <a:pt x="13025" y="16482"/>
                    <a:pt x="13026" y="16482"/>
                  </a:cubicBezTo>
                  <a:cubicBezTo>
                    <a:pt x="13052" y="16482"/>
                    <a:pt x="13078" y="16461"/>
                    <a:pt x="13082" y="16435"/>
                  </a:cubicBezTo>
                  <a:cubicBezTo>
                    <a:pt x="13120" y="16456"/>
                    <a:pt x="13161" y="16471"/>
                    <a:pt x="13203" y="16479"/>
                  </a:cubicBezTo>
                  <a:cubicBezTo>
                    <a:pt x="13214" y="16479"/>
                    <a:pt x="13235" y="16462"/>
                    <a:pt x="13261" y="16433"/>
                  </a:cubicBezTo>
                  <a:cubicBezTo>
                    <a:pt x="14071" y="16964"/>
                    <a:pt x="16431" y="17912"/>
                    <a:pt x="17696" y="17912"/>
                  </a:cubicBezTo>
                  <a:cubicBezTo>
                    <a:pt x="18063" y="17912"/>
                    <a:pt x="18337" y="17832"/>
                    <a:pt x="18456" y="17639"/>
                  </a:cubicBezTo>
                  <a:cubicBezTo>
                    <a:pt x="19037" y="16690"/>
                    <a:pt x="19458" y="11570"/>
                    <a:pt x="18930" y="10699"/>
                  </a:cubicBezTo>
                  <a:cubicBezTo>
                    <a:pt x="18790" y="10467"/>
                    <a:pt x="18487" y="10261"/>
                    <a:pt x="18115" y="10082"/>
                  </a:cubicBezTo>
                  <a:cubicBezTo>
                    <a:pt x="17985" y="9857"/>
                    <a:pt x="17564" y="9735"/>
                    <a:pt x="17040" y="9671"/>
                  </a:cubicBezTo>
                  <a:cubicBezTo>
                    <a:pt x="16304" y="9435"/>
                    <a:pt x="15566" y="9314"/>
                    <a:pt x="15145" y="9314"/>
                  </a:cubicBezTo>
                  <a:cubicBezTo>
                    <a:pt x="15005" y="9314"/>
                    <a:pt x="14900" y="9327"/>
                    <a:pt x="14842" y="9354"/>
                  </a:cubicBezTo>
                  <a:lnTo>
                    <a:pt x="14814" y="9463"/>
                  </a:lnTo>
                  <a:cubicBezTo>
                    <a:pt x="14806" y="9452"/>
                    <a:pt x="14795" y="9444"/>
                    <a:pt x="14780" y="9442"/>
                  </a:cubicBezTo>
                  <a:cubicBezTo>
                    <a:pt x="14752" y="9436"/>
                    <a:pt x="14716" y="9434"/>
                    <a:pt x="14675" y="9434"/>
                  </a:cubicBezTo>
                  <a:cubicBezTo>
                    <a:pt x="14497" y="9434"/>
                    <a:pt x="14231" y="9477"/>
                    <a:pt x="14186" y="9484"/>
                  </a:cubicBezTo>
                  <a:cubicBezTo>
                    <a:pt x="14169" y="9150"/>
                    <a:pt x="14421" y="8339"/>
                    <a:pt x="14421" y="8339"/>
                  </a:cubicBezTo>
                  <a:cubicBezTo>
                    <a:pt x="14421" y="8339"/>
                    <a:pt x="14610" y="7890"/>
                    <a:pt x="14846" y="7241"/>
                  </a:cubicBezTo>
                  <a:cubicBezTo>
                    <a:pt x="14916" y="7416"/>
                    <a:pt x="15042" y="7539"/>
                    <a:pt x="15257" y="7539"/>
                  </a:cubicBezTo>
                  <a:cubicBezTo>
                    <a:pt x="15264" y="7539"/>
                    <a:pt x="15271" y="7539"/>
                    <a:pt x="15278" y="7539"/>
                  </a:cubicBezTo>
                  <a:cubicBezTo>
                    <a:pt x="15829" y="7518"/>
                    <a:pt x="16127" y="6933"/>
                    <a:pt x="16095" y="6341"/>
                  </a:cubicBezTo>
                  <a:cubicBezTo>
                    <a:pt x="16587" y="6224"/>
                    <a:pt x="17860" y="5260"/>
                    <a:pt x="17157" y="4008"/>
                  </a:cubicBezTo>
                  <a:cubicBezTo>
                    <a:pt x="17183" y="3996"/>
                    <a:pt x="17213" y="3983"/>
                    <a:pt x="17240" y="3966"/>
                  </a:cubicBezTo>
                  <a:cubicBezTo>
                    <a:pt x="17538" y="3836"/>
                    <a:pt x="17755" y="3651"/>
                    <a:pt x="17787" y="3423"/>
                  </a:cubicBezTo>
                  <a:cubicBezTo>
                    <a:pt x="17817" y="3208"/>
                    <a:pt x="16983" y="2972"/>
                    <a:pt x="16983" y="2972"/>
                  </a:cubicBezTo>
                  <a:cubicBezTo>
                    <a:pt x="16983" y="2972"/>
                    <a:pt x="18126" y="2442"/>
                    <a:pt x="17472" y="2299"/>
                  </a:cubicBezTo>
                  <a:cubicBezTo>
                    <a:pt x="16821" y="2157"/>
                    <a:pt x="16493" y="444"/>
                    <a:pt x="14925" y="422"/>
                  </a:cubicBezTo>
                  <a:cubicBezTo>
                    <a:pt x="14917" y="422"/>
                    <a:pt x="14909" y="422"/>
                    <a:pt x="14902" y="422"/>
                  </a:cubicBezTo>
                  <a:cubicBezTo>
                    <a:pt x="14389" y="422"/>
                    <a:pt x="14047" y="631"/>
                    <a:pt x="13814" y="908"/>
                  </a:cubicBezTo>
                  <a:cubicBezTo>
                    <a:pt x="13703" y="499"/>
                    <a:pt x="13412" y="12"/>
                    <a:pt x="12661" y="1"/>
                  </a:cubicBezTo>
                  <a:cubicBezTo>
                    <a:pt x="12651" y="1"/>
                    <a:pt x="12641" y="1"/>
                    <a:pt x="12632" y="1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9" name="Google Shape;519;p31"/>
            <p:cNvGrpSpPr/>
            <p:nvPr/>
          </p:nvGrpSpPr>
          <p:grpSpPr>
            <a:xfrm>
              <a:off x="6829525" y="2599150"/>
              <a:ext cx="2246477" cy="2086601"/>
              <a:chOff x="6829525" y="2599150"/>
              <a:chExt cx="2246477" cy="2086601"/>
            </a:xfrm>
          </p:grpSpPr>
          <p:sp>
            <p:nvSpPr>
              <p:cNvPr id="520" name="Google Shape;520;p31"/>
              <p:cNvSpPr/>
              <p:nvPr/>
            </p:nvSpPr>
            <p:spPr>
              <a:xfrm>
                <a:off x="7113033" y="3364137"/>
                <a:ext cx="332684" cy="298169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2583" extrusionOk="0">
                    <a:moveTo>
                      <a:pt x="677" y="1"/>
                    </a:moveTo>
                    <a:cubicBezTo>
                      <a:pt x="674" y="1"/>
                      <a:pt x="672" y="1"/>
                      <a:pt x="670" y="1"/>
                    </a:cubicBezTo>
                    <a:cubicBezTo>
                      <a:pt x="1" y="38"/>
                      <a:pt x="766" y="2405"/>
                      <a:pt x="1105" y="2405"/>
                    </a:cubicBezTo>
                    <a:cubicBezTo>
                      <a:pt x="1113" y="2405"/>
                      <a:pt x="1120" y="2404"/>
                      <a:pt x="1128" y="2402"/>
                    </a:cubicBezTo>
                    <a:cubicBezTo>
                      <a:pt x="1128" y="2402"/>
                      <a:pt x="1975" y="2582"/>
                      <a:pt x="2405" y="2582"/>
                    </a:cubicBezTo>
                    <a:cubicBezTo>
                      <a:pt x="2499" y="2582"/>
                      <a:pt x="2573" y="2574"/>
                      <a:pt x="2613" y="2553"/>
                    </a:cubicBezTo>
                    <a:cubicBezTo>
                      <a:pt x="2843" y="2438"/>
                      <a:pt x="2881" y="648"/>
                      <a:pt x="2843" y="497"/>
                    </a:cubicBezTo>
                    <a:cubicBezTo>
                      <a:pt x="2805" y="346"/>
                      <a:pt x="875" y="1"/>
                      <a:pt x="677" y="1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1"/>
              <p:cNvSpPr/>
              <p:nvPr/>
            </p:nvSpPr>
            <p:spPr>
              <a:xfrm>
                <a:off x="7146393" y="3664960"/>
                <a:ext cx="782303" cy="741901"/>
              </a:xfrm>
              <a:custGeom>
                <a:avLst/>
                <a:gdLst/>
                <a:ahLst/>
                <a:cxnLst/>
                <a:rect l="l" t="t" r="r" b="b"/>
                <a:pathLst>
                  <a:path w="6777" h="6427" extrusionOk="0">
                    <a:moveTo>
                      <a:pt x="1445" y="1"/>
                    </a:moveTo>
                    <a:cubicBezTo>
                      <a:pt x="895" y="1"/>
                      <a:pt x="381" y="57"/>
                      <a:pt x="266" y="253"/>
                    </a:cubicBezTo>
                    <a:cubicBezTo>
                      <a:pt x="0" y="711"/>
                      <a:pt x="571" y="5778"/>
                      <a:pt x="1333" y="6350"/>
                    </a:cubicBezTo>
                    <a:cubicBezTo>
                      <a:pt x="1402" y="6402"/>
                      <a:pt x="1499" y="6426"/>
                      <a:pt x="1618" y="6426"/>
                    </a:cubicBezTo>
                    <a:cubicBezTo>
                      <a:pt x="2805" y="6426"/>
                      <a:pt x="6179" y="4063"/>
                      <a:pt x="6249" y="3682"/>
                    </a:cubicBezTo>
                    <a:cubicBezTo>
                      <a:pt x="6325" y="3262"/>
                      <a:pt x="6776" y="191"/>
                      <a:pt x="6249" y="138"/>
                    </a:cubicBezTo>
                    <a:cubicBezTo>
                      <a:pt x="6205" y="134"/>
                      <a:pt x="6160" y="131"/>
                      <a:pt x="6114" y="131"/>
                    </a:cubicBezTo>
                    <a:cubicBezTo>
                      <a:pt x="5084" y="131"/>
                      <a:pt x="3704" y="1260"/>
                      <a:pt x="3076" y="2035"/>
                    </a:cubicBezTo>
                    <a:lnTo>
                      <a:pt x="3076" y="2035"/>
                    </a:lnTo>
                    <a:cubicBezTo>
                      <a:pt x="3104" y="1248"/>
                      <a:pt x="2971" y="100"/>
                      <a:pt x="2971" y="100"/>
                    </a:cubicBezTo>
                    <a:cubicBezTo>
                      <a:pt x="2971" y="100"/>
                      <a:pt x="2177" y="1"/>
                      <a:pt x="14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1"/>
              <p:cNvSpPr/>
              <p:nvPr/>
            </p:nvSpPr>
            <p:spPr>
              <a:xfrm>
                <a:off x="8563124" y="2895240"/>
                <a:ext cx="343304" cy="440846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3819" extrusionOk="0">
                    <a:moveTo>
                      <a:pt x="1458" y="1"/>
                    </a:moveTo>
                    <a:cubicBezTo>
                      <a:pt x="664" y="1"/>
                      <a:pt x="32" y="2915"/>
                      <a:pt x="18" y="3361"/>
                    </a:cubicBezTo>
                    <a:cubicBezTo>
                      <a:pt x="1" y="3818"/>
                      <a:pt x="618" y="3708"/>
                      <a:pt x="950" y="3786"/>
                    </a:cubicBezTo>
                    <a:cubicBezTo>
                      <a:pt x="961" y="3789"/>
                      <a:pt x="974" y="3790"/>
                      <a:pt x="988" y="3790"/>
                    </a:cubicBezTo>
                    <a:cubicBezTo>
                      <a:pt x="1396" y="3790"/>
                      <a:pt x="2974" y="2726"/>
                      <a:pt x="2073" y="1335"/>
                    </a:cubicBezTo>
                    <a:cubicBezTo>
                      <a:pt x="1729" y="805"/>
                      <a:pt x="1520" y="7"/>
                      <a:pt x="1520" y="7"/>
                    </a:cubicBezTo>
                    <a:cubicBezTo>
                      <a:pt x="1499" y="3"/>
                      <a:pt x="1479" y="1"/>
                      <a:pt x="14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1"/>
              <p:cNvSpPr/>
              <p:nvPr/>
            </p:nvSpPr>
            <p:spPr>
              <a:xfrm>
                <a:off x="7561497" y="2851144"/>
                <a:ext cx="1374715" cy="1625671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4083" extrusionOk="0">
                    <a:moveTo>
                      <a:pt x="6075" y="0"/>
                    </a:moveTo>
                    <a:cubicBezTo>
                      <a:pt x="5521" y="0"/>
                      <a:pt x="5058" y="55"/>
                      <a:pt x="4881" y="214"/>
                    </a:cubicBezTo>
                    <a:cubicBezTo>
                      <a:pt x="4308" y="729"/>
                      <a:pt x="3093" y="4092"/>
                      <a:pt x="3908" y="5092"/>
                    </a:cubicBezTo>
                    <a:cubicBezTo>
                      <a:pt x="4626" y="5971"/>
                      <a:pt x="5832" y="5664"/>
                      <a:pt x="5717" y="6007"/>
                    </a:cubicBezTo>
                    <a:cubicBezTo>
                      <a:pt x="5602" y="6350"/>
                      <a:pt x="5621" y="7246"/>
                      <a:pt x="5279" y="7416"/>
                    </a:cubicBezTo>
                    <a:cubicBezTo>
                      <a:pt x="5170" y="7471"/>
                      <a:pt x="4756" y="7479"/>
                      <a:pt x="4234" y="7479"/>
                    </a:cubicBezTo>
                    <a:cubicBezTo>
                      <a:pt x="4022" y="7479"/>
                      <a:pt x="3792" y="7477"/>
                      <a:pt x="3558" y="7477"/>
                    </a:cubicBezTo>
                    <a:cubicBezTo>
                      <a:pt x="2555" y="7477"/>
                      <a:pt x="1470" y="7501"/>
                      <a:pt x="1344" y="7754"/>
                    </a:cubicBezTo>
                    <a:cubicBezTo>
                      <a:pt x="1116" y="8212"/>
                      <a:pt x="1" y="13932"/>
                      <a:pt x="1" y="13932"/>
                    </a:cubicBezTo>
                    <a:cubicBezTo>
                      <a:pt x="1" y="13932"/>
                      <a:pt x="3782" y="14082"/>
                      <a:pt x="7053" y="14082"/>
                    </a:cubicBezTo>
                    <a:cubicBezTo>
                      <a:pt x="9502" y="14082"/>
                      <a:pt x="11664" y="13998"/>
                      <a:pt x="11738" y="13705"/>
                    </a:cubicBezTo>
                    <a:cubicBezTo>
                      <a:pt x="11908" y="13019"/>
                      <a:pt x="11604" y="8084"/>
                      <a:pt x="11319" y="7912"/>
                    </a:cubicBezTo>
                    <a:cubicBezTo>
                      <a:pt x="11033" y="7742"/>
                      <a:pt x="7907" y="7646"/>
                      <a:pt x="7852" y="7361"/>
                    </a:cubicBezTo>
                    <a:cubicBezTo>
                      <a:pt x="7794" y="7073"/>
                      <a:pt x="8080" y="6160"/>
                      <a:pt x="8080" y="6160"/>
                    </a:cubicBezTo>
                    <a:cubicBezTo>
                      <a:pt x="8080" y="6160"/>
                      <a:pt x="10367" y="729"/>
                      <a:pt x="8995" y="272"/>
                    </a:cubicBezTo>
                    <a:cubicBezTo>
                      <a:pt x="8995" y="272"/>
                      <a:pt x="7308" y="0"/>
                      <a:pt x="6075" y="0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1"/>
              <p:cNvSpPr/>
              <p:nvPr/>
            </p:nvSpPr>
            <p:spPr>
              <a:xfrm>
                <a:off x="8140055" y="3122070"/>
                <a:ext cx="144409" cy="175230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1518" extrusionOk="0">
                    <a:moveTo>
                      <a:pt x="1169" y="1"/>
                    </a:moveTo>
                    <a:cubicBezTo>
                      <a:pt x="1157" y="1"/>
                      <a:pt x="1143" y="6"/>
                      <a:pt x="1131" y="17"/>
                    </a:cubicBezTo>
                    <a:cubicBezTo>
                      <a:pt x="788" y="315"/>
                      <a:pt x="1" y="1034"/>
                      <a:pt x="52" y="1232"/>
                    </a:cubicBezTo>
                    <a:cubicBezTo>
                      <a:pt x="60" y="1266"/>
                      <a:pt x="90" y="1294"/>
                      <a:pt x="126" y="1300"/>
                    </a:cubicBezTo>
                    <a:cubicBezTo>
                      <a:pt x="378" y="1357"/>
                      <a:pt x="831" y="1513"/>
                      <a:pt x="835" y="1513"/>
                    </a:cubicBezTo>
                    <a:cubicBezTo>
                      <a:pt x="841" y="1515"/>
                      <a:pt x="848" y="1517"/>
                      <a:pt x="854" y="1517"/>
                    </a:cubicBezTo>
                    <a:cubicBezTo>
                      <a:pt x="918" y="1517"/>
                      <a:pt x="933" y="1426"/>
                      <a:pt x="873" y="1404"/>
                    </a:cubicBezTo>
                    <a:cubicBezTo>
                      <a:pt x="854" y="1400"/>
                      <a:pt x="424" y="1251"/>
                      <a:pt x="165" y="1191"/>
                    </a:cubicBezTo>
                    <a:cubicBezTo>
                      <a:pt x="194" y="1057"/>
                      <a:pt x="718" y="532"/>
                      <a:pt x="1205" y="102"/>
                    </a:cubicBezTo>
                    <a:cubicBezTo>
                      <a:pt x="1250" y="62"/>
                      <a:pt x="1214" y="1"/>
                      <a:pt x="11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1"/>
              <p:cNvSpPr/>
              <p:nvPr/>
            </p:nvSpPr>
            <p:spPr>
              <a:xfrm>
                <a:off x="8329715" y="3103485"/>
                <a:ext cx="114050" cy="126748"/>
              </a:xfrm>
              <a:custGeom>
                <a:avLst/>
                <a:gdLst/>
                <a:ahLst/>
                <a:cxnLst/>
                <a:rect l="l" t="t" r="r" b="b"/>
                <a:pathLst>
                  <a:path w="988" h="1098" extrusionOk="0">
                    <a:moveTo>
                      <a:pt x="281" y="0"/>
                    </a:moveTo>
                    <a:cubicBezTo>
                      <a:pt x="258" y="0"/>
                      <a:pt x="235" y="14"/>
                      <a:pt x="226" y="44"/>
                    </a:cubicBezTo>
                    <a:cubicBezTo>
                      <a:pt x="156" y="310"/>
                      <a:pt x="1" y="942"/>
                      <a:pt x="94" y="1063"/>
                    </a:cubicBezTo>
                    <a:cubicBezTo>
                      <a:pt x="109" y="1084"/>
                      <a:pt x="135" y="1097"/>
                      <a:pt x="160" y="1097"/>
                    </a:cubicBezTo>
                    <a:lnTo>
                      <a:pt x="163" y="1097"/>
                    </a:lnTo>
                    <a:cubicBezTo>
                      <a:pt x="322" y="1097"/>
                      <a:pt x="769" y="576"/>
                      <a:pt x="954" y="350"/>
                    </a:cubicBezTo>
                    <a:cubicBezTo>
                      <a:pt x="987" y="307"/>
                      <a:pt x="949" y="258"/>
                      <a:pt x="907" y="258"/>
                    </a:cubicBezTo>
                    <a:cubicBezTo>
                      <a:pt x="892" y="258"/>
                      <a:pt x="877" y="264"/>
                      <a:pt x="865" y="278"/>
                    </a:cubicBezTo>
                    <a:cubicBezTo>
                      <a:pt x="607" y="591"/>
                      <a:pt x="284" y="931"/>
                      <a:pt x="177" y="978"/>
                    </a:cubicBezTo>
                    <a:cubicBezTo>
                      <a:pt x="156" y="869"/>
                      <a:pt x="239" y="437"/>
                      <a:pt x="337" y="73"/>
                    </a:cubicBezTo>
                    <a:cubicBezTo>
                      <a:pt x="350" y="29"/>
                      <a:pt x="315" y="0"/>
                      <a:pt x="2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1"/>
              <p:cNvSpPr/>
              <p:nvPr/>
            </p:nvSpPr>
            <p:spPr>
              <a:xfrm>
                <a:off x="8083608" y="3049000"/>
                <a:ext cx="98004" cy="117513"/>
              </a:xfrm>
              <a:custGeom>
                <a:avLst/>
                <a:gdLst/>
                <a:ahLst/>
                <a:cxnLst/>
                <a:rect l="l" t="t" r="r" b="b"/>
                <a:pathLst>
                  <a:path w="849" h="1018" extrusionOk="0">
                    <a:moveTo>
                      <a:pt x="283" y="1"/>
                    </a:moveTo>
                    <a:cubicBezTo>
                      <a:pt x="261" y="1"/>
                      <a:pt x="239" y="13"/>
                      <a:pt x="230" y="41"/>
                    </a:cubicBezTo>
                    <a:cubicBezTo>
                      <a:pt x="192" y="169"/>
                      <a:pt x="0" y="811"/>
                      <a:pt x="62" y="967"/>
                    </a:cubicBezTo>
                    <a:cubicBezTo>
                      <a:pt x="71" y="994"/>
                      <a:pt x="96" y="1014"/>
                      <a:pt x="126" y="1018"/>
                    </a:cubicBezTo>
                    <a:lnTo>
                      <a:pt x="132" y="1018"/>
                    </a:lnTo>
                    <a:cubicBezTo>
                      <a:pt x="237" y="1018"/>
                      <a:pt x="466" y="754"/>
                      <a:pt x="820" y="233"/>
                    </a:cubicBezTo>
                    <a:cubicBezTo>
                      <a:pt x="848" y="189"/>
                      <a:pt x="809" y="144"/>
                      <a:pt x="769" y="144"/>
                    </a:cubicBezTo>
                    <a:cubicBezTo>
                      <a:pt x="753" y="144"/>
                      <a:pt x="736" y="151"/>
                      <a:pt x="724" y="169"/>
                    </a:cubicBezTo>
                    <a:cubicBezTo>
                      <a:pt x="520" y="471"/>
                      <a:pt x="266" y="803"/>
                      <a:pt x="162" y="886"/>
                    </a:cubicBezTo>
                    <a:cubicBezTo>
                      <a:pt x="158" y="754"/>
                      <a:pt x="243" y="392"/>
                      <a:pt x="341" y="75"/>
                    </a:cubicBezTo>
                    <a:cubicBezTo>
                      <a:pt x="354" y="31"/>
                      <a:pt x="318" y="1"/>
                      <a:pt x="2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1"/>
              <p:cNvSpPr/>
              <p:nvPr/>
            </p:nvSpPr>
            <p:spPr>
              <a:xfrm>
                <a:off x="8151830" y="3301340"/>
                <a:ext cx="140831" cy="125824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090" extrusionOk="0">
                    <a:moveTo>
                      <a:pt x="66" y="1"/>
                    </a:moveTo>
                    <a:cubicBezTo>
                      <a:pt x="33" y="1"/>
                      <a:pt x="0" y="26"/>
                      <a:pt x="9" y="68"/>
                    </a:cubicBezTo>
                    <a:cubicBezTo>
                      <a:pt x="118" y="732"/>
                      <a:pt x="280" y="1066"/>
                      <a:pt x="503" y="1090"/>
                    </a:cubicBezTo>
                    <a:lnTo>
                      <a:pt x="527" y="1090"/>
                    </a:lnTo>
                    <a:cubicBezTo>
                      <a:pt x="869" y="1090"/>
                      <a:pt x="1171" y="339"/>
                      <a:pt x="1206" y="251"/>
                    </a:cubicBezTo>
                    <a:cubicBezTo>
                      <a:pt x="1219" y="208"/>
                      <a:pt x="1184" y="177"/>
                      <a:pt x="1150" y="177"/>
                    </a:cubicBezTo>
                    <a:cubicBezTo>
                      <a:pt x="1130" y="177"/>
                      <a:pt x="1110" y="187"/>
                      <a:pt x="1099" y="211"/>
                    </a:cubicBezTo>
                    <a:cubicBezTo>
                      <a:pt x="982" y="511"/>
                      <a:pt x="722" y="978"/>
                      <a:pt x="528" y="978"/>
                    </a:cubicBezTo>
                    <a:cubicBezTo>
                      <a:pt x="524" y="978"/>
                      <a:pt x="520" y="977"/>
                      <a:pt x="516" y="977"/>
                    </a:cubicBezTo>
                    <a:cubicBezTo>
                      <a:pt x="424" y="966"/>
                      <a:pt x="252" y="834"/>
                      <a:pt x="122" y="51"/>
                    </a:cubicBezTo>
                    <a:cubicBezTo>
                      <a:pt x="119" y="16"/>
                      <a:pt x="93" y="1"/>
                      <a:pt x="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1"/>
              <p:cNvSpPr/>
              <p:nvPr/>
            </p:nvSpPr>
            <p:spPr>
              <a:xfrm>
                <a:off x="8508061" y="3234619"/>
                <a:ext cx="204089" cy="235372"/>
              </a:xfrm>
              <a:custGeom>
                <a:avLst/>
                <a:gdLst/>
                <a:ahLst/>
                <a:cxnLst/>
                <a:rect l="l" t="t" r="r" b="b"/>
                <a:pathLst>
                  <a:path w="1768" h="2039" extrusionOk="0">
                    <a:moveTo>
                      <a:pt x="1082" y="1"/>
                    </a:moveTo>
                    <a:cubicBezTo>
                      <a:pt x="713" y="1"/>
                      <a:pt x="282" y="665"/>
                      <a:pt x="282" y="665"/>
                    </a:cubicBezTo>
                    <a:cubicBezTo>
                      <a:pt x="282" y="665"/>
                      <a:pt x="0" y="2039"/>
                      <a:pt x="716" y="2039"/>
                    </a:cubicBezTo>
                    <a:cubicBezTo>
                      <a:pt x="723" y="2039"/>
                      <a:pt x="730" y="2038"/>
                      <a:pt x="737" y="2038"/>
                    </a:cubicBezTo>
                    <a:cubicBezTo>
                      <a:pt x="1482" y="2008"/>
                      <a:pt x="1767" y="951"/>
                      <a:pt x="1395" y="236"/>
                    </a:cubicBezTo>
                    <a:cubicBezTo>
                      <a:pt x="1307" y="65"/>
                      <a:pt x="1197" y="1"/>
                      <a:pt x="1082" y="1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1"/>
              <p:cNvSpPr/>
              <p:nvPr/>
            </p:nvSpPr>
            <p:spPr>
              <a:xfrm>
                <a:off x="8575937" y="3311383"/>
                <a:ext cx="83806" cy="89347"/>
              </a:xfrm>
              <a:custGeom>
                <a:avLst/>
                <a:gdLst/>
                <a:ahLst/>
                <a:cxnLst/>
                <a:rect l="l" t="t" r="r" b="b"/>
                <a:pathLst>
                  <a:path w="726" h="774" extrusionOk="0">
                    <a:moveTo>
                      <a:pt x="464" y="0"/>
                    </a:moveTo>
                    <a:cubicBezTo>
                      <a:pt x="307" y="0"/>
                      <a:pt x="113" y="435"/>
                      <a:pt x="11" y="694"/>
                    </a:cubicBezTo>
                    <a:cubicBezTo>
                      <a:pt x="0" y="724"/>
                      <a:pt x="15" y="756"/>
                      <a:pt x="43" y="769"/>
                    </a:cubicBezTo>
                    <a:cubicBezTo>
                      <a:pt x="51" y="771"/>
                      <a:pt x="58" y="771"/>
                      <a:pt x="64" y="773"/>
                    </a:cubicBezTo>
                    <a:cubicBezTo>
                      <a:pt x="87" y="771"/>
                      <a:pt x="109" y="758"/>
                      <a:pt x="117" y="735"/>
                    </a:cubicBezTo>
                    <a:cubicBezTo>
                      <a:pt x="241" y="418"/>
                      <a:pt x="405" y="126"/>
                      <a:pt x="464" y="115"/>
                    </a:cubicBezTo>
                    <a:cubicBezTo>
                      <a:pt x="517" y="115"/>
                      <a:pt x="583" y="301"/>
                      <a:pt x="607" y="467"/>
                    </a:cubicBezTo>
                    <a:cubicBezTo>
                      <a:pt x="611" y="500"/>
                      <a:pt x="636" y="515"/>
                      <a:pt x="662" y="515"/>
                    </a:cubicBezTo>
                    <a:cubicBezTo>
                      <a:pt x="693" y="515"/>
                      <a:pt x="725" y="491"/>
                      <a:pt x="720" y="450"/>
                    </a:cubicBezTo>
                    <a:cubicBezTo>
                      <a:pt x="705" y="343"/>
                      <a:pt x="643" y="0"/>
                      <a:pt x="4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1"/>
              <p:cNvSpPr/>
              <p:nvPr/>
            </p:nvSpPr>
            <p:spPr>
              <a:xfrm>
                <a:off x="8507253" y="3189599"/>
                <a:ext cx="105161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911" h="541" extrusionOk="0">
                    <a:moveTo>
                      <a:pt x="84" y="1"/>
                    </a:moveTo>
                    <a:cubicBezTo>
                      <a:pt x="32" y="1"/>
                      <a:pt x="0" y="78"/>
                      <a:pt x="59" y="108"/>
                    </a:cubicBezTo>
                    <a:lnTo>
                      <a:pt x="802" y="534"/>
                    </a:lnTo>
                    <a:cubicBezTo>
                      <a:pt x="812" y="538"/>
                      <a:pt x="821" y="540"/>
                      <a:pt x="831" y="540"/>
                    </a:cubicBezTo>
                    <a:cubicBezTo>
                      <a:pt x="889" y="540"/>
                      <a:pt x="910" y="464"/>
                      <a:pt x="859" y="434"/>
                    </a:cubicBezTo>
                    <a:lnTo>
                      <a:pt x="116" y="11"/>
                    </a:lnTo>
                    <a:cubicBezTo>
                      <a:pt x="105" y="4"/>
                      <a:pt x="94" y="1"/>
                      <a:pt x="84" y="1"/>
                    </a:cubicBezTo>
                    <a:close/>
                  </a:path>
                </a:pathLst>
              </a:custGeom>
              <a:solidFill>
                <a:srgbClr val="FB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1"/>
              <p:cNvSpPr/>
              <p:nvPr/>
            </p:nvSpPr>
            <p:spPr>
              <a:xfrm>
                <a:off x="8201120" y="3432012"/>
                <a:ext cx="265847" cy="10943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948" extrusionOk="0">
                    <a:moveTo>
                      <a:pt x="2225" y="0"/>
                    </a:moveTo>
                    <a:cubicBezTo>
                      <a:pt x="2203" y="0"/>
                      <a:pt x="2182" y="11"/>
                      <a:pt x="2172" y="39"/>
                    </a:cubicBezTo>
                    <a:cubicBezTo>
                      <a:pt x="2156" y="78"/>
                      <a:pt x="1820" y="835"/>
                      <a:pt x="910" y="835"/>
                    </a:cubicBezTo>
                    <a:cubicBezTo>
                      <a:pt x="679" y="835"/>
                      <a:pt x="411" y="786"/>
                      <a:pt x="102" y="664"/>
                    </a:cubicBezTo>
                    <a:cubicBezTo>
                      <a:pt x="95" y="662"/>
                      <a:pt x="88" y="661"/>
                      <a:pt x="82" y="661"/>
                    </a:cubicBezTo>
                    <a:cubicBezTo>
                      <a:pt x="26" y="661"/>
                      <a:pt x="0" y="744"/>
                      <a:pt x="61" y="771"/>
                    </a:cubicBezTo>
                    <a:cubicBezTo>
                      <a:pt x="381" y="896"/>
                      <a:pt x="659" y="947"/>
                      <a:pt x="902" y="947"/>
                    </a:cubicBezTo>
                    <a:cubicBezTo>
                      <a:pt x="1898" y="947"/>
                      <a:pt x="2273" y="94"/>
                      <a:pt x="2279" y="83"/>
                    </a:cubicBezTo>
                    <a:cubicBezTo>
                      <a:pt x="2302" y="37"/>
                      <a:pt x="2263" y="0"/>
                      <a:pt x="2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1"/>
              <p:cNvSpPr/>
              <p:nvPr/>
            </p:nvSpPr>
            <p:spPr>
              <a:xfrm>
                <a:off x="7577311" y="3676388"/>
                <a:ext cx="1403112" cy="808160"/>
              </a:xfrm>
              <a:custGeom>
                <a:avLst/>
                <a:gdLst/>
                <a:ahLst/>
                <a:cxnLst/>
                <a:rect l="l" t="t" r="r" b="b"/>
                <a:pathLst>
                  <a:path w="12155" h="7001" extrusionOk="0">
                    <a:moveTo>
                      <a:pt x="5146" y="1"/>
                    </a:moveTo>
                    <a:cubicBezTo>
                      <a:pt x="5146" y="1"/>
                      <a:pt x="2324" y="39"/>
                      <a:pt x="1601" y="420"/>
                    </a:cubicBezTo>
                    <a:cubicBezTo>
                      <a:pt x="875" y="801"/>
                      <a:pt x="0" y="6517"/>
                      <a:pt x="266" y="6822"/>
                    </a:cubicBezTo>
                    <a:cubicBezTo>
                      <a:pt x="369" y="6939"/>
                      <a:pt x="2026" y="7000"/>
                      <a:pt x="4049" y="7000"/>
                    </a:cubicBezTo>
                    <a:cubicBezTo>
                      <a:pt x="7269" y="7000"/>
                      <a:pt x="11418" y="6845"/>
                      <a:pt x="11699" y="6517"/>
                    </a:cubicBezTo>
                    <a:cubicBezTo>
                      <a:pt x="12154" y="5983"/>
                      <a:pt x="11926" y="1525"/>
                      <a:pt x="11660" y="801"/>
                    </a:cubicBezTo>
                    <a:cubicBezTo>
                      <a:pt x="11392" y="78"/>
                      <a:pt x="8419" y="344"/>
                      <a:pt x="7715" y="212"/>
                    </a:cubicBezTo>
                    <a:cubicBezTo>
                      <a:pt x="7699" y="209"/>
                      <a:pt x="7682" y="207"/>
                      <a:pt x="7665" y="207"/>
                    </a:cubicBezTo>
                    <a:cubicBezTo>
                      <a:pt x="7011" y="207"/>
                      <a:pt x="5838" y="2439"/>
                      <a:pt x="5264" y="2439"/>
                    </a:cubicBezTo>
                    <a:cubicBezTo>
                      <a:pt x="5205" y="2439"/>
                      <a:pt x="5153" y="2415"/>
                      <a:pt x="5108" y="2363"/>
                    </a:cubicBezTo>
                    <a:cubicBezTo>
                      <a:pt x="4612" y="1793"/>
                      <a:pt x="5146" y="1"/>
                      <a:pt x="5146" y="1"/>
                    </a:cubicBezTo>
                    <a:close/>
                  </a:path>
                </a:pathLst>
              </a:custGeom>
              <a:solidFill>
                <a:srgbClr val="FD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1"/>
              <p:cNvSpPr/>
              <p:nvPr/>
            </p:nvSpPr>
            <p:spPr>
              <a:xfrm>
                <a:off x="8287696" y="3056734"/>
                <a:ext cx="237450" cy="228215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1977" extrusionOk="0">
                    <a:moveTo>
                      <a:pt x="1069" y="114"/>
                    </a:moveTo>
                    <a:cubicBezTo>
                      <a:pt x="1552" y="114"/>
                      <a:pt x="1942" y="506"/>
                      <a:pt x="1942" y="989"/>
                    </a:cubicBezTo>
                    <a:cubicBezTo>
                      <a:pt x="1942" y="1345"/>
                      <a:pt x="1729" y="1662"/>
                      <a:pt x="1403" y="1798"/>
                    </a:cubicBezTo>
                    <a:cubicBezTo>
                      <a:pt x="1294" y="1843"/>
                      <a:pt x="1180" y="1865"/>
                      <a:pt x="1067" y="1865"/>
                    </a:cubicBezTo>
                    <a:cubicBezTo>
                      <a:pt x="839" y="1865"/>
                      <a:pt x="616" y="1776"/>
                      <a:pt x="450" y="1608"/>
                    </a:cubicBezTo>
                    <a:cubicBezTo>
                      <a:pt x="199" y="1357"/>
                      <a:pt x="124" y="983"/>
                      <a:pt x="261" y="655"/>
                    </a:cubicBezTo>
                    <a:cubicBezTo>
                      <a:pt x="395" y="327"/>
                      <a:pt x="714" y="114"/>
                      <a:pt x="1069" y="114"/>
                    </a:cubicBezTo>
                    <a:close/>
                    <a:moveTo>
                      <a:pt x="1067" y="0"/>
                    </a:moveTo>
                    <a:cubicBezTo>
                      <a:pt x="810" y="0"/>
                      <a:pt x="558" y="100"/>
                      <a:pt x="369" y="289"/>
                    </a:cubicBezTo>
                    <a:cubicBezTo>
                      <a:pt x="86" y="572"/>
                      <a:pt x="1" y="998"/>
                      <a:pt x="154" y="1368"/>
                    </a:cubicBezTo>
                    <a:cubicBezTo>
                      <a:pt x="307" y="1736"/>
                      <a:pt x="669" y="1977"/>
                      <a:pt x="1069" y="1977"/>
                    </a:cubicBezTo>
                    <a:cubicBezTo>
                      <a:pt x="1614" y="1977"/>
                      <a:pt x="2057" y="1534"/>
                      <a:pt x="2057" y="989"/>
                    </a:cubicBezTo>
                    <a:cubicBezTo>
                      <a:pt x="2057" y="589"/>
                      <a:pt x="1816" y="227"/>
                      <a:pt x="1446" y="76"/>
                    </a:cubicBezTo>
                    <a:cubicBezTo>
                      <a:pt x="1323" y="25"/>
                      <a:pt x="1194" y="0"/>
                      <a:pt x="1067" y="0"/>
                    </a:cubicBezTo>
                    <a:close/>
                  </a:path>
                </a:pathLst>
              </a:custGeom>
              <a:solidFill>
                <a:srgbClr val="FB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1"/>
              <p:cNvSpPr/>
              <p:nvPr/>
            </p:nvSpPr>
            <p:spPr>
              <a:xfrm>
                <a:off x="8018964" y="2971543"/>
                <a:ext cx="237450" cy="228446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1979" extrusionOk="0">
                    <a:moveTo>
                      <a:pt x="1067" y="114"/>
                    </a:moveTo>
                    <a:cubicBezTo>
                      <a:pt x="1550" y="116"/>
                      <a:pt x="1942" y="508"/>
                      <a:pt x="1942" y="991"/>
                    </a:cubicBezTo>
                    <a:cubicBezTo>
                      <a:pt x="1942" y="1344"/>
                      <a:pt x="1729" y="1663"/>
                      <a:pt x="1401" y="1797"/>
                    </a:cubicBezTo>
                    <a:cubicBezTo>
                      <a:pt x="1293" y="1843"/>
                      <a:pt x="1179" y="1865"/>
                      <a:pt x="1066" y="1865"/>
                    </a:cubicBezTo>
                    <a:cubicBezTo>
                      <a:pt x="839" y="1865"/>
                      <a:pt x="616" y="1776"/>
                      <a:pt x="450" y="1608"/>
                    </a:cubicBezTo>
                    <a:cubicBezTo>
                      <a:pt x="199" y="1359"/>
                      <a:pt x="124" y="982"/>
                      <a:pt x="260" y="657"/>
                    </a:cubicBezTo>
                    <a:cubicBezTo>
                      <a:pt x="394" y="329"/>
                      <a:pt x="714" y="116"/>
                      <a:pt x="1067" y="116"/>
                    </a:cubicBezTo>
                    <a:lnTo>
                      <a:pt x="1067" y="114"/>
                    </a:lnTo>
                    <a:close/>
                    <a:moveTo>
                      <a:pt x="1067" y="0"/>
                    </a:moveTo>
                    <a:cubicBezTo>
                      <a:pt x="810" y="0"/>
                      <a:pt x="557" y="101"/>
                      <a:pt x="369" y="291"/>
                    </a:cubicBezTo>
                    <a:cubicBezTo>
                      <a:pt x="86" y="574"/>
                      <a:pt x="1" y="997"/>
                      <a:pt x="154" y="1368"/>
                    </a:cubicBezTo>
                    <a:cubicBezTo>
                      <a:pt x="307" y="1738"/>
                      <a:pt x="667" y="1978"/>
                      <a:pt x="1067" y="1978"/>
                    </a:cubicBezTo>
                    <a:cubicBezTo>
                      <a:pt x="1614" y="1978"/>
                      <a:pt x="2054" y="1536"/>
                      <a:pt x="2056" y="989"/>
                    </a:cubicBezTo>
                    <a:cubicBezTo>
                      <a:pt x="2056" y="589"/>
                      <a:pt x="1816" y="229"/>
                      <a:pt x="1446" y="76"/>
                    </a:cubicBezTo>
                    <a:cubicBezTo>
                      <a:pt x="1323" y="25"/>
                      <a:pt x="1195" y="0"/>
                      <a:pt x="1067" y="0"/>
                    </a:cubicBezTo>
                    <a:close/>
                  </a:path>
                </a:pathLst>
              </a:custGeom>
              <a:solidFill>
                <a:srgbClr val="FB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1"/>
              <p:cNvSpPr/>
              <p:nvPr/>
            </p:nvSpPr>
            <p:spPr>
              <a:xfrm>
                <a:off x="8230094" y="3103831"/>
                <a:ext cx="85306" cy="29551"/>
              </a:xfrm>
              <a:custGeom>
                <a:avLst/>
                <a:gdLst/>
                <a:ahLst/>
                <a:cxnLst/>
                <a:rect l="l" t="t" r="r" b="b"/>
                <a:pathLst>
                  <a:path w="739" h="256" extrusionOk="0">
                    <a:moveTo>
                      <a:pt x="81" y="1"/>
                    </a:moveTo>
                    <a:cubicBezTo>
                      <a:pt x="19" y="1"/>
                      <a:pt x="1" y="104"/>
                      <a:pt x="74" y="115"/>
                    </a:cubicBezTo>
                    <a:lnTo>
                      <a:pt x="647" y="253"/>
                    </a:lnTo>
                    <a:cubicBezTo>
                      <a:pt x="651" y="253"/>
                      <a:pt x="655" y="256"/>
                      <a:pt x="659" y="256"/>
                    </a:cubicBezTo>
                    <a:cubicBezTo>
                      <a:pt x="725" y="253"/>
                      <a:pt x="738" y="160"/>
                      <a:pt x="672" y="143"/>
                    </a:cubicBezTo>
                    <a:lnTo>
                      <a:pt x="102" y="4"/>
                    </a:lnTo>
                    <a:cubicBezTo>
                      <a:pt x="95" y="2"/>
                      <a:pt x="88" y="1"/>
                      <a:pt x="81" y="1"/>
                    </a:cubicBezTo>
                    <a:close/>
                  </a:path>
                </a:pathLst>
              </a:custGeom>
              <a:solidFill>
                <a:srgbClr val="FB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1"/>
              <p:cNvSpPr/>
              <p:nvPr/>
            </p:nvSpPr>
            <p:spPr>
              <a:xfrm>
                <a:off x="8375196" y="3674425"/>
                <a:ext cx="652900" cy="818550"/>
              </a:xfrm>
              <a:custGeom>
                <a:avLst/>
                <a:gdLst/>
                <a:ahLst/>
                <a:cxnLst/>
                <a:rect l="l" t="t" r="r" b="b"/>
                <a:pathLst>
                  <a:path w="5656" h="7091" extrusionOk="0">
                    <a:moveTo>
                      <a:pt x="1756" y="1"/>
                    </a:moveTo>
                    <a:cubicBezTo>
                      <a:pt x="1616" y="1"/>
                      <a:pt x="1510" y="14"/>
                      <a:pt x="1452" y="41"/>
                    </a:cubicBezTo>
                    <a:cubicBezTo>
                      <a:pt x="1452" y="41"/>
                      <a:pt x="0" y="6083"/>
                      <a:pt x="105" y="6745"/>
                    </a:cubicBezTo>
                    <a:cubicBezTo>
                      <a:pt x="148" y="7016"/>
                      <a:pt x="799" y="7091"/>
                      <a:pt x="1587" y="7091"/>
                    </a:cubicBezTo>
                    <a:cubicBezTo>
                      <a:pt x="2573" y="7091"/>
                      <a:pt x="3774" y="6973"/>
                      <a:pt x="4265" y="6973"/>
                    </a:cubicBezTo>
                    <a:cubicBezTo>
                      <a:pt x="4338" y="6973"/>
                      <a:pt x="4395" y="6975"/>
                      <a:pt x="4433" y="6981"/>
                    </a:cubicBezTo>
                    <a:cubicBezTo>
                      <a:pt x="4437" y="6982"/>
                      <a:pt x="4441" y="6982"/>
                      <a:pt x="4444" y="6982"/>
                    </a:cubicBezTo>
                    <a:cubicBezTo>
                      <a:pt x="4946" y="6982"/>
                      <a:pt x="5656" y="1521"/>
                      <a:pt x="5436" y="1308"/>
                    </a:cubicBezTo>
                    <a:cubicBezTo>
                      <a:pt x="4559" y="453"/>
                      <a:pt x="2569" y="1"/>
                      <a:pt x="1756" y="1"/>
                    </a:cubicBezTo>
                    <a:close/>
                  </a:path>
                </a:pathLst>
              </a:custGeom>
              <a:solidFill>
                <a:srgbClr val="52AF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1"/>
              <p:cNvSpPr/>
              <p:nvPr/>
            </p:nvSpPr>
            <p:spPr>
              <a:xfrm>
                <a:off x="8416175" y="3767004"/>
                <a:ext cx="222212" cy="686377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5946" extrusionOk="0">
                    <a:moveTo>
                      <a:pt x="1413" y="0"/>
                    </a:moveTo>
                    <a:cubicBezTo>
                      <a:pt x="1380" y="0"/>
                      <a:pt x="1346" y="26"/>
                      <a:pt x="1354" y="69"/>
                    </a:cubicBezTo>
                    <a:cubicBezTo>
                      <a:pt x="1359" y="86"/>
                      <a:pt x="1725" y="1761"/>
                      <a:pt x="1778" y="2021"/>
                    </a:cubicBezTo>
                    <a:cubicBezTo>
                      <a:pt x="1801" y="2146"/>
                      <a:pt x="1374" y="2581"/>
                      <a:pt x="1116" y="2840"/>
                    </a:cubicBezTo>
                    <a:cubicBezTo>
                      <a:pt x="795" y="3164"/>
                      <a:pt x="673" y="3296"/>
                      <a:pt x="673" y="3377"/>
                    </a:cubicBezTo>
                    <a:cubicBezTo>
                      <a:pt x="673" y="3442"/>
                      <a:pt x="742" y="3555"/>
                      <a:pt x="884" y="3785"/>
                    </a:cubicBezTo>
                    <a:cubicBezTo>
                      <a:pt x="1088" y="4117"/>
                      <a:pt x="1431" y="4675"/>
                      <a:pt x="1320" y="4896"/>
                    </a:cubicBezTo>
                    <a:cubicBezTo>
                      <a:pt x="1216" y="5105"/>
                      <a:pt x="786" y="5356"/>
                      <a:pt x="469" y="5541"/>
                    </a:cubicBezTo>
                    <a:cubicBezTo>
                      <a:pt x="197" y="5703"/>
                      <a:pt x="52" y="5790"/>
                      <a:pt x="14" y="5862"/>
                    </a:cubicBezTo>
                    <a:cubicBezTo>
                      <a:pt x="1" y="5892"/>
                      <a:pt x="12" y="5926"/>
                      <a:pt x="41" y="5941"/>
                    </a:cubicBezTo>
                    <a:cubicBezTo>
                      <a:pt x="50" y="5943"/>
                      <a:pt x="58" y="5945"/>
                      <a:pt x="67" y="5945"/>
                    </a:cubicBezTo>
                    <a:cubicBezTo>
                      <a:pt x="88" y="5945"/>
                      <a:pt x="107" y="5932"/>
                      <a:pt x="116" y="5913"/>
                    </a:cubicBezTo>
                    <a:cubicBezTo>
                      <a:pt x="139" y="5866"/>
                      <a:pt x="346" y="5745"/>
                      <a:pt x="527" y="5639"/>
                    </a:cubicBezTo>
                    <a:cubicBezTo>
                      <a:pt x="873" y="5437"/>
                      <a:pt x="1303" y="5188"/>
                      <a:pt x="1423" y="4947"/>
                    </a:cubicBezTo>
                    <a:cubicBezTo>
                      <a:pt x="1561" y="4670"/>
                      <a:pt x="1227" y="4124"/>
                      <a:pt x="980" y="3726"/>
                    </a:cubicBezTo>
                    <a:cubicBezTo>
                      <a:pt x="890" y="3581"/>
                      <a:pt x="790" y="3417"/>
                      <a:pt x="788" y="3379"/>
                    </a:cubicBezTo>
                    <a:cubicBezTo>
                      <a:pt x="799" y="3323"/>
                      <a:pt x="1020" y="3100"/>
                      <a:pt x="1197" y="2919"/>
                    </a:cubicBezTo>
                    <a:cubicBezTo>
                      <a:pt x="1637" y="2474"/>
                      <a:pt x="1925" y="2170"/>
                      <a:pt x="1889" y="2000"/>
                    </a:cubicBezTo>
                    <a:cubicBezTo>
                      <a:pt x="1838" y="1738"/>
                      <a:pt x="1471" y="61"/>
                      <a:pt x="1467" y="44"/>
                    </a:cubicBezTo>
                    <a:cubicBezTo>
                      <a:pt x="1460" y="14"/>
                      <a:pt x="1437" y="0"/>
                      <a:pt x="14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1"/>
              <p:cNvSpPr/>
              <p:nvPr/>
            </p:nvSpPr>
            <p:spPr>
              <a:xfrm>
                <a:off x="7497892" y="3663459"/>
                <a:ext cx="538043" cy="809315"/>
              </a:xfrm>
              <a:custGeom>
                <a:avLst/>
                <a:gdLst/>
                <a:ahLst/>
                <a:cxnLst/>
                <a:rect l="l" t="t" r="r" b="b"/>
                <a:pathLst>
                  <a:path w="4661" h="7011" extrusionOk="0">
                    <a:moveTo>
                      <a:pt x="3942" y="0"/>
                    </a:moveTo>
                    <a:cubicBezTo>
                      <a:pt x="3277" y="0"/>
                      <a:pt x="2297" y="156"/>
                      <a:pt x="1927" y="479"/>
                    </a:cubicBezTo>
                    <a:cubicBezTo>
                      <a:pt x="1320" y="1007"/>
                      <a:pt x="1" y="6521"/>
                      <a:pt x="158" y="6680"/>
                    </a:cubicBezTo>
                    <a:cubicBezTo>
                      <a:pt x="316" y="6838"/>
                      <a:pt x="3319" y="7010"/>
                      <a:pt x="3319" y="7010"/>
                    </a:cubicBezTo>
                    <a:cubicBezTo>
                      <a:pt x="3319" y="7010"/>
                      <a:pt x="4200" y="892"/>
                      <a:pt x="4591" y="187"/>
                    </a:cubicBezTo>
                    <a:cubicBezTo>
                      <a:pt x="4661" y="63"/>
                      <a:pt x="4365" y="0"/>
                      <a:pt x="39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31"/>
              <p:cNvSpPr/>
              <p:nvPr/>
            </p:nvSpPr>
            <p:spPr>
              <a:xfrm>
                <a:off x="6829525" y="3790091"/>
                <a:ext cx="1372638" cy="895660"/>
              </a:xfrm>
              <a:custGeom>
                <a:avLst/>
                <a:gdLst/>
                <a:ahLst/>
                <a:cxnLst/>
                <a:rect l="l" t="t" r="r" b="b"/>
                <a:pathLst>
                  <a:path w="11891" h="7759" extrusionOk="0">
                    <a:moveTo>
                      <a:pt x="6701" y="0"/>
                    </a:moveTo>
                    <a:cubicBezTo>
                      <a:pt x="5426" y="0"/>
                      <a:pt x="306" y="1074"/>
                      <a:pt x="306" y="1074"/>
                    </a:cubicBezTo>
                    <a:cubicBezTo>
                      <a:pt x="0" y="1151"/>
                      <a:pt x="1451" y="7475"/>
                      <a:pt x="1679" y="7705"/>
                    </a:cubicBezTo>
                    <a:cubicBezTo>
                      <a:pt x="1717" y="7743"/>
                      <a:pt x="2023" y="7759"/>
                      <a:pt x="2507" y="7759"/>
                    </a:cubicBezTo>
                    <a:cubicBezTo>
                      <a:pt x="4930" y="7759"/>
                      <a:pt x="11814" y="7363"/>
                      <a:pt x="11814" y="7363"/>
                    </a:cubicBezTo>
                    <a:lnTo>
                      <a:pt x="11890" y="5724"/>
                    </a:lnTo>
                    <a:lnTo>
                      <a:pt x="8155" y="5798"/>
                    </a:lnTo>
                    <a:cubicBezTo>
                      <a:pt x="8155" y="5798"/>
                      <a:pt x="7278" y="350"/>
                      <a:pt x="6974" y="46"/>
                    </a:cubicBezTo>
                    <a:cubicBezTo>
                      <a:pt x="6943" y="14"/>
                      <a:pt x="6847" y="0"/>
                      <a:pt x="67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1"/>
              <p:cNvSpPr/>
              <p:nvPr/>
            </p:nvSpPr>
            <p:spPr>
              <a:xfrm>
                <a:off x="7823649" y="3773469"/>
                <a:ext cx="1244736" cy="868418"/>
              </a:xfrm>
              <a:custGeom>
                <a:avLst/>
                <a:gdLst/>
                <a:ahLst/>
                <a:cxnLst/>
                <a:rect l="l" t="t" r="r" b="b"/>
                <a:pathLst>
                  <a:path w="10783" h="7523" extrusionOk="0">
                    <a:moveTo>
                      <a:pt x="8339" y="1"/>
                    </a:moveTo>
                    <a:cubicBezTo>
                      <a:pt x="7656" y="1"/>
                      <a:pt x="8694" y="4282"/>
                      <a:pt x="7839" y="4540"/>
                    </a:cubicBezTo>
                    <a:cubicBezTo>
                      <a:pt x="7778" y="4558"/>
                      <a:pt x="7711" y="4567"/>
                      <a:pt x="7638" y="4567"/>
                    </a:cubicBezTo>
                    <a:cubicBezTo>
                      <a:pt x="6749" y="4567"/>
                      <a:pt x="4954" y="3326"/>
                      <a:pt x="3119" y="3326"/>
                    </a:cubicBezTo>
                    <a:cubicBezTo>
                      <a:pt x="2968" y="3326"/>
                      <a:pt x="2816" y="3334"/>
                      <a:pt x="2665" y="3352"/>
                    </a:cubicBezTo>
                    <a:cubicBezTo>
                      <a:pt x="526" y="3610"/>
                      <a:pt x="1" y="5106"/>
                      <a:pt x="1" y="5449"/>
                    </a:cubicBezTo>
                    <a:cubicBezTo>
                      <a:pt x="1" y="5501"/>
                      <a:pt x="25" y="5523"/>
                      <a:pt x="66" y="5523"/>
                    </a:cubicBezTo>
                    <a:cubicBezTo>
                      <a:pt x="292" y="5523"/>
                      <a:pt x="1026" y="4851"/>
                      <a:pt x="1027" y="4851"/>
                    </a:cubicBezTo>
                    <a:lnTo>
                      <a:pt x="1027" y="4851"/>
                    </a:lnTo>
                    <a:cubicBezTo>
                      <a:pt x="1026" y="4851"/>
                      <a:pt x="599" y="5449"/>
                      <a:pt x="599" y="5791"/>
                    </a:cubicBezTo>
                    <a:cubicBezTo>
                      <a:pt x="599" y="5834"/>
                      <a:pt x="621" y="5852"/>
                      <a:pt x="661" y="5852"/>
                    </a:cubicBezTo>
                    <a:cubicBezTo>
                      <a:pt x="939" y="5852"/>
                      <a:pt x="2054" y="4936"/>
                      <a:pt x="2054" y="4936"/>
                    </a:cubicBezTo>
                    <a:lnTo>
                      <a:pt x="2054" y="4936"/>
                    </a:lnTo>
                    <a:cubicBezTo>
                      <a:pt x="2054" y="4936"/>
                      <a:pt x="1712" y="5536"/>
                      <a:pt x="1627" y="6049"/>
                    </a:cubicBezTo>
                    <a:cubicBezTo>
                      <a:pt x="1609" y="6154"/>
                      <a:pt x="1628" y="6198"/>
                      <a:pt x="1674" y="6198"/>
                    </a:cubicBezTo>
                    <a:cubicBezTo>
                      <a:pt x="1854" y="6198"/>
                      <a:pt x="2451" y="5548"/>
                      <a:pt x="2995" y="5276"/>
                    </a:cubicBezTo>
                    <a:cubicBezTo>
                      <a:pt x="3028" y="5260"/>
                      <a:pt x="3067" y="5252"/>
                      <a:pt x="3113" y="5252"/>
                    </a:cubicBezTo>
                    <a:cubicBezTo>
                      <a:pt x="3889" y="5252"/>
                      <a:pt x="6420" y="7523"/>
                      <a:pt x="8199" y="7523"/>
                    </a:cubicBezTo>
                    <a:cubicBezTo>
                      <a:pt x="8483" y="7523"/>
                      <a:pt x="8748" y="7465"/>
                      <a:pt x="8984" y="7330"/>
                    </a:cubicBezTo>
                    <a:cubicBezTo>
                      <a:pt x="10782" y="6304"/>
                      <a:pt x="10439" y="2024"/>
                      <a:pt x="10439" y="2024"/>
                    </a:cubicBezTo>
                    <a:cubicBezTo>
                      <a:pt x="9839" y="914"/>
                      <a:pt x="9024" y="1"/>
                      <a:pt x="8339" y="1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1"/>
              <p:cNvSpPr/>
              <p:nvPr/>
            </p:nvSpPr>
            <p:spPr>
              <a:xfrm>
                <a:off x="8315516" y="3675926"/>
                <a:ext cx="760486" cy="991240"/>
              </a:xfrm>
              <a:custGeom>
                <a:avLst/>
                <a:gdLst/>
                <a:ahLst/>
                <a:cxnLst/>
                <a:rect l="l" t="t" r="r" b="b"/>
                <a:pathLst>
                  <a:path w="6588" h="8587" extrusionOk="0">
                    <a:moveTo>
                      <a:pt x="2418" y="1"/>
                    </a:moveTo>
                    <a:cubicBezTo>
                      <a:pt x="2076" y="1"/>
                      <a:pt x="3763" y="5122"/>
                      <a:pt x="3324" y="5122"/>
                    </a:cubicBezTo>
                    <a:cubicBezTo>
                      <a:pt x="3321" y="5122"/>
                      <a:pt x="3317" y="5122"/>
                      <a:pt x="3314" y="5121"/>
                    </a:cubicBezTo>
                    <a:cubicBezTo>
                      <a:pt x="2839" y="5042"/>
                      <a:pt x="1309" y="4436"/>
                      <a:pt x="1309" y="4436"/>
                    </a:cubicBezTo>
                    <a:cubicBezTo>
                      <a:pt x="1124" y="4515"/>
                      <a:pt x="0" y="6745"/>
                      <a:pt x="147" y="6915"/>
                    </a:cubicBezTo>
                    <a:cubicBezTo>
                      <a:pt x="525" y="7356"/>
                      <a:pt x="3384" y="8586"/>
                      <a:pt x="4824" y="8586"/>
                    </a:cubicBezTo>
                    <a:cubicBezTo>
                      <a:pt x="5191" y="8586"/>
                      <a:pt x="5466" y="8507"/>
                      <a:pt x="5585" y="8313"/>
                    </a:cubicBezTo>
                    <a:cubicBezTo>
                      <a:pt x="6166" y="7364"/>
                      <a:pt x="6587" y="2244"/>
                      <a:pt x="6059" y="1373"/>
                    </a:cubicBezTo>
                    <a:cubicBezTo>
                      <a:pt x="5531" y="503"/>
                      <a:pt x="2761" y="1"/>
                      <a:pt x="24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1"/>
              <p:cNvSpPr/>
              <p:nvPr/>
            </p:nvSpPr>
            <p:spPr>
              <a:xfrm>
                <a:off x="8253297" y="4171603"/>
                <a:ext cx="283393" cy="330144"/>
              </a:xfrm>
              <a:custGeom>
                <a:avLst/>
                <a:gdLst/>
                <a:ahLst/>
                <a:cxnLst/>
                <a:rect l="l" t="t" r="r" b="b"/>
                <a:pathLst>
                  <a:path w="2455" h="2860" extrusionOk="0">
                    <a:moveTo>
                      <a:pt x="1359" y="0"/>
                    </a:moveTo>
                    <a:cubicBezTo>
                      <a:pt x="1268" y="0"/>
                      <a:pt x="1189" y="18"/>
                      <a:pt x="1135" y="61"/>
                    </a:cubicBezTo>
                    <a:cubicBezTo>
                      <a:pt x="1135" y="61"/>
                      <a:pt x="105" y="1883"/>
                      <a:pt x="54" y="2119"/>
                    </a:cubicBezTo>
                    <a:cubicBezTo>
                      <a:pt x="1" y="2357"/>
                      <a:pt x="739" y="2859"/>
                      <a:pt x="871" y="2859"/>
                    </a:cubicBezTo>
                    <a:cubicBezTo>
                      <a:pt x="1003" y="2859"/>
                      <a:pt x="2455" y="457"/>
                      <a:pt x="2348" y="352"/>
                    </a:cubicBezTo>
                    <a:cubicBezTo>
                      <a:pt x="2265" y="268"/>
                      <a:pt x="1714" y="0"/>
                      <a:pt x="13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1"/>
              <p:cNvSpPr/>
              <p:nvPr/>
            </p:nvSpPr>
            <p:spPr>
              <a:xfrm>
                <a:off x="8517873" y="3961858"/>
                <a:ext cx="211477" cy="327143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2834" extrusionOk="0">
                    <a:moveTo>
                      <a:pt x="1772" y="1"/>
                    </a:moveTo>
                    <a:cubicBezTo>
                      <a:pt x="1744" y="1"/>
                      <a:pt x="1718" y="24"/>
                      <a:pt x="1716" y="54"/>
                    </a:cubicBezTo>
                    <a:cubicBezTo>
                      <a:pt x="1663" y="780"/>
                      <a:pt x="1682" y="1463"/>
                      <a:pt x="1695" y="1961"/>
                    </a:cubicBezTo>
                    <a:cubicBezTo>
                      <a:pt x="1704" y="2301"/>
                      <a:pt x="1712" y="2625"/>
                      <a:pt x="1686" y="2714"/>
                    </a:cubicBezTo>
                    <a:cubicBezTo>
                      <a:pt x="1342" y="2606"/>
                      <a:pt x="148" y="2361"/>
                      <a:pt x="95" y="2350"/>
                    </a:cubicBezTo>
                    <a:cubicBezTo>
                      <a:pt x="89" y="2349"/>
                      <a:pt x="84" y="2348"/>
                      <a:pt x="78" y="2348"/>
                    </a:cubicBezTo>
                    <a:cubicBezTo>
                      <a:pt x="15" y="2348"/>
                      <a:pt x="0" y="2451"/>
                      <a:pt x="73" y="2463"/>
                    </a:cubicBezTo>
                    <a:cubicBezTo>
                      <a:pt x="86" y="2465"/>
                      <a:pt x="1378" y="2731"/>
                      <a:pt x="1676" y="2829"/>
                    </a:cubicBezTo>
                    <a:cubicBezTo>
                      <a:pt x="1684" y="2833"/>
                      <a:pt x="1693" y="2833"/>
                      <a:pt x="1701" y="2833"/>
                    </a:cubicBezTo>
                    <a:cubicBezTo>
                      <a:pt x="1718" y="2833"/>
                      <a:pt x="1735" y="2829"/>
                      <a:pt x="1750" y="2819"/>
                    </a:cubicBezTo>
                    <a:cubicBezTo>
                      <a:pt x="1827" y="2761"/>
                      <a:pt x="1825" y="2567"/>
                      <a:pt x="1810" y="1959"/>
                    </a:cubicBezTo>
                    <a:cubicBezTo>
                      <a:pt x="1795" y="1463"/>
                      <a:pt x="1778" y="782"/>
                      <a:pt x="1829" y="63"/>
                    </a:cubicBezTo>
                    <a:cubicBezTo>
                      <a:pt x="1831" y="31"/>
                      <a:pt x="1808" y="3"/>
                      <a:pt x="1776" y="1"/>
                    </a:cubicBezTo>
                    <a:cubicBezTo>
                      <a:pt x="1775" y="1"/>
                      <a:pt x="1773" y="1"/>
                      <a:pt x="17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1"/>
              <p:cNvSpPr/>
              <p:nvPr/>
            </p:nvSpPr>
            <p:spPr>
              <a:xfrm>
                <a:off x="8707879" y="4271108"/>
                <a:ext cx="209168" cy="127440"/>
              </a:xfrm>
              <a:custGeom>
                <a:avLst/>
                <a:gdLst/>
                <a:ahLst/>
                <a:cxnLst/>
                <a:rect l="l" t="t" r="r" b="b"/>
                <a:pathLst>
                  <a:path w="1812" h="1104" extrusionOk="0">
                    <a:moveTo>
                      <a:pt x="97" y="1"/>
                    </a:moveTo>
                    <a:cubicBezTo>
                      <a:pt x="78" y="1"/>
                      <a:pt x="63" y="9"/>
                      <a:pt x="51" y="27"/>
                    </a:cubicBezTo>
                    <a:cubicBezTo>
                      <a:pt x="13" y="84"/>
                      <a:pt x="0" y="103"/>
                      <a:pt x="1198" y="1091"/>
                    </a:cubicBezTo>
                    <a:cubicBezTo>
                      <a:pt x="1209" y="1099"/>
                      <a:pt x="1222" y="1104"/>
                      <a:pt x="1234" y="1104"/>
                    </a:cubicBezTo>
                    <a:lnTo>
                      <a:pt x="1237" y="1104"/>
                    </a:lnTo>
                    <a:cubicBezTo>
                      <a:pt x="1290" y="1102"/>
                      <a:pt x="1313" y="1036"/>
                      <a:pt x="1273" y="1001"/>
                    </a:cubicBezTo>
                    <a:cubicBezTo>
                      <a:pt x="958" y="744"/>
                      <a:pt x="494" y="355"/>
                      <a:pt x="272" y="154"/>
                    </a:cubicBezTo>
                    <a:cubicBezTo>
                      <a:pt x="372" y="154"/>
                      <a:pt x="472" y="148"/>
                      <a:pt x="573" y="137"/>
                    </a:cubicBezTo>
                    <a:cubicBezTo>
                      <a:pt x="697" y="127"/>
                      <a:pt x="831" y="115"/>
                      <a:pt x="963" y="115"/>
                    </a:cubicBezTo>
                    <a:cubicBezTo>
                      <a:pt x="1251" y="115"/>
                      <a:pt x="1531" y="171"/>
                      <a:pt x="1688" y="416"/>
                    </a:cubicBezTo>
                    <a:cubicBezTo>
                      <a:pt x="1700" y="435"/>
                      <a:pt x="1717" y="442"/>
                      <a:pt x="1734" y="442"/>
                    </a:cubicBezTo>
                    <a:cubicBezTo>
                      <a:pt x="1773" y="442"/>
                      <a:pt x="1811" y="399"/>
                      <a:pt x="1786" y="355"/>
                    </a:cubicBezTo>
                    <a:cubicBezTo>
                      <a:pt x="1600" y="66"/>
                      <a:pt x="1276" y="2"/>
                      <a:pt x="959" y="2"/>
                    </a:cubicBezTo>
                    <a:cubicBezTo>
                      <a:pt x="821" y="2"/>
                      <a:pt x="685" y="14"/>
                      <a:pt x="562" y="25"/>
                    </a:cubicBezTo>
                    <a:cubicBezTo>
                      <a:pt x="466" y="33"/>
                      <a:pt x="374" y="41"/>
                      <a:pt x="298" y="41"/>
                    </a:cubicBezTo>
                    <a:cubicBezTo>
                      <a:pt x="234" y="41"/>
                      <a:pt x="183" y="35"/>
                      <a:pt x="153" y="18"/>
                    </a:cubicBezTo>
                    <a:cubicBezTo>
                      <a:pt x="132" y="7"/>
                      <a:pt x="113" y="1"/>
                      <a:pt x="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1"/>
              <p:cNvSpPr/>
              <p:nvPr/>
            </p:nvSpPr>
            <p:spPr>
              <a:xfrm>
                <a:off x="7763738" y="4443914"/>
                <a:ext cx="385437" cy="97081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841" extrusionOk="0">
                    <a:moveTo>
                      <a:pt x="3261" y="1"/>
                    </a:moveTo>
                    <a:cubicBezTo>
                      <a:pt x="3244" y="1"/>
                      <a:pt x="3226" y="9"/>
                      <a:pt x="3214" y="28"/>
                    </a:cubicBezTo>
                    <a:lnTo>
                      <a:pt x="2812" y="688"/>
                    </a:lnTo>
                    <a:lnTo>
                      <a:pt x="226" y="724"/>
                    </a:lnTo>
                    <a:lnTo>
                      <a:pt x="120" y="124"/>
                    </a:lnTo>
                    <a:cubicBezTo>
                      <a:pt x="112" y="94"/>
                      <a:pt x="88" y="80"/>
                      <a:pt x="64" y="80"/>
                    </a:cubicBezTo>
                    <a:cubicBezTo>
                      <a:pt x="33" y="80"/>
                      <a:pt x="1" y="104"/>
                      <a:pt x="7" y="145"/>
                    </a:cubicBezTo>
                    <a:lnTo>
                      <a:pt x="120" y="792"/>
                    </a:lnTo>
                    <a:cubicBezTo>
                      <a:pt x="126" y="820"/>
                      <a:pt x="149" y="839"/>
                      <a:pt x="177" y="841"/>
                    </a:cubicBezTo>
                    <a:lnTo>
                      <a:pt x="177" y="839"/>
                    </a:lnTo>
                    <a:lnTo>
                      <a:pt x="2846" y="801"/>
                    </a:lnTo>
                    <a:cubicBezTo>
                      <a:pt x="2865" y="801"/>
                      <a:pt x="2882" y="790"/>
                      <a:pt x="2893" y="775"/>
                    </a:cubicBezTo>
                    <a:lnTo>
                      <a:pt x="3312" y="88"/>
                    </a:lnTo>
                    <a:cubicBezTo>
                      <a:pt x="3339" y="43"/>
                      <a:pt x="3300" y="1"/>
                      <a:pt x="32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1"/>
              <p:cNvSpPr/>
              <p:nvPr/>
            </p:nvSpPr>
            <p:spPr>
              <a:xfrm>
                <a:off x="7044926" y="4474851"/>
                <a:ext cx="658210" cy="83690"/>
              </a:xfrm>
              <a:custGeom>
                <a:avLst/>
                <a:gdLst/>
                <a:ahLst/>
                <a:cxnLst/>
                <a:rect l="l" t="t" r="r" b="b"/>
                <a:pathLst>
                  <a:path w="5702" h="725" extrusionOk="0">
                    <a:moveTo>
                      <a:pt x="5640" y="0"/>
                    </a:moveTo>
                    <a:cubicBezTo>
                      <a:pt x="5639" y="0"/>
                      <a:pt x="5637" y="0"/>
                      <a:pt x="5636" y="1"/>
                    </a:cubicBezTo>
                    <a:cubicBezTo>
                      <a:pt x="5419" y="22"/>
                      <a:pt x="330" y="535"/>
                      <a:pt x="62" y="611"/>
                    </a:cubicBezTo>
                    <a:cubicBezTo>
                      <a:pt x="0" y="630"/>
                      <a:pt x="13" y="724"/>
                      <a:pt x="77" y="724"/>
                    </a:cubicBezTo>
                    <a:cubicBezTo>
                      <a:pt x="83" y="724"/>
                      <a:pt x="88" y="724"/>
                      <a:pt x="94" y="722"/>
                    </a:cubicBezTo>
                    <a:cubicBezTo>
                      <a:pt x="300" y="662"/>
                      <a:pt x="3816" y="298"/>
                      <a:pt x="5646" y="113"/>
                    </a:cubicBezTo>
                    <a:cubicBezTo>
                      <a:pt x="5678" y="111"/>
                      <a:pt x="5702" y="84"/>
                      <a:pt x="5700" y="52"/>
                    </a:cubicBezTo>
                    <a:cubicBezTo>
                      <a:pt x="5696" y="21"/>
                      <a:pt x="5670" y="0"/>
                      <a:pt x="56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1"/>
              <p:cNvSpPr/>
              <p:nvPr/>
            </p:nvSpPr>
            <p:spPr>
              <a:xfrm>
                <a:off x="7124230" y="4037122"/>
                <a:ext cx="281661" cy="264115"/>
              </a:xfrm>
              <a:custGeom>
                <a:avLst/>
                <a:gdLst/>
                <a:ahLst/>
                <a:cxnLst/>
                <a:rect l="l" t="t" r="r" b="b"/>
                <a:pathLst>
                  <a:path w="2440" h="2288" extrusionOk="0">
                    <a:moveTo>
                      <a:pt x="954" y="0"/>
                    </a:moveTo>
                    <a:lnTo>
                      <a:pt x="839" y="762"/>
                    </a:lnTo>
                    <a:lnTo>
                      <a:pt x="1" y="1220"/>
                    </a:lnTo>
                    <a:lnTo>
                      <a:pt x="724" y="1488"/>
                    </a:lnTo>
                    <a:lnTo>
                      <a:pt x="763" y="2288"/>
                    </a:lnTo>
                    <a:lnTo>
                      <a:pt x="1335" y="1754"/>
                    </a:lnTo>
                    <a:lnTo>
                      <a:pt x="2286" y="1905"/>
                    </a:lnTo>
                    <a:lnTo>
                      <a:pt x="1831" y="1220"/>
                    </a:lnTo>
                    <a:lnTo>
                      <a:pt x="2440" y="534"/>
                    </a:lnTo>
                    <a:lnTo>
                      <a:pt x="1563" y="534"/>
                    </a:lnTo>
                    <a:lnTo>
                      <a:pt x="954" y="0"/>
                    </a:lnTo>
                    <a:close/>
                  </a:path>
                </a:pathLst>
              </a:custGeom>
              <a:solidFill>
                <a:srgbClr val="FD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1"/>
              <p:cNvSpPr/>
              <p:nvPr/>
            </p:nvSpPr>
            <p:spPr>
              <a:xfrm>
                <a:off x="8369770" y="2648094"/>
                <a:ext cx="552126" cy="432650"/>
              </a:xfrm>
              <a:custGeom>
                <a:avLst/>
                <a:gdLst/>
                <a:ahLst/>
                <a:cxnLst/>
                <a:rect l="l" t="t" r="r" b="b"/>
                <a:pathLst>
                  <a:path w="4783" h="3748" extrusionOk="0">
                    <a:moveTo>
                      <a:pt x="1559" y="0"/>
                    </a:moveTo>
                    <a:cubicBezTo>
                      <a:pt x="11" y="0"/>
                      <a:pt x="1" y="1897"/>
                      <a:pt x="1" y="1897"/>
                    </a:cubicBezTo>
                    <a:cubicBezTo>
                      <a:pt x="58" y="1893"/>
                      <a:pt x="114" y="1891"/>
                      <a:pt x="167" y="1891"/>
                    </a:cubicBezTo>
                    <a:cubicBezTo>
                      <a:pt x="1565" y="1891"/>
                      <a:pt x="1352" y="3071"/>
                      <a:pt x="1961" y="3523"/>
                    </a:cubicBezTo>
                    <a:cubicBezTo>
                      <a:pt x="2169" y="3678"/>
                      <a:pt x="2500" y="3748"/>
                      <a:pt x="2852" y="3748"/>
                    </a:cubicBezTo>
                    <a:cubicBezTo>
                      <a:pt x="3570" y="3748"/>
                      <a:pt x="4380" y="3458"/>
                      <a:pt x="4444" y="3001"/>
                    </a:cubicBezTo>
                    <a:cubicBezTo>
                      <a:pt x="4474" y="2788"/>
                      <a:pt x="3640" y="2550"/>
                      <a:pt x="3640" y="2550"/>
                    </a:cubicBezTo>
                    <a:cubicBezTo>
                      <a:pt x="3640" y="2550"/>
                      <a:pt x="4783" y="2020"/>
                      <a:pt x="4129" y="1877"/>
                    </a:cubicBezTo>
                    <a:cubicBezTo>
                      <a:pt x="3478" y="1735"/>
                      <a:pt x="3153" y="22"/>
                      <a:pt x="1582" y="0"/>
                    </a:cubicBezTo>
                    <a:cubicBezTo>
                      <a:pt x="1574" y="0"/>
                      <a:pt x="1566" y="0"/>
                      <a:pt x="15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1"/>
              <p:cNvSpPr/>
              <p:nvPr/>
            </p:nvSpPr>
            <p:spPr>
              <a:xfrm>
                <a:off x="7934235" y="2599150"/>
                <a:ext cx="507452" cy="328528"/>
              </a:xfrm>
              <a:custGeom>
                <a:avLst/>
                <a:gdLst/>
                <a:ahLst/>
                <a:cxnLst/>
                <a:rect l="l" t="t" r="r" b="b"/>
                <a:pathLst>
                  <a:path w="4396" h="2846" extrusionOk="0">
                    <a:moveTo>
                      <a:pt x="3060" y="1"/>
                    </a:moveTo>
                    <a:cubicBezTo>
                      <a:pt x="1787" y="1"/>
                      <a:pt x="1569" y="1401"/>
                      <a:pt x="423" y="1401"/>
                    </a:cubicBezTo>
                    <a:cubicBezTo>
                      <a:pt x="417" y="1401"/>
                      <a:pt x="411" y="1401"/>
                      <a:pt x="405" y="1401"/>
                    </a:cubicBezTo>
                    <a:cubicBezTo>
                      <a:pt x="402" y="1401"/>
                      <a:pt x="399" y="1401"/>
                      <a:pt x="397" y="1401"/>
                    </a:cubicBezTo>
                    <a:cubicBezTo>
                      <a:pt x="18" y="1401"/>
                      <a:pt x="194" y="1854"/>
                      <a:pt x="1069" y="2050"/>
                    </a:cubicBezTo>
                    <a:cubicBezTo>
                      <a:pt x="1171" y="2072"/>
                      <a:pt x="0" y="2018"/>
                      <a:pt x="215" y="2301"/>
                    </a:cubicBezTo>
                    <a:cubicBezTo>
                      <a:pt x="521" y="2708"/>
                      <a:pt x="790" y="2846"/>
                      <a:pt x="1055" y="2846"/>
                    </a:cubicBezTo>
                    <a:cubicBezTo>
                      <a:pt x="1612" y="2846"/>
                      <a:pt x="2154" y="2240"/>
                      <a:pt x="2990" y="2240"/>
                    </a:cubicBezTo>
                    <a:cubicBezTo>
                      <a:pt x="3136" y="2240"/>
                      <a:pt x="3291" y="2258"/>
                      <a:pt x="3457" y="2301"/>
                    </a:cubicBezTo>
                    <a:cubicBezTo>
                      <a:pt x="3530" y="2321"/>
                      <a:pt x="3597" y="2330"/>
                      <a:pt x="3658" y="2330"/>
                    </a:cubicBezTo>
                    <a:cubicBezTo>
                      <a:pt x="4295" y="2330"/>
                      <a:pt x="4272" y="1367"/>
                      <a:pt x="4272" y="1367"/>
                    </a:cubicBezTo>
                    <a:lnTo>
                      <a:pt x="4272" y="1367"/>
                    </a:lnTo>
                    <a:lnTo>
                      <a:pt x="4312" y="1469"/>
                    </a:lnTo>
                    <a:cubicBezTo>
                      <a:pt x="4312" y="1469"/>
                      <a:pt x="4395" y="20"/>
                      <a:pt x="3088" y="1"/>
                    </a:cubicBezTo>
                    <a:cubicBezTo>
                      <a:pt x="3079" y="1"/>
                      <a:pt x="3069" y="1"/>
                      <a:pt x="30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1"/>
              <p:cNvSpPr/>
              <p:nvPr/>
            </p:nvSpPr>
            <p:spPr>
              <a:xfrm>
                <a:off x="8385123" y="2794812"/>
                <a:ext cx="294821" cy="213786"/>
              </a:xfrm>
              <a:custGeom>
                <a:avLst/>
                <a:gdLst/>
                <a:ahLst/>
                <a:cxnLst/>
                <a:rect l="l" t="t" r="r" b="b"/>
                <a:pathLst>
                  <a:path w="2554" h="1852" extrusionOk="0">
                    <a:moveTo>
                      <a:pt x="874" y="0"/>
                    </a:moveTo>
                    <a:cubicBezTo>
                      <a:pt x="412" y="0"/>
                      <a:pt x="57" y="291"/>
                      <a:pt x="51" y="296"/>
                    </a:cubicBezTo>
                    <a:cubicBezTo>
                      <a:pt x="1" y="334"/>
                      <a:pt x="38" y="400"/>
                      <a:pt x="86" y="400"/>
                    </a:cubicBezTo>
                    <a:cubicBezTo>
                      <a:pt x="99" y="400"/>
                      <a:pt x="112" y="395"/>
                      <a:pt x="125" y="383"/>
                    </a:cubicBezTo>
                    <a:cubicBezTo>
                      <a:pt x="130" y="380"/>
                      <a:pt x="453" y="114"/>
                      <a:pt x="873" y="114"/>
                    </a:cubicBezTo>
                    <a:cubicBezTo>
                      <a:pt x="1048" y="114"/>
                      <a:pt x="1240" y="161"/>
                      <a:pt x="1432" y="292"/>
                    </a:cubicBezTo>
                    <a:cubicBezTo>
                      <a:pt x="1717" y="487"/>
                      <a:pt x="1743" y="764"/>
                      <a:pt x="1766" y="1030"/>
                    </a:cubicBezTo>
                    <a:cubicBezTo>
                      <a:pt x="1798" y="1381"/>
                      <a:pt x="1832" y="1747"/>
                      <a:pt x="2466" y="1851"/>
                    </a:cubicBezTo>
                    <a:lnTo>
                      <a:pt x="2477" y="1851"/>
                    </a:lnTo>
                    <a:cubicBezTo>
                      <a:pt x="2547" y="1849"/>
                      <a:pt x="2553" y="1749"/>
                      <a:pt x="2485" y="1737"/>
                    </a:cubicBezTo>
                    <a:cubicBezTo>
                      <a:pt x="1936" y="1649"/>
                      <a:pt x="1913" y="1370"/>
                      <a:pt x="1881" y="1019"/>
                    </a:cubicBezTo>
                    <a:cubicBezTo>
                      <a:pt x="1855" y="738"/>
                      <a:pt x="1826" y="423"/>
                      <a:pt x="1496" y="198"/>
                    </a:cubicBezTo>
                    <a:cubicBezTo>
                      <a:pt x="1281" y="52"/>
                      <a:pt x="1068" y="0"/>
                      <a:pt x="8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1"/>
              <p:cNvSpPr/>
              <p:nvPr/>
            </p:nvSpPr>
            <p:spPr>
              <a:xfrm>
                <a:off x="8087071" y="2766992"/>
                <a:ext cx="264115" cy="111857"/>
              </a:xfrm>
              <a:custGeom>
                <a:avLst/>
                <a:gdLst/>
                <a:ahLst/>
                <a:cxnLst/>
                <a:rect l="l" t="t" r="r" b="b"/>
                <a:pathLst>
                  <a:path w="2288" h="969" extrusionOk="0">
                    <a:moveTo>
                      <a:pt x="1227" y="0"/>
                    </a:moveTo>
                    <a:cubicBezTo>
                      <a:pt x="659" y="0"/>
                      <a:pt x="396" y="411"/>
                      <a:pt x="236" y="658"/>
                    </a:cubicBezTo>
                    <a:cubicBezTo>
                      <a:pt x="177" y="750"/>
                      <a:pt x="111" y="852"/>
                      <a:pt x="73" y="856"/>
                    </a:cubicBezTo>
                    <a:cubicBezTo>
                      <a:pt x="0" y="862"/>
                      <a:pt x="4" y="969"/>
                      <a:pt x="77" y="969"/>
                    </a:cubicBezTo>
                    <a:lnTo>
                      <a:pt x="81" y="969"/>
                    </a:lnTo>
                    <a:cubicBezTo>
                      <a:pt x="175" y="962"/>
                      <a:pt x="241" y="860"/>
                      <a:pt x="332" y="720"/>
                    </a:cubicBezTo>
                    <a:cubicBezTo>
                      <a:pt x="498" y="462"/>
                      <a:pt x="727" y="114"/>
                      <a:pt x="1230" y="114"/>
                    </a:cubicBezTo>
                    <a:cubicBezTo>
                      <a:pt x="1250" y="114"/>
                      <a:pt x="1271" y="114"/>
                      <a:pt x="1292" y="115"/>
                    </a:cubicBezTo>
                    <a:cubicBezTo>
                      <a:pt x="2084" y="160"/>
                      <a:pt x="2169" y="647"/>
                      <a:pt x="2171" y="669"/>
                    </a:cubicBezTo>
                    <a:cubicBezTo>
                      <a:pt x="2178" y="700"/>
                      <a:pt x="2202" y="714"/>
                      <a:pt x="2226" y="714"/>
                    </a:cubicBezTo>
                    <a:cubicBezTo>
                      <a:pt x="2257" y="714"/>
                      <a:pt x="2287" y="692"/>
                      <a:pt x="2284" y="652"/>
                    </a:cubicBezTo>
                    <a:cubicBezTo>
                      <a:pt x="2282" y="626"/>
                      <a:pt x="2188" y="52"/>
                      <a:pt x="1298" y="3"/>
                    </a:cubicBezTo>
                    <a:cubicBezTo>
                      <a:pt x="1274" y="1"/>
                      <a:pt x="1250" y="0"/>
                      <a:pt x="12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31"/>
              <p:cNvSpPr/>
              <p:nvPr/>
            </p:nvSpPr>
            <p:spPr>
              <a:xfrm>
                <a:off x="8070564" y="2674067"/>
                <a:ext cx="293205" cy="110010"/>
              </a:xfrm>
              <a:custGeom>
                <a:avLst/>
                <a:gdLst/>
                <a:ahLst/>
                <a:cxnLst/>
                <a:rect l="l" t="t" r="r" b="b"/>
                <a:pathLst>
                  <a:path w="2540" h="953" extrusionOk="0">
                    <a:moveTo>
                      <a:pt x="1437" y="1"/>
                    </a:moveTo>
                    <a:cubicBezTo>
                      <a:pt x="1089" y="1"/>
                      <a:pt x="795" y="282"/>
                      <a:pt x="554" y="512"/>
                    </a:cubicBezTo>
                    <a:cubicBezTo>
                      <a:pt x="377" y="681"/>
                      <a:pt x="209" y="838"/>
                      <a:pt x="79" y="838"/>
                    </a:cubicBezTo>
                    <a:cubicBezTo>
                      <a:pt x="75" y="838"/>
                      <a:pt x="71" y="838"/>
                      <a:pt x="67" y="837"/>
                    </a:cubicBezTo>
                    <a:cubicBezTo>
                      <a:pt x="65" y="837"/>
                      <a:pt x="64" y="837"/>
                      <a:pt x="63" y="837"/>
                    </a:cubicBezTo>
                    <a:cubicBezTo>
                      <a:pt x="32" y="837"/>
                      <a:pt x="7" y="860"/>
                      <a:pt x="5" y="891"/>
                    </a:cubicBezTo>
                    <a:cubicBezTo>
                      <a:pt x="1" y="923"/>
                      <a:pt x="26" y="950"/>
                      <a:pt x="58" y="952"/>
                    </a:cubicBezTo>
                    <a:lnTo>
                      <a:pt x="79" y="952"/>
                    </a:lnTo>
                    <a:cubicBezTo>
                      <a:pt x="256" y="952"/>
                      <a:pt x="430" y="786"/>
                      <a:pt x="633" y="595"/>
                    </a:cubicBezTo>
                    <a:cubicBezTo>
                      <a:pt x="869" y="370"/>
                      <a:pt x="1136" y="116"/>
                      <a:pt x="1435" y="116"/>
                    </a:cubicBezTo>
                    <a:cubicBezTo>
                      <a:pt x="1473" y="116"/>
                      <a:pt x="1511" y="120"/>
                      <a:pt x="1550" y="129"/>
                    </a:cubicBezTo>
                    <a:cubicBezTo>
                      <a:pt x="2161" y="263"/>
                      <a:pt x="2410" y="816"/>
                      <a:pt x="2412" y="822"/>
                    </a:cubicBezTo>
                    <a:cubicBezTo>
                      <a:pt x="2422" y="849"/>
                      <a:pt x="2442" y="860"/>
                      <a:pt x="2463" y="860"/>
                    </a:cubicBezTo>
                    <a:cubicBezTo>
                      <a:pt x="2501" y="860"/>
                      <a:pt x="2539" y="823"/>
                      <a:pt x="2516" y="778"/>
                    </a:cubicBezTo>
                    <a:cubicBezTo>
                      <a:pt x="2505" y="752"/>
                      <a:pt x="2244" y="163"/>
                      <a:pt x="1575" y="16"/>
                    </a:cubicBezTo>
                    <a:cubicBezTo>
                      <a:pt x="1528" y="6"/>
                      <a:pt x="1482" y="1"/>
                      <a:pt x="14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1"/>
              <p:cNvSpPr/>
              <p:nvPr/>
            </p:nvSpPr>
            <p:spPr>
              <a:xfrm>
                <a:off x="8420562" y="2708351"/>
                <a:ext cx="334992" cy="224059"/>
              </a:xfrm>
              <a:custGeom>
                <a:avLst/>
                <a:gdLst/>
                <a:ahLst/>
                <a:cxnLst/>
                <a:rect l="l" t="t" r="r" b="b"/>
                <a:pathLst>
                  <a:path w="2902" h="1941" extrusionOk="0">
                    <a:moveTo>
                      <a:pt x="981" y="1"/>
                    </a:moveTo>
                    <a:cubicBezTo>
                      <a:pt x="449" y="1"/>
                      <a:pt x="44" y="427"/>
                      <a:pt x="40" y="432"/>
                    </a:cubicBezTo>
                    <a:cubicBezTo>
                      <a:pt x="1" y="475"/>
                      <a:pt x="39" y="530"/>
                      <a:pt x="83" y="530"/>
                    </a:cubicBezTo>
                    <a:cubicBezTo>
                      <a:pt x="97" y="530"/>
                      <a:pt x="112" y="524"/>
                      <a:pt x="125" y="511"/>
                    </a:cubicBezTo>
                    <a:cubicBezTo>
                      <a:pt x="128" y="504"/>
                      <a:pt x="500" y="115"/>
                      <a:pt x="981" y="115"/>
                    </a:cubicBezTo>
                    <a:cubicBezTo>
                      <a:pt x="1123" y="115"/>
                      <a:pt x="1275" y="149"/>
                      <a:pt x="1429" y="236"/>
                    </a:cubicBezTo>
                    <a:cubicBezTo>
                      <a:pt x="1765" y="428"/>
                      <a:pt x="1972" y="862"/>
                      <a:pt x="2153" y="1245"/>
                    </a:cubicBezTo>
                    <a:cubicBezTo>
                      <a:pt x="2327" y="1615"/>
                      <a:pt x="2481" y="1941"/>
                      <a:pt x="2721" y="1941"/>
                    </a:cubicBezTo>
                    <a:cubicBezTo>
                      <a:pt x="2761" y="1941"/>
                      <a:pt x="2802" y="1932"/>
                      <a:pt x="2840" y="1917"/>
                    </a:cubicBezTo>
                    <a:cubicBezTo>
                      <a:pt x="2902" y="1891"/>
                      <a:pt x="2876" y="1806"/>
                      <a:pt x="2820" y="1806"/>
                    </a:cubicBezTo>
                    <a:cubicBezTo>
                      <a:pt x="2813" y="1806"/>
                      <a:pt x="2804" y="1807"/>
                      <a:pt x="2795" y="1811"/>
                    </a:cubicBezTo>
                    <a:cubicBezTo>
                      <a:pt x="2771" y="1821"/>
                      <a:pt x="2748" y="1826"/>
                      <a:pt x="2726" y="1826"/>
                    </a:cubicBezTo>
                    <a:cubicBezTo>
                      <a:pt x="2563" y="1826"/>
                      <a:pt x="2434" y="1577"/>
                      <a:pt x="2255" y="1196"/>
                    </a:cubicBezTo>
                    <a:cubicBezTo>
                      <a:pt x="2068" y="798"/>
                      <a:pt x="1855" y="345"/>
                      <a:pt x="1487" y="138"/>
                    </a:cubicBezTo>
                    <a:cubicBezTo>
                      <a:pt x="1312" y="39"/>
                      <a:pt x="1141" y="1"/>
                      <a:pt x="9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1"/>
              <p:cNvSpPr/>
              <p:nvPr/>
            </p:nvSpPr>
            <p:spPr>
              <a:xfrm>
                <a:off x="8636540" y="3033416"/>
                <a:ext cx="204551" cy="55062"/>
              </a:xfrm>
              <a:custGeom>
                <a:avLst/>
                <a:gdLst/>
                <a:ahLst/>
                <a:cxnLst/>
                <a:rect l="l" t="t" r="r" b="b"/>
                <a:pathLst>
                  <a:path w="1772" h="477" extrusionOk="0">
                    <a:moveTo>
                      <a:pt x="1690" y="1"/>
                    </a:moveTo>
                    <a:cubicBezTo>
                      <a:pt x="1678" y="1"/>
                      <a:pt x="1665" y="6"/>
                      <a:pt x="1652" y="16"/>
                    </a:cubicBezTo>
                    <a:cubicBezTo>
                      <a:pt x="1313" y="314"/>
                      <a:pt x="706" y="361"/>
                      <a:pt x="349" y="361"/>
                    </a:cubicBezTo>
                    <a:cubicBezTo>
                      <a:pt x="182" y="361"/>
                      <a:pt x="70" y="351"/>
                      <a:pt x="67" y="351"/>
                    </a:cubicBezTo>
                    <a:cubicBezTo>
                      <a:pt x="65" y="350"/>
                      <a:pt x="64" y="350"/>
                      <a:pt x="62" y="350"/>
                    </a:cubicBezTo>
                    <a:cubicBezTo>
                      <a:pt x="32" y="350"/>
                      <a:pt x="7" y="371"/>
                      <a:pt x="5" y="402"/>
                    </a:cubicBezTo>
                    <a:cubicBezTo>
                      <a:pt x="1" y="434"/>
                      <a:pt x="24" y="461"/>
                      <a:pt x="56" y="463"/>
                    </a:cubicBezTo>
                    <a:cubicBezTo>
                      <a:pt x="69" y="465"/>
                      <a:pt x="188" y="476"/>
                      <a:pt x="361" y="476"/>
                    </a:cubicBezTo>
                    <a:cubicBezTo>
                      <a:pt x="735" y="476"/>
                      <a:pt x="1361" y="425"/>
                      <a:pt x="1727" y="102"/>
                    </a:cubicBezTo>
                    <a:cubicBezTo>
                      <a:pt x="1772" y="63"/>
                      <a:pt x="1736" y="1"/>
                      <a:pt x="16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1"/>
              <p:cNvSpPr/>
              <p:nvPr/>
            </p:nvSpPr>
            <p:spPr>
              <a:xfrm>
                <a:off x="8641388" y="3150351"/>
                <a:ext cx="95811" cy="102968"/>
              </a:xfrm>
              <a:custGeom>
                <a:avLst/>
                <a:gdLst/>
                <a:ahLst/>
                <a:cxnLst/>
                <a:rect l="l" t="t" r="r" b="b"/>
                <a:pathLst>
                  <a:path w="830" h="892" extrusionOk="0">
                    <a:moveTo>
                      <a:pt x="84" y="0"/>
                    </a:moveTo>
                    <a:cubicBezTo>
                      <a:pt x="35" y="0"/>
                      <a:pt x="0" y="69"/>
                      <a:pt x="50" y="106"/>
                    </a:cubicBezTo>
                    <a:cubicBezTo>
                      <a:pt x="57" y="110"/>
                      <a:pt x="591" y="493"/>
                      <a:pt x="710" y="851"/>
                    </a:cubicBezTo>
                    <a:cubicBezTo>
                      <a:pt x="719" y="874"/>
                      <a:pt x="740" y="891"/>
                      <a:pt x="763" y="891"/>
                    </a:cubicBezTo>
                    <a:cubicBezTo>
                      <a:pt x="770" y="891"/>
                      <a:pt x="776" y="889"/>
                      <a:pt x="782" y="887"/>
                    </a:cubicBezTo>
                    <a:cubicBezTo>
                      <a:pt x="812" y="878"/>
                      <a:pt x="829" y="844"/>
                      <a:pt x="819" y="814"/>
                    </a:cubicBezTo>
                    <a:cubicBezTo>
                      <a:pt x="689" y="423"/>
                      <a:pt x="140" y="29"/>
                      <a:pt x="118" y="12"/>
                    </a:cubicBezTo>
                    <a:cubicBezTo>
                      <a:pt x="107" y="4"/>
                      <a:pt x="95" y="0"/>
                      <a:pt x="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1"/>
              <p:cNvSpPr/>
              <p:nvPr/>
            </p:nvSpPr>
            <p:spPr>
              <a:xfrm>
                <a:off x="8650854" y="3110411"/>
                <a:ext cx="157107" cy="64297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557" extrusionOk="0">
                    <a:moveTo>
                      <a:pt x="548" y="0"/>
                    </a:moveTo>
                    <a:cubicBezTo>
                      <a:pt x="291" y="0"/>
                      <a:pt x="69" y="59"/>
                      <a:pt x="49" y="64"/>
                    </a:cubicBezTo>
                    <a:cubicBezTo>
                      <a:pt x="17" y="73"/>
                      <a:pt x="0" y="105"/>
                      <a:pt x="9" y="135"/>
                    </a:cubicBezTo>
                    <a:cubicBezTo>
                      <a:pt x="16" y="161"/>
                      <a:pt x="37" y="177"/>
                      <a:pt x="63" y="177"/>
                    </a:cubicBezTo>
                    <a:cubicBezTo>
                      <a:pt x="68" y="177"/>
                      <a:pt x="74" y="177"/>
                      <a:pt x="79" y="175"/>
                    </a:cubicBezTo>
                    <a:cubicBezTo>
                      <a:pt x="83" y="174"/>
                      <a:pt x="297" y="118"/>
                      <a:pt x="542" y="118"/>
                    </a:cubicBezTo>
                    <a:cubicBezTo>
                      <a:pt x="825" y="118"/>
                      <a:pt x="1150" y="193"/>
                      <a:pt x="1241" y="516"/>
                    </a:cubicBezTo>
                    <a:cubicBezTo>
                      <a:pt x="1250" y="539"/>
                      <a:pt x="1271" y="556"/>
                      <a:pt x="1296" y="556"/>
                    </a:cubicBezTo>
                    <a:cubicBezTo>
                      <a:pt x="1303" y="556"/>
                      <a:pt x="1307" y="556"/>
                      <a:pt x="1313" y="554"/>
                    </a:cubicBezTo>
                    <a:cubicBezTo>
                      <a:pt x="1343" y="545"/>
                      <a:pt x="1360" y="514"/>
                      <a:pt x="1352" y="484"/>
                    </a:cubicBezTo>
                    <a:cubicBezTo>
                      <a:pt x="1240" y="90"/>
                      <a:pt x="866" y="0"/>
                      <a:pt x="5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1"/>
              <p:cNvSpPr/>
              <p:nvPr/>
            </p:nvSpPr>
            <p:spPr>
              <a:xfrm>
                <a:off x="8020927" y="3678581"/>
                <a:ext cx="159300" cy="35323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306" extrusionOk="0">
                    <a:moveTo>
                      <a:pt x="60" y="1"/>
                    </a:moveTo>
                    <a:cubicBezTo>
                      <a:pt x="32" y="1"/>
                      <a:pt x="7" y="23"/>
                      <a:pt x="5" y="50"/>
                    </a:cubicBezTo>
                    <a:cubicBezTo>
                      <a:pt x="1" y="82"/>
                      <a:pt x="22" y="110"/>
                      <a:pt x="54" y="114"/>
                    </a:cubicBezTo>
                    <a:cubicBezTo>
                      <a:pt x="65" y="116"/>
                      <a:pt x="1058" y="231"/>
                      <a:pt x="1282" y="303"/>
                    </a:cubicBezTo>
                    <a:cubicBezTo>
                      <a:pt x="1288" y="305"/>
                      <a:pt x="1295" y="305"/>
                      <a:pt x="1301" y="305"/>
                    </a:cubicBezTo>
                    <a:cubicBezTo>
                      <a:pt x="1365" y="305"/>
                      <a:pt x="1380" y="214"/>
                      <a:pt x="1318" y="195"/>
                    </a:cubicBezTo>
                    <a:cubicBezTo>
                      <a:pt x="1082" y="118"/>
                      <a:pt x="109" y="5"/>
                      <a:pt x="67" y="1"/>
                    </a:cubicBezTo>
                    <a:cubicBezTo>
                      <a:pt x="64" y="1"/>
                      <a:pt x="62" y="1"/>
                      <a:pt x="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1"/>
              <p:cNvSpPr/>
              <p:nvPr/>
            </p:nvSpPr>
            <p:spPr>
              <a:xfrm>
                <a:off x="8458771" y="3688278"/>
                <a:ext cx="85653" cy="18931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64" extrusionOk="0">
                    <a:moveTo>
                      <a:pt x="562" y="1"/>
                    </a:moveTo>
                    <a:cubicBezTo>
                      <a:pt x="381" y="1"/>
                      <a:pt x="107" y="46"/>
                      <a:pt x="70" y="51"/>
                    </a:cubicBezTo>
                    <a:cubicBezTo>
                      <a:pt x="0" y="62"/>
                      <a:pt x="9" y="164"/>
                      <a:pt x="79" y="164"/>
                    </a:cubicBezTo>
                    <a:lnTo>
                      <a:pt x="89" y="164"/>
                    </a:lnTo>
                    <a:cubicBezTo>
                      <a:pt x="182" y="149"/>
                      <a:pt x="414" y="115"/>
                      <a:pt x="559" y="115"/>
                    </a:cubicBezTo>
                    <a:cubicBezTo>
                      <a:pt x="594" y="115"/>
                      <a:pt x="623" y="117"/>
                      <a:pt x="645" y="121"/>
                    </a:cubicBezTo>
                    <a:cubicBezTo>
                      <a:pt x="650" y="123"/>
                      <a:pt x="656" y="123"/>
                      <a:pt x="661" y="123"/>
                    </a:cubicBezTo>
                    <a:cubicBezTo>
                      <a:pt x="725" y="123"/>
                      <a:pt x="741" y="18"/>
                      <a:pt x="666" y="9"/>
                    </a:cubicBezTo>
                    <a:cubicBezTo>
                      <a:pt x="639" y="3"/>
                      <a:pt x="603" y="1"/>
                      <a:pt x="5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1"/>
              <p:cNvSpPr/>
              <p:nvPr/>
            </p:nvSpPr>
            <p:spPr>
              <a:xfrm>
                <a:off x="7749771" y="3752921"/>
                <a:ext cx="157569" cy="625773"/>
              </a:xfrm>
              <a:custGeom>
                <a:avLst/>
                <a:gdLst/>
                <a:ahLst/>
                <a:cxnLst/>
                <a:rect l="l" t="t" r="r" b="b"/>
                <a:pathLst>
                  <a:path w="1365" h="5421" extrusionOk="0">
                    <a:moveTo>
                      <a:pt x="1286" y="0"/>
                    </a:moveTo>
                    <a:cubicBezTo>
                      <a:pt x="1268" y="0"/>
                      <a:pt x="1251" y="8"/>
                      <a:pt x="1239" y="27"/>
                    </a:cubicBezTo>
                    <a:cubicBezTo>
                      <a:pt x="1200" y="93"/>
                      <a:pt x="245" y="1641"/>
                      <a:pt x="100" y="1960"/>
                    </a:cubicBezTo>
                    <a:cubicBezTo>
                      <a:pt x="0" y="2179"/>
                      <a:pt x="345" y="2634"/>
                      <a:pt x="809" y="3205"/>
                    </a:cubicBezTo>
                    <a:cubicBezTo>
                      <a:pt x="941" y="3367"/>
                      <a:pt x="1090" y="3550"/>
                      <a:pt x="1113" y="3607"/>
                    </a:cubicBezTo>
                    <a:cubicBezTo>
                      <a:pt x="1075" y="3673"/>
                      <a:pt x="841" y="3909"/>
                      <a:pt x="668" y="4084"/>
                    </a:cubicBezTo>
                    <a:cubicBezTo>
                      <a:pt x="179" y="4580"/>
                      <a:pt x="104" y="4671"/>
                      <a:pt x="126" y="4741"/>
                    </a:cubicBezTo>
                    <a:cubicBezTo>
                      <a:pt x="156" y="4829"/>
                      <a:pt x="351" y="5361"/>
                      <a:pt x="360" y="5384"/>
                    </a:cubicBezTo>
                    <a:cubicBezTo>
                      <a:pt x="368" y="5405"/>
                      <a:pt x="390" y="5420"/>
                      <a:pt x="413" y="5420"/>
                    </a:cubicBezTo>
                    <a:lnTo>
                      <a:pt x="415" y="5420"/>
                    </a:lnTo>
                    <a:cubicBezTo>
                      <a:pt x="453" y="5420"/>
                      <a:pt x="481" y="5382"/>
                      <a:pt x="468" y="5344"/>
                    </a:cubicBezTo>
                    <a:cubicBezTo>
                      <a:pt x="466" y="5339"/>
                      <a:pt x="281" y="4837"/>
                      <a:pt x="241" y="4718"/>
                    </a:cubicBezTo>
                    <a:cubicBezTo>
                      <a:pt x="279" y="4643"/>
                      <a:pt x="549" y="4367"/>
                      <a:pt x="749" y="4165"/>
                    </a:cubicBezTo>
                    <a:cubicBezTo>
                      <a:pt x="1077" y="3833"/>
                      <a:pt x="1211" y="3692"/>
                      <a:pt x="1228" y="3628"/>
                    </a:cubicBezTo>
                    <a:cubicBezTo>
                      <a:pt x="1243" y="3567"/>
                      <a:pt x="1179" y="3479"/>
                      <a:pt x="898" y="3132"/>
                    </a:cubicBezTo>
                    <a:cubicBezTo>
                      <a:pt x="628" y="2800"/>
                      <a:pt x="124" y="2181"/>
                      <a:pt x="204" y="2007"/>
                    </a:cubicBezTo>
                    <a:cubicBezTo>
                      <a:pt x="347" y="1692"/>
                      <a:pt x="1328" y="104"/>
                      <a:pt x="1337" y="89"/>
                    </a:cubicBezTo>
                    <a:cubicBezTo>
                      <a:pt x="1365" y="43"/>
                      <a:pt x="1326" y="0"/>
                      <a:pt x="12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1"/>
              <p:cNvSpPr/>
              <p:nvPr/>
            </p:nvSpPr>
            <p:spPr>
              <a:xfrm>
                <a:off x="8047938" y="3786859"/>
                <a:ext cx="383706" cy="232140"/>
              </a:xfrm>
              <a:custGeom>
                <a:avLst/>
                <a:gdLst/>
                <a:ahLst/>
                <a:cxnLst/>
                <a:rect l="l" t="t" r="r" b="b"/>
                <a:pathLst>
                  <a:path w="3324" h="2011" extrusionOk="0">
                    <a:moveTo>
                      <a:pt x="3249" y="0"/>
                    </a:moveTo>
                    <a:cubicBezTo>
                      <a:pt x="3232" y="0"/>
                      <a:pt x="3214" y="9"/>
                      <a:pt x="3202" y="29"/>
                    </a:cubicBezTo>
                    <a:cubicBezTo>
                      <a:pt x="3190" y="49"/>
                      <a:pt x="2168" y="1896"/>
                      <a:pt x="1177" y="1896"/>
                    </a:cubicBezTo>
                    <a:cubicBezTo>
                      <a:pt x="1106" y="1896"/>
                      <a:pt x="1035" y="1886"/>
                      <a:pt x="965" y="1866"/>
                    </a:cubicBezTo>
                    <a:cubicBezTo>
                      <a:pt x="709" y="1794"/>
                      <a:pt x="520" y="1647"/>
                      <a:pt x="405" y="1432"/>
                    </a:cubicBezTo>
                    <a:cubicBezTo>
                      <a:pt x="124" y="908"/>
                      <a:pt x="358" y="140"/>
                      <a:pt x="363" y="131"/>
                    </a:cubicBezTo>
                    <a:cubicBezTo>
                      <a:pt x="378" y="86"/>
                      <a:pt x="341" y="55"/>
                      <a:pt x="306" y="55"/>
                    </a:cubicBezTo>
                    <a:cubicBezTo>
                      <a:pt x="283" y="55"/>
                      <a:pt x="260" y="68"/>
                      <a:pt x="252" y="97"/>
                    </a:cubicBezTo>
                    <a:cubicBezTo>
                      <a:pt x="243" y="129"/>
                      <a:pt x="1" y="919"/>
                      <a:pt x="305" y="1485"/>
                    </a:cubicBezTo>
                    <a:cubicBezTo>
                      <a:pt x="437" y="1730"/>
                      <a:pt x="648" y="1894"/>
                      <a:pt x="933" y="1977"/>
                    </a:cubicBezTo>
                    <a:cubicBezTo>
                      <a:pt x="1014" y="2000"/>
                      <a:pt x="1097" y="2011"/>
                      <a:pt x="1178" y="2011"/>
                    </a:cubicBezTo>
                    <a:cubicBezTo>
                      <a:pt x="2235" y="2011"/>
                      <a:pt x="3257" y="168"/>
                      <a:pt x="3302" y="82"/>
                    </a:cubicBezTo>
                    <a:cubicBezTo>
                      <a:pt x="3323" y="39"/>
                      <a:pt x="3287" y="0"/>
                      <a:pt x="32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1"/>
              <p:cNvSpPr/>
              <p:nvPr/>
            </p:nvSpPr>
            <p:spPr>
              <a:xfrm>
                <a:off x="8019195" y="4315089"/>
                <a:ext cx="73186" cy="104122"/>
              </a:xfrm>
              <a:custGeom>
                <a:avLst/>
                <a:gdLst/>
                <a:ahLst/>
                <a:cxnLst/>
                <a:rect l="l" t="t" r="r" b="b"/>
                <a:pathLst>
                  <a:path w="634" h="902" extrusionOk="0">
                    <a:moveTo>
                      <a:pt x="555" y="1"/>
                    </a:moveTo>
                    <a:cubicBezTo>
                      <a:pt x="540" y="1"/>
                      <a:pt x="525" y="7"/>
                      <a:pt x="512" y="22"/>
                    </a:cubicBezTo>
                    <a:cubicBezTo>
                      <a:pt x="463" y="82"/>
                      <a:pt x="35" y="623"/>
                      <a:pt x="5" y="835"/>
                    </a:cubicBezTo>
                    <a:cubicBezTo>
                      <a:pt x="1" y="867"/>
                      <a:pt x="22" y="897"/>
                      <a:pt x="54" y="901"/>
                    </a:cubicBezTo>
                    <a:lnTo>
                      <a:pt x="62" y="901"/>
                    </a:lnTo>
                    <a:cubicBezTo>
                      <a:pt x="90" y="901"/>
                      <a:pt x="114" y="880"/>
                      <a:pt x="118" y="852"/>
                    </a:cubicBezTo>
                    <a:cubicBezTo>
                      <a:pt x="139" y="697"/>
                      <a:pt x="473" y="252"/>
                      <a:pt x="601" y="93"/>
                    </a:cubicBezTo>
                    <a:cubicBezTo>
                      <a:pt x="634" y="49"/>
                      <a:pt x="597" y="1"/>
                      <a:pt x="5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1"/>
              <p:cNvSpPr/>
              <p:nvPr/>
            </p:nvSpPr>
            <p:spPr>
              <a:xfrm>
                <a:off x="7924654" y="4281266"/>
                <a:ext cx="98120" cy="80689"/>
              </a:xfrm>
              <a:custGeom>
                <a:avLst/>
                <a:gdLst/>
                <a:ahLst/>
                <a:cxnLst/>
                <a:rect l="l" t="t" r="r" b="b"/>
                <a:pathLst>
                  <a:path w="850" h="699" extrusionOk="0">
                    <a:moveTo>
                      <a:pt x="765" y="1"/>
                    </a:moveTo>
                    <a:cubicBezTo>
                      <a:pt x="757" y="1"/>
                      <a:pt x="748" y="3"/>
                      <a:pt x="739" y="7"/>
                    </a:cubicBezTo>
                    <a:cubicBezTo>
                      <a:pt x="713" y="20"/>
                      <a:pt x="134" y="311"/>
                      <a:pt x="11" y="620"/>
                    </a:cubicBezTo>
                    <a:cubicBezTo>
                      <a:pt x="0" y="650"/>
                      <a:pt x="13" y="682"/>
                      <a:pt x="43" y="694"/>
                    </a:cubicBezTo>
                    <a:cubicBezTo>
                      <a:pt x="49" y="696"/>
                      <a:pt x="58" y="699"/>
                      <a:pt x="64" y="699"/>
                    </a:cubicBezTo>
                    <a:cubicBezTo>
                      <a:pt x="88" y="699"/>
                      <a:pt x="109" y="684"/>
                      <a:pt x="117" y="662"/>
                    </a:cubicBezTo>
                    <a:cubicBezTo>
                      <a:pt x="224" y="396"/>
                      <a:pt x="784" y="113"/>
                      <a:pt x="790" y="111"/>
                    </a:cubicBezTo>
                    <a:cubicBezTo>
                      <a:pt x="849" y="82"/>
                      <a:pt x="818" y="1"/>
                      <a:pt x="7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1"/>
              <p:cNvSpPr/>
              <p:nvPr/>
            </p:nvSpPr>
            <p:spPr>
              <a:xfrm>
                <a:off x="8235635" y="4431678"/>
                <a:ext cx="104584" cy="70300"/>
              </a:xfrm>
              <a:custGeom>
                <a:avLst/>
                <a:gdLst/>
                <a:ahLst/>
                <a:cxnLst/>
                <a:rect l="l" t="t" r="r" b="b"/>
                <a:pathLst>
                  <a:path w="906" h="609" extrusionOk="0">
                    <a:moveTo>
                      <a:pt x="81" y="0"/>
                    </a:moveTo>
                    <a:cubicBezTo>
                      <a:pt x="38" y="0"/>
                      <a:pt x="1" y="56"/>
                      <a:pt x="41" y="98"/>
                    </a:cubicBezTo>
                    <a:cubicBezTo>
                      <a:pt x="58" y="117"/>
                      <a:pt x="511" y="583"/>
                      <a:pt x="841" y="609"/>
                    </a:cubicBezTo>
                    <a:cubicBezTo>
                      <a:pt x="843" y="609"/>
                      <a:pt x="844" y="609"/>
                      <a:pt x="845" y="609"/>
                    </a:cubicBezTo>
                    <a:cubicBezTo>
                      <a:pt x="876" y="609"/>
                      <a:pt x="901" y="586"/>
                      <a:pt x="903" y="555"/>
                    </a:cubicBezTo>
                    <a:cubicBezTo>
                      <a:pt x="905" y="549"/>
                      <a:pt x="903" y="541"/>
                      <a:pt x="901" y="534"/>
                    </a:cubicBezTo>
                    <a:cubicBezTo>
                      <a:pt x="895" y="511"/>
                      <a:pt x="873" y="496"/>
                      <a:pt x="852" y="494"/>
                    </a:cubicBezTo>
                    <a:cubicBezTo>
                      <a:pt x="563" y="472"/>
                      <a:pt x="126" y="23"/>
                      <a:pt x="122" y="19"/>
                    </a:cubicBezTo>
                    <a:cubicBezTo>
                      <a:pt x="109" y="6"/>
                      <a:pt x="95" y="0"/>
                      <a:pt x="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1"/>
              <p:cNvSpPr/>
              <p:nvPr/>
            </p:nvSpPr>
            <p:spPr>
              <a:xfrm>
                <a:off x="6995751" y="3137884"/>
                <a:ext cx="402522" cy="42664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3696" extrusionOk="0">
                    <a:moveTo>
                      <a:pt x="3259" y="1"/>
                    </a:moveTo>
                    <a:lnTo>
                      <a:pt x="1" y="95"/>
                    </a:lnTo>
                    <a:lnTo>
                      <a:pt x="686" y="3696"/>
                    </a:lnTo>
                    <a:cubicBezTo>
                      <a:pt x="686" y="3696"/>
                      <a:pt x="3144" y="3583"/>
                      <a:pt x="3316" y="3525"/>
                    </a:cubicBezTo>
                    <a:cubicBezTo>
                      <a:pt x="3487" y="3468"/>
                      <a:pt x="3259" y="1"/>
                      <a:pt x="325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1"/>
              <p:cNvSpPr/>
              <p:nvPr/>
            </p:nvSpPr>
            <p:spPr>
              <a:xfrm>
                <a:off x="6988709" y="3131305"/>
                <a:ext cx="409102" cy="439807"/>
              </a:xfrm>
              <a:custGeom>
                <a:avLst/>
                <a:gdLst/>
                <a:ahLst/>
                <a:cxnLst/>
                <a:rect l="l" t="t" r="r" b="b"/>
                <a:pathLst>
                  <a:path w="3544" h="3810" extrusionOk="0">
                    <a:moveTo>
                      <a:pt x="3267" y="118"/>
                    </a:moveTo>
                    <a:cubicBezTo>
                      <a:pt x="3348" y="1365"/>
                      <a:pt x="3437" y="3327"/>
                      <a:pt x="3346" y="3531"/>
                    </a:cubicBezTo>
                    <a:cubicBezTo>
                      <a:pt x="3160" y="3572"/>
                      <a:pt x="1754" y="3650"/>
                      <a:pt x="796" y="3695"/>
                    </a:cubicBezTo>
                    <a:lnTo>
                      <a:pt x="130" y="207"/>
                    </a:lnTo>
                    <a:lnTo>
                      <a:pt x="3267" y="118"/>
                    </a:lnTo>
                    <a:close/>
                    <a:moveTo>
                      <a:pt x="3322" y="0"/>
                    </a:moveTo>
                    <a:cubicBezTo>
                      <a:pt x="3320" y="0"/>
                      <a:pt x="3319" y="0"/>
                      <a:pt x="3318" y="1"/>
                    </a:cubicBezTo>
                    <a:lnTo>
                      <a:pt x="60" y="96"/>
                    </a:lnTo>
                    <a:cubicBezTo>
                      <a:pt x="26" y="96"/>
                      <a:pt x="0" y="128"/>
                      <a:pt x="6" y="162"/>
                    </a:cubicBezTo>
                    <a:lnTo>
                      <a:pt x="692" y="3763"/>
                    </a:lnTo>
                    <a:cubicBezTo>
                      <a:pt x="696" y="3791"/>
                      <a:pt x="719" y="3810"/>
                      <a:pt x="747" y="3810"/>
                    </a:cubicBezTo>
                    <a:lnTo>
                      <a:pt x="751" y="3810"/>
                    </a:lnTo>
                    <a:cubicBezTo>
                      <a:pt x="1002" y="3799"/>
                      <a:pt x="3222" y="3693"/>
                      <a:pt x="3395" y="3635"/>
                    </a:cubicBezTo>
                    <a:cubicBezTo>
                      <a:pt x="3458" y="3614"/>
                      <a:pt x="3543" y="3587"/>
                      <a:pt x="3469" y="1795"/>
                    </a:cubicBezTo>
                    <a:cubicBezTo>
                      <a:pt x="3435" y="931"/>
                      <a:pt x="3377" y="62"/>
                      <a:pt x="3377" y="54"/>
                    </a:cubicBezTo>
                    <a:cubicBezTo>
                      <a:pt x="3375" y="23"/>
                      <a:pt x="3350" y="0"/>
                      <a:pt x="33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1"/>
              <p:cNvSpPr/>
              <p:nvPr/>
            </p:nvSpPr>
            <p:spPr>
              <a:xfrm>
                <a:off x="6975896" y="3076242"/>
                <a:ext cx="429072" cy="132058"/>
              </a:xfrm>
              <a:custGeom>
                <a:avLst/>
                <a:gdLst/>
                <a:ahLst/>
                <a:cxnLst/>
                <a:rect l="l" t="t" r="r" b="b"/>
                <a:pathLst>
                  <a:path w="3717" h="1144" extrusionOk="0">
                    <a:moveTo>
                      <a:pt x="3601" y="1"/>
                    </a:moveTo>
                    <a:lnTo>
                      <a:pt x="0" y="229"/>
                    </a:lnTo>
                    <a:lnTo>
                      <a:pt x="58" y="1144"/>
                    </a:lnTo>
                    <a:lnTo>
                      <a:pt x="3716" y="973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1"/>
              <p:cNvSpPr/>
              <p:nvPr/>
            </p:nvSpPr>
            <p:spPr>
              <a:xfrm>
                <a:off x="7150549" y="3610359"/>
                <a:ext cx="369854" cy="150874"/>
              </a:xfrm>
              <a:custGeom>
                <a:avLst/>
                <a:gdLst/>
                <a:ahLst/>
                <a:cxnLst/>
                <a:rect l="l" t="t" r="r" b="b"/>
                <a:pathLst>
                  <a:path w="3204" h="1307" extrusionOk="0">
                    <a:moveTo>
                      <a:pt x="268" y="0"/>
                    </a:moveTo>
                    <a:cubicBezTo>
                      <a:pt x="244" y="0"/>
                      <a:pt x="230" y="0"/>
                      <a:pt x="230" y="0"/>
                    </a:cubicBezTo>
                    <a:cubicBezTo>
                      <a:pt x="77" y="458"/>
                      <a:pt x="1" y="954"/>
                      <a:pt x="115" y="1145"/>
                    </a:cubicBezTo>
                    <a:cubicBezTo>
                      <a:pt x="174" y="1243"/>
                      <a:pt x="917" y="1307"/>
                      <a:pt x="1646" y="1307"/>
                    </a:cubicBezTo>
                    <a:cubicBezTo>
                      <a:pt x="2338" y="1307"/>
                      <a:pt x="3017" y="1249"/>
                      <a:pt x="3089" y="1107"/>
                    </a:cubicBezTo>
                    <a:cubicBezTo>
                      <a:pt x="3203" y="877"/>
                      <a:pt x="2974" y="230"/>
                      <a:pt x="3089" y="115"/>
                    </a:cubicBezTo>
                    <a:cubicBezTo>
                      <a:pt x="3202" y="4"/>
                      <a:pt x="614" y="0"/>
                      <a:pt x="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1"/>
              <p:cNvSpPr/>
              <p:nvPr/>
            </p:nvSpPr>
            <p:spPr>
              <a:xfrm>
                <a:off x="7142469" y="3604010"/>
                <a:ext cx="378165" cy="163918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1420" extrusionOk="0">
                    <a:moveTo>
                      <a:pt x="373" y="113"/>
                    </a:moveTo>
                    <a:cubicBezTo>
                      <a:pt x="1796" y="113"/>
                      <a:pt x="2848" y="145"/>
                      <a:pt x="3082" y="190"/>
                    </a:cubicBezTo>
                    <a:cubicBezTo>
                      <a:pt x="3054" y="277"/>
                      <a:pt x="3071" y="415"/>
                      <a:pt x="3099" y="613"/>
                    </a:cubicBezTo>
                    <a:cubicBezTo>
                      <a:pt x="3127" y="811"/>
                      <a:pt x="3159" y="1034"/>
                      <a:pt x="3107" y="1137"/>
                    </a:cubicBezTo>
                    <a:cubicBezTo>
                      <a:pt x="3073" y="1205"/>
                      <a:pt x="2675" y="1305"/>
                      <a:pt x="1718" y="1305"/>
                    </a:cubicBezTo>
                    <a:cubicBezTo>
                      <a:pt x="924" y="1305"/>
                      <a:pt x="298" y="1232"/>
                      <a:pt x="234" y="1171"/>
                    </a:cubicBezTo>
                    <a:cubicBezTo>
                      <a:pt x="143" y="1017"/>
                      <a:pt x="188" y="588"/>
                      <a:pt x="341" y="113"/>
                    </a:cubicBezTo>
                    <a:close/>
                    <a:moveTo>
                      <a:pt x="298" y="0"/>
                    </a:moveTo>
                    <a:cubicBezTo>
                      <a:pt x="275" y="0"/>
                      <a:pt x="254" y="15"/>
                      <a:pt x="245" y="38"/>
                    </a:cubicBezTo>
                    <a:cubicBezTo>
                      <a:pt x="111" y="445"/>
                      <a:pt x="0" y="1000"/>
                      <a:pt x="137" y="1228"/>
                    </a:cubicBezTo>
                    <a:cubicBezTo>
                      <a:pt x="249" y="1418"/>
                      <a:pt x="1658" y="1420"/>
                      <a:pt x="1718" y="1420"/>
                    </a:cubicBezTo>
                    <a:cubicBezTo>
                      <a:pt x="2231" y="1420"/>
                      <a:pt x="3107" y="1390"/>
                      <a:pt x="3207" y="1188"/>
                    </a:cubicBezTo>
                    <a:cubicBezTo>
                      <a:pt x="3276" y="1054"/>
                      <a:pt x="3244" y="822"/>
                      <a:pt x="3212" y="598"/>
                    </a:cubicBezTo>
                    <a:cubicBezTo>
                      <a:pt x="3193" y="458"/>
                      <a:pt x="3163" y="247"/>
                      <a:pt x="3197" y="211"/>
                    </a:cubicBezTo>
                    <a:cubicBezTo>
                      <a:pt x="3216" y="192"/>
                      <a:pt x="3220" y="164"/>
                      <a:pt x="3214" y="138"/>
                    </a:cubicBezTo>
                    <a:cubicBezTo>
                      <a:pt x="3193" y="92"/>
                      <a:pt x="3154" y="0"/>
                      <a:pt x="3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1"/>
              <p:cNvSpPr/>
              <p:nvPr/>
            </p:nvSpPr>
            <p:spPr>
              <a:xfrm>
                <a:off x="7198223" y="3265209"/>
                <a:ext cx="267001" cy="316638"/>
              </a:xfrm>
              <a:custGeom>
                <a:avLst/>
                <a:gdLst/>
                <a:ahLst/>
                <a:cxnLst/>
                <a:rect l="l" t="t" r="r" b="b"/>
                <a:pathLst>
                  <a:path w="2313" h="2743" extrusionOk="0">
                    <a:moveTo>
                      <a:pt x="883" y="1"/>
                    </a:moveTo>
                    <a:cubicBezTo>
                      <a:pt x="831" y="1"/>
                      <a:pt x="780" y="10"/>
                      <a:pt x="730" y="30"/>
                    </a:cubicBezTo>
                    <a:cubicBezTo>
                      <a:pt x="0" y="328"/>
                      <a:pt x="1126" y="794"/>
                      <a:pt x="952" y="1352"/>
                    </a:cubicBezTo>
                    <a:cubicBezTo>
                      <a:pt x="871" y="1609"/>
                      <a:pt x="371" y="2378"/>
                      <a:pt x="784" y="2624"/>
                    </a:cubicBezTo>
                    <a:cubicBezTo>
                      <a:pt x="898" y="2693"/>
                      <a:pt x="1069" y="2743"/>
                      <a:pt x="1254" y="2743"/>
                    </a:cubicBezTo>
                    <a:cubicBezTo>
                      <a:pt x="1737" y="2743"/>
                      <a:pt x="2313" y="2404"/>
                      <a:pt x="2192" y="1186"/>
                    </a:cubicBezTo>
                    <a:cubicBezTo>
                      <a:pt x="2192" y="1186"/>
                      <a:pt x="1471" y="1"/>
                      <a:pt x="883" y="1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1"/>
              <p:cNvSpPr/>
              <p:nvPr/>
            </p:nvSpPr>
            <p:spPr>
              <a:xfrm>
                <a:off x="6966315" y="3279985"/>
                <a:ext cx="259729" cy="227984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975" extrusionOk="0">
                    <a:moveTo>
                      <a:pt x="1367" y="0"/>
                    </a:moveTo>
                    <a:cubicBezTo>
                      <a:pt x="933" y="0"/>
                      <a:pt x="435" y="219"/>
                      <a:pt x="435" y="219"/>
                    </a:cubicBezTo>
                    <a:cubicBezTo>
                      <a:pt x="254" y="292"/>
                      <a:pt x="0" y="1792"/>
                      <a:pt x="698" y="1937"/>
                    </a:cubicBezTo>
                    <a:cubicBezTo>
                      <a:pt x="822" y="1963"/>
                      <a:pt x="950" y="1974"/>
                      <a:pt x="1075" y="1974"/>
                    </a:cubicBezTo>
                    <a:cubicBezTo>
                      <a:pt x="1656" y="1974"/>
                      <a:pt x="2186" y="1724"/>
                      <a:pt x="2058" y="1498"/>
                    </a:cubicBezTo>
                    <a:cubicBezTo>
                      <a:pt x="1920" y="1257"/>
                      <a:pt x="1469" y="1243"/>
                      <a:pt x="1360" y="1243"/>
                    </a:cubicBezTo>
                    <a:cubicBezTo>
                      <a:pt x="1345" y="1243"/>
                      <a:pt x="1337" y="1243"/>
                      <a:pt x="1337" y="1243"/>
                    </a:cubicBezTo>
                    <a:cubicBezTo>
                      <a:pt x="1337" y="1243"/>
                      <a:pt x="2250" y="913"/>
                      <a:pt x="1986" y="675"/>
                    </a:cubicBezTo>
                    <a:cubicBezTo>
                      <a:pt x="1882" y="582"/>
                      <a:pt x="1736" y="554"/>
                      <a:pt x="1596" y="554"/>
                    </a:cubicBezTo>
                    <a:cubicBezTo>
                      <a:pt x="1380" y="554"/>
                      <a:pt x="1179" y="622"/>
                      <a:pt x="1179" y="622"/>
                    </a:cubicBezTo>
                    <a:cubicBezTo>
                      <a:pt x="1179" y="622"/>
                      <a:pt x="2141" y="236"/>
                      <a:pt x="1686" y="53"/>
                    </a:cubicBezTo>
                    <a:cubicBezTo>
                      <a:pt x="1591" y="15"/>
                      <a:pt x="1481" y="0"/>
                      <a:pt x="1367" y="0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1"/>
              <p:cNvSpPr/>
              <p:nvPr/>
            </p:nvSpPr>
            <p:spPr>
              <a:xfrm>
                <a:off x="7047466" y="3336548"/>
                <a:ext cx="83921" cy="32206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9" extrusionOk="0">
                    <a:moveTo>
                      <a:pt x="648" y="1"/>
                    </a:moveTo>
                    <a:cubicBezTo>
                      <a:pt x="645" y="1"/>
                      <a:pt x="642" y="1"/>
                      <a:pt x="638" y="2"/>
                    </a:cubicBezTo>
                    <a:cubicBezTo>
                      <a:pt x="502" y="19"/>
                      <a:pt x="81" y="161"/>
                      <a:pt x="64" y="168"/>
                    </a:cubicBezTo>
                    <a:cubicBezTo>
                      <a:pt x="0" y="189"/>
                      <a:pt x="16" y="278"/>
                      <a:pt x="78" y="278"/>
                    </a:cubicBezTo>
                    <a:cubicBezTo>
                      <a:pt x="79" y="278"/>
                      <a:pt x="80" y="278"/>
                      <a:pt x="81" y="278"/>
                    </a:cubicBezTo>
                    <a:cubicBezTo>
                      <a:pt x="87" y="278"/>
                      <a:pt x="93" y="278"/>
                      <a:pt x="100" y="276"/>
                    </a:cubicBezTo>
                    <a:cubicBezTo>
                      <a:pt x="104" y="274"/>
                      <a:pt x="527" y="132"/>
                      <a:pt x="653" y="114"/>
                    </a:cubicBezTo>
                    <a:cubicBezTo>
                      <a:pt x="726" y="104"/>
                      <a:pt x="714" y="1"/>
                      <a:pt x="6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1"/>
              <p:cNvSpPr/>
              <p:nvPr/>
            </p:nvSpPr>
            <p:spPr>
              <a:xfrm>
                <a:off x="7050352" y="3412388"/>
                <a:ext cx="105854" cy="38902"/>
              </a:xfrm>
              <a:custGeom>
                <a:avLst/>
                <a:gdLst/>
                <a:ahLst/>
                <a:cxnLst/>
                <a:rect l="l" t="t" r="r" b="b"/>
                <a:pathLst>
                  <a:path w="917" h="337" extrusionOk="0">
                    <a:moveTo>
                      <a:pt x="828" y="1"/>
                    </a:moveTo>
                    <a:cubicBezTo>
                      <a:pt x="685" y="1"/>
                      <a:pt x="208" y="171"/>
                      <a:pt x="60" y="224"/>
                    </a:cubicBezTo>
                    <a:cubicBezTo>
                      <a:pt x="0" y="247"/>
                      <a:pt x="15" y="336"/>
                      <a:pt x="79" y="336"/>
                    </a:cubicBezTo>
                    <a:cubicBezTo>
                      <a:pt x="87" y="334"/>
                      <a:pt x="94" y="334"/>
                      <a:pt x="100" y="332"/>
                    </a:cubicBezTo>
                    <a:cubicBezTo>
                      <a:pt x="390" y="226"/>
                      <a:pt x="735" y="114"/>
                      <a:pt x="819" y="114"/>
                    </a:cubicBezTo>
                    <a:cubicBezTo>
                      <a:pt x="822" y="114"/>
                      <a:pt x="825" y="115"/>
                      <a:pt x="828" y="115"/>
                    </a:cubicBezTo>
                    <a:cubicBezTo>
                      <a:pt x="832" y="116"/>
                      <a:pt x="835" y="116"/>
                      <a:pt x="838" y="116"/>
                    </a:cubicBezTo>
                    <a:cubicBezTo>
                      <a:pt x="904" y="116"/>
                      <a:pt x="916" y="16"/>
                      <a:pt x="847" y="2"/>
                    </a:cubicBezTo>
                    <a:cubicBezTo>
                      <a:pt x="842" y="1"/>
                      <a:pt x="835" y="1"/>
                      <a:pt x="8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1"/>
              <p:cNvSpPr/>
              <p:nvPr/>
            </p:nvSpPr>
            <p:spPr>
              <a:xfrm>
                <a:off x="7256980" y="3414466"/>
                <a:ext cx="60026" cy="175346"/>
              </a:xfrm>
              <a:custGeom>
                <a:avLst/>
                <a:gdLst/>
                <a:ahLst/>
                <a:cxnLst/>
                <a:rect l="l" t="t" r="r" b="b"/>
                <a:pathLst>
                  <a:path w="520" h="1519" extrusionOk="0">
                    <a:moveTo>
                      <a:pt x="440" y="1"/>
                    </a:moveTo>
                    <a:cubicBezTo>
                      <a:pt x="423" y="1"/>
                      <a:pt x="405" y="9"/>
                      <a:pt x="394" y="29"/>
                    </a:cubicBezTo>
                    <a:cubicBezTo>
                      <a:pt x="102" y="508"/>
                      <a:pt x="0" y="902"/>
                      <a:pt x="94" y="1193"/>
                    </a:cubicBezTo>
                    <a:cubicBezTo>
                      <a:pt x="168" y="1429"/>
                      <a:pt x="345" y="1510"/>
                      <a:pt x="353" y="1512"/>
                    </a:cubicBezTo>
                    <a:cubicBezTo>
                      <a:pt x="360" y="1517"/>
                      <a:pt x="368" y="1517"/>
                      <a:pt x="375" y="1517"/>
                    </a:cubicBezTo>
                    <a:lnTo>
                      <a:pt x="375" y="1519"/>
                    </a:lnTo>
                    <a:cubicBezTo>
                      <a:pt x="436" y="1517"/>
                      <a:pt x="453" y="1434"/>
                      <a:pt x="398" y="1408"/>
                    </a:cubicBezTo>
                    <a:cubicBezTo>
                      <a:pt x="394" y="1406"/>
                      <a:pt x="260" y="1344"/>
                      <a:pt x="202" y="1155"/>
                    </a:cubicBezTo>
                    <a:cubicBezTo>
                      <a:pt x="145" y="976"/>
                      <a:pt x="151" y="646"/>
                      <a:pt x="492" y="89"/>
                    </a:cubicBezTo>
                    <a:cubicBezTo>
                      <a:pt x="520" y="44"/>
                      <a:pt x="480" y="1"/>
                      <a:pt x="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1"/>
              <p:cNvSpPr/>
              <p:nvPr/>
            </p:nvSpPr>
            <p:spPr>
              <a:xfrm>
                <a:off x="8964490" y="3971324"/>
                <a:ext cx="22972" cy="61642"/>
              </a:xfrm>
              <a:custGeom>
                <a:avLst/>
                <a:gdLst/>
                <a:ahLst/>
                <a:cxnLst/>
                <a:rect l="l" t="t" r="r" b="b"/>
                <a:pathLst>
                  <a:path w="199" h="534" extrusionOk="0">
                    <a:moveTo>
                      <a:pt x="68" y="1"/>
                    </a:moveTo>
                    <a:cubicBezTo>
                      <a:pt x="35" y="1"/>
                      <a:pt x="1" y="27"/>
                      <a:pt x="9" y="70"/>
                    </a:cubicBezTo>
                    <a:cubicBezTo>
                      <a:pt x="39" y="193"/>
                      <a:pt x="73" y="398"/>
                      <a:pt x="54" y="459"/>
                    </a:cubicBezTo>
                    <a:cubicBezTo>
                      <a:pt x="44" y="491"/>
                      <a:pt x="61" y="523"/>
                      <a:pt x="90" y="532"/>
                    </a:cubicBezTo>
                    <a:cubicBezTo>
                      <a:pt x="97" y="534"/>
                      <a:pt x="101" y="534"/>
                      <a:pt x="107" y="534"/>
                    </a:cubicBezTo>
                    <a:cubicBezTo>
                      <a:pt x="133" y="534"/>
                      <a:pt x="154" y="519"/>
                      <a:pt x="163" y="496"/>
                    </a:cubicBezTo>
                    <a:cubicBezTo>
                      <a:pt x="199" y="379"/>
                      <a:pt x="135" y="98"/>
                      <a:pt x="122" y="42"/>
                    </a:cubicBezTo>
                    <a:cubicBezTo>
                      <a:pt x="114" y="14"/>
                      <a:pt x="92" y="1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1"/>
              <p:cNvSpPr/>
              <p:nvPr/>
            </p:nvSpPr>
            <p:spPr>
              <a:xfrm>
                <a:off x="8922126" y="3946621"/>
                <a:ext cx="23087" cy="62104"/>
              </a:xfrm>
              <a:custGeom>
                <a:avLst/>
                <a:gdLst/>
                <a:ahLst/>
                <a:cxnLst/>
                <a:rect l="l" t="t" r="r" b="b"/>
                <a:pathLst>
                  <a:path w="200" h="538" extrusionOk="0">
                    <a:moveTo>
                      <a:pt x="70" y="0"/>
                    </a:moveTo>
                    <a:cubicBezTo>
                      <a:pt x="35" y="0"/>
                      <a:pt x="0" y="28"/>
                      <a:pt x="13" y="73"/>
                    </a:cubicBezTo>
                    <a:cubicBezTo>
                      <a:pt x="40" y="188"/>
                      <a:pt x="76" y="397"/>
                      <a:pt x="55" y="463"/>
                    </a:cubicBezTo>
                    <a:cubicBezTo>
                      <a:pt x="45" y="499"/>
                      <a:pt x="70" y="537"/>
                      <a:pt x="110" y="537"/>
                    </a:cubicBezTo>
                    <a:cubicBezTo>
                      <a:pt x="134" y="537"/>
                      <a:pt x="157" y="522"/>
                      <a:pt x="164" y="499"/>
                    </a:cubicBezTo>
                    <a:cubicBezTo>
                      <a:pt x="200" y="382"/>
                      <a:pt x="136" y="101"/>
                      <a:pt x="123" y="46"/>
                    </a:cubicBezTo>
                    <a:cubicBezTo>
                      <a:pt x="117" y="14"/>
                      <a:pt x="94" y="0"/>
                      <a:pt x="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1"/>
              <p:cNvSpPr/>
              <p:nvPr/>
            </p:nvSpPr>
            <p:spPr>
              <a:xfrm>
                <a:off x="8958949" y="3878745"/>
                <a:ext cx="23202" cy="62104"/>
              </a:xfrm>
              <a:custGeom>
                <a:avLst/>
                <a:gdLst/>
                <a:ahLst/>
                <a:cxnLst/>
                <a:rect l="l" t="t" r="r" b="b"/>
                <a:pathLst>
                  <a:path w="201" h="538" extrusionOk="0">
                    <a:moveTo>
                      <a:pt x="70" y="1"/>
                    </a:moveTo>
                    <a:cubicBezTo>
                      <a:pt x="36" y="1"/>
                      <a:pt x="0" y="29"/>
                      <a:pt x="13" y="74"/>
                    </a:cubicBezTo>
                    <a:cubicBezTo>
                      <a:pt x="43" y="197"/>
                      <a:pt x="75" y="402"/>
                      <a:pt x="55" y="463"/>
                    </a:cubicBezTo>
                    <a:cubicBezTo>
                      <a:pt x="45" y="500"/>
                      <a:pt x="70" y="538"/>
                      <a:pt x="111" y="538"/>
                    </a:cubicBezTo>
                    <a:cubicBezTo>
                      <a:pt x="134" y="538"/>
                      <a:pt x="158" y="521"/>
                      <a:pt x="164" y="500"/>
                    </a:cubicBezTo>
                    <a:cubicBezTo>
                      <a:pt x="200" y="383"/>
                      <a:pt x="136" y="102"/>
                      <a:pt x="123" y="46"/>
                    </a:cubicBezTo>
                    <a:cubicBezTo>
                      <a:pt x="117" y="15"/>
                      <a:pt x="94" y="1"/>
                      <a:pt x="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31"/>
              <p:cNvSpPr/>
              <p:nvPr/>
            </p:nvSpPr>
            <p:spPr>
              <a:xfrm>
                <a:off x="8917624" y="3848501"/>
                <a:ext cx="22741" cy="61642"/>
              </a:xfrm>
              <a:custGeom>
                <a:avLst/>
                <a:gdLst/>
                <a:ahLst/>
                <a:cxnLst/>
                <a:rect l="l" t="t" r="r" b="b"/>
                <a:pathLst>
                  <a:path w="197" h="534" extrusionOk="0">
                    <a:moveTo>
                      <a:pt x="67" y="1"/>
                    </a:moveTo>
                    <a:cubicBezTo>
                      <a:pt x="34" y="1"/>
                      <a:pt x="0" y="27"/>
                      <a:pt x="9" y="70"/>
                    </a:cubicBezTo>
                    <a:cubicBezTo>
                      <a:pt x="39" y="193"/>
                      <a:pt x="71" y="398"/>
                      <a:pt x="52" y="459"/>
                    </a:cubicBezTo>
                    <a:cubicBezTo>
                      <a:pt x="43" y="491"/>
                      <a:pt x="58" y="523"/>
                      <a:pt x="90" y="532"/>
                    </a:cubicBezTo>
                    <a:cubicBezTo>
                      <a:pt x="94" y="534"/>
                      <a:pt x="101" y="534"/>
                      <a:pt x="107" y="534"/>
                    </a:cubicBezTo>
                    <a:cubicBezTo>
                      <a:pt x="130" y="534"/>
                      <a:pt x="154" y="519"/>
                      <a:pt x="160" y="496"/>
                    </a:cubicBezTo>
                    <a:cubicBezTo>
                      <a:pt x="196" y="378"/>
                      <a:pt x="132" y="98"/>
                      <a:pt x="120" y="42"/>
                    </a:cubicBezTo>
                    <a:cubicBezTo>
                      <a:pt x="112" y="13"/>
                      <a:pt x="89" y="1"/>
                      <a:pt x="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1"/>
              <p:cNvSpPr/>
              <p:nvPr/>
            </p:nvSpPr>
            <p:spPr>
              <a:xfrm>
                <a:off x="8926281" y="4031119"/>
                <a:ext cx="23433" cy="62104"/>
              </a:xfrm>
              <a:custGeom>
                <a:avLst/>
                <a:gdLst/>
                <a:ahLst/>
                <a:cxnLst/>
                <a:rect l="l" t="t" r="r" b="b"/>
                <a:pathLst>
                  <a:path w="203" h="538" extrusionOk="0">
                    <a:moveTo>
                      <a:pt x="69" y="0"/>
                    </a:moveTo>
                    <a:cubicBezTo>
                      <a:pt x="35" y="0"/>
                      <a:pt x="0" y="28"/>
                      <a:pt x="13" y="71"/>
                    </a:cubicBezTo>
                    <a:cubicBezTo>
                      <a:pt x="43" y="197"/>
                      <a:pt x="74" y="399"/>
                      <a:pt x="55" y="463"/>
                    </a:cubicBezTo>
                    <a:cubicBezTo>
                      <a:pt x="45" y="499"/>
                      <a:pt x="72" y="537"/>
                      <a:pt x="111" y="537"/>
                    </a:cubicBezTo>
                    <a:cubicBezTo>
                      <a:pt x="134" y="537"/>
                      <a:pt x="157" y="520"/>
                      <a:pt x="164" y="497"/>
                    </a:cubicBezTo>
                    <a:cubicBezTo>
                      <a:pt x="202" y="382"/>
                      <a:pt x="136" y="101"/>
                      <a:pt x="123" y="46"/>
                    </a:cubicBezTo>
                    <a:cubicBezTo>
                      <a:pt x="117" y="14"/>
                      <a:pt x="93" y="0"/>
                      <a:pt x="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1"/>
              <p:cNvSpPr/>
              <p:nvPr/>
            </p:nvSpPr>
            <p:spPr>
              <a:xfrm>
                <a:off x="8961835" y="4061363"/>
                <a:ext cx="20317" cy="62104"/>
              </a:xfrm>
              <a:custGeom>
                <a:avLst/>
                <a:gdLst/>
                <a:ahLst/>
                <a:cxnLst/>
                <a:rect l="l" t="t" r="r" b="b"/>
                <a:pathLst>
                  <a:path w="176" h="538" extrusionOk="0">
                    <a:moveTo>
                      <a:pt x="111" y="1"/>
                    </a:moveTo>
                    <a:cubicBezTo>
                      <a:pt x="79" y="3"/>
                      <a:pt x="54" y="28"/>
                      <a:pt x="56" y="60"/>
                    </a:cubicBezTo>
                    <a:cubicBezTo>
                      <a:pt x="58" y="188"/>
                      <a:pt x="50" y="395"/>
                      <a:pt x="15" y="450"/>
                    </a:cubicBezTo>
                    <a:cubicBezTo>
                      <a:pt x="1" y="478"/>
                      <a:pt x="11" y="514"/>
                      <a:pt x="39" y="529"/>
                    </a:cubicBezTo>
                    <a:cubicBezTo>
                      <a:pt x="47" y="533"/>
                      <a:pt x="56" y="537"/>
                      <a:pt x="67" y="537"/>
                    </a:cubicBezTo>
                    <a:cubicBezTo>
                      <a:pt x="88" y="537"/>
                      <a:pt x="107" y="524"/>
                      <a:pt x="115" y="507"/>
                    </a:cubicBezTo>
                    <a:cubicBezTo>
                      <a:pt x="175" y="403"/>
                      <a:pt x="171" y="114"/>
                      <a:pt x="169" y="56"/>
                    </a:cubicBezTo>
                    <a:cubicBezTo>
                      <a:pt x="169" y="26"/>
                      <a:pt x="143" y="1"/>
                      <a:pt x="11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80" name="Google Shape;580;p31"/>
          <p:cNvGrpSpPr/>
          <p:nvPr/>
        </p:nvGrpSpPr>
        <p:grpSpPr>
          <a:xfrm>
            <a:off x="1905200" y="3126300"/>
            <a:ext cx="849748" cy="766355"/>
            <a:chOff x="941775" y="3376000"/>
            <a:chExt cx="849748" cy="766355"/>
          </a:xfrm>
        </p:grpSpPr>
        <p:sp>
          <p:nvSpPr>
            <p:cNvPr id="581" name="Google Shape;581;p31"/>
            <p:cNvSpPr/>
            <p:nvPr/>
          </p:nvSpPr>
          <p:spPr>
            <a:xfrm>
              <a:off x="941775" y="3376228"/>
              <a:ext cx="849748" cy="766127"/>
            </a:xfrm>
            <a:custGeom>
              <a:avLst/>
              <a:gdLst/>
              <a:ahLst/>
              <a:cxnLst/>
              <a:rect l="l" t="t" r="r" b="b"/>
              <a:pathLst>
                <a:path w="7469" h="6734" extrusionOk="0">
                  <a:moveTo>
                    <a:pt x="4086" y="0"/>
                  </a:moveTo>
                  <a:cubicBezTo>
                    <a:pt x="2718" y="0"/>
                    <a:pt x="1750" y="439"/>
                    <a:pt x="1750" y="439"/>
                  </a:cubicBezTo>
                  <a:cubicBezTo>
                    <a:pt x="0" y="999"/>
                    <a:pt x="62" y="4602"/>
                    <a:pt x="1437" y="5600"/>
                  </a:cubicBezTo>
                  <a:cubicBezTo>
                    <a:pt x="2758" y="6562"/>
                    <a:pt x="3976" y="6734"/>
                    <a:pt x="4606" y="6734"/>
                  </a:cubicBezTo>
                  <a:cubicBezTo>
                    <a:pt x="4791" y="6734"/>
                    <a:pt x="4926" y="6719"/>
                    <a:pt x="4997" y="6705"/>
                  </a:cubicBezTo>
                  <a:cubicBezTo>
                    <a:pt x="5310" y="6641"/>
                    <a:pt x="5038" y="6330"/>
                    <a:pt x="4914" y="6079"/>
                  </a:cubicBezTo>
                  <a:cubicBezTo>
                    <a:pt x="4789" y="5830"/>
                    <a:pt x="7015" y="6038"/>
                    <a:pt x="7309" y="4457"/>
                  </a:cubicBezTo>
                  <a:cubicBezTo>
                    <a:pt x="7389" y="4015"/>
                    <a:pt x="7468" y="897"/>
                    <a:pt x="6413" y="458"/>
                  </a:cubicBezTo>
                  <a:cubicBezTo>
                    <a:pt x="5584" y="114"/>
                    <a:pt x="4783" y="0"/>
                    <a:pt x="4086" y="0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1"/>
            <p:cNvSpPr/>
            <p:nvPr/>
          </p:nvSpPr>
          <p:spPr>
            <a:xfrm>
              <a:off x="941775" y="3376000"/>
              <a:ext cx="849748" cy="766127"/>
            </a:xfrm>
            <a:custGeom>
              <a:avLst/>
              <a:gdLst/>
              <a:ahLst/>
              <a:cxnLst/>
              <a:rect l="l" t="t" r="r" b="b"/>
              <a:pathLst>
                <a:path w="7469" h="6734" extrusionOk="0">
                  <a:moveTo>
                    <a:pt x="4082" y="1"/>
                  </a:moveTo>
                  <a:cubicBezTo>
                    <a:pt x="2716" y="1"/>
                    <a:pt x="1748" y="439"/>
                    <a:pt x="1748" y="439"/>
                  </a:cubicBezTo>
                  <a:cubicBezTo>
                    <a:pt x="0" y="1001"/>
                    <a:pt x="62" y="4604"/>
                    <a:pt x="1437" y="5602"/>
                  </a:cubicBezTo>
                  <a:cubicBezTo>
                    <a:pt x="2756" y="6562"/>
                    <a:pt x="3975" y="6733"/>
                    <a:pt x="4604" y="6733"/>
                  </a:cubicBezTo>
                  <a:cubicBezTo>
                    <a:pt x="4790" y="6733"/>
                    <a:pt x="4924" y="6719"/>
                    <a:pt x="4995" y="6704"/>
                  </a:cubicBezTo>
                  <a:cubicBezTo>
                    <a:pt x="5308" y="6643"/>
                    <a:pt x="5038" y="6330"/>
                    <a:pt x="4912" y="6081"/>
                  </a:cubicBezTo>
                  <a:cubicBezTo>
                    <a:pt x="4789" y="5832"/>
                    <a:pt x="7015" y="6040"/>
                    <a:pt x="7306" y="4457"/>
                  </a:cubicBezTo>
                  <a:cubicBezTo>
                    <a:pt x="7389" y="4014"/>
                    <a:pt x="7468" y="899"/>
                    <a:pt x="6413" y="460"/>
                  </a:cubicBezTo>
                  <a:cubicBezTo>
                    <a:pt x="5582" y="115"/>
                    <a:pt x="4780" y="1"/>
                    <a:pt x="40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1"/>
            <p:cNvSpPr/>
            <p:nvPr/>
          </p:nvSpPr>
          <p:spPr>
            <a:xfrm>
              <a:off x="1169543" y="3572593"/>
              <a:ext cx="427548" cy="362244"/>
            </a:xfrm>
            <a:custGeom>
              <a:avLst/>
              <a:gdLst/>
              <a:ahLst/>
              <a:cxnLst/>
              <a:rect l="l" t="t" r="r" b="b"/>
              <a:pathLst>
                <a:path w="3758" h="3184" extrusionOk="0">
                  <a:moveTo>
                    <a:pt x="1729" y="0"/>
                  </a:moveTo>
                  <a:cubicBezTo>
                    <a:pt x="1314" y="0"/>
                    <a:pt x="1027" y="160"/>
                    <a:pt x="1027" y="160"/>
                  </a:cubicBezTo>
                  <a:cubicBezTo>
                    <a:pt x="1027" y="160"/>
                    <a:pt x="1" y="709"/>
                    <a:pt x="322" y="1882"/>
                  </a:cubicBezTo>
                  <a:cubicBezTo>
                    <a:pt x="476" y="2446"/>
                    <a:pt x="935" y="2521"/>
                    <a:pt x="1233" y="2567"/>
                  </a:cubicBezTo>
                  <a:cubicBezTo>
                    <a:pt x="1531" y="2616"/>
                    <a:pt x="1446" y="2940"/>
                    <a:pt x="1569" y="3140"/>
                  </a:cubicBezTo>
                  <a:cubicBezTo>
                    <a:pt x="1588" y="3170"/>
                    <a:pt x="1623" y="3184"/>
                    <a:pt x="1669" y="3184"/>
                  </a:cubicBezTo>
                  <a:cubicBezTo>
                    <a:pt x="1925" y="3184"/>
                    <a:pt x="2528" y="2782"/>
                    <a:pt x="2648" y="2721"/>
                  </a:cubicBezTo>
                  <a:cubicBezTo>
                    <a:pt x="2791" y="2648"/>
                    <a:pt x="2759" y="2446"/>
                    <a:pt x="2687" y="2303"/>
                  </a:cubicBezTo>
                  <a:cubicBezTo>
                    <a:pt x="2614" y="2161"/>
                    <a:pt x="3757" y="1084"/>
                    <a:pt x="2714" y="331"/>
                  </a:cubicBezTo>
                  <a:cubicBezTo>
                    <a:pt x="2360" y="76"/>
                    <a:pt x="2014" y="0"/>
                    <a:pt x="17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1"/>
            <p:cNvSpPr/>
            <p:nvPr/>
          </p:nvSpPr>
          <p:spPr>
            <a:xfrm>
              <a:off x="1302540" y="3707410"/>
              <a:ext cx="155296" cy="202624"/>
            </a:xfrm>
            <a:custGeom>
              <a:avLst/>
              <a:gdLst/>
              <a:ahLst/>
              <a:cxnLst/>
              <a:rect l="l" t="t" r="r" b="b"/>
              <a:pathLst>
                <a:path w="1365" h="1781" extrusionOk="0">
                  <a:moveTo>
                    <a:pt x="688" y="503"/>
                  </a:moveTo>
                  <a:lnTo>
                    <a:pt x="688" y="503"/>
                  </a:lnTo>
                  <a:cubicBezTo>
                    <a:pt x="745" y="554"/>
                    <a:pt x="764" y="599"/>
                    <a:pt x="756" y="614"/>
                  </a:cubicBezTo>
                  <a:cubicBezTo>
                    <a:pt x="747" y="614"/>
                    <a:pt x="718" y="586"/>
                    <a:pt x="690" y="510"/>
                  </a:cubicBezTo>
                  <a:cubicBezTo>
                    <a:pt x="688" y="508"/>
                    <a:pt x="688" y="506"/>
                    <a:pt x="688" y="503"/>
                  </a:cubicBezTo>
                  <a:close/>
                  <a:moveTo>
                    <a:pt x="774" y="1"/>
                  </a:moveTo>
                  <a:cubicBezTo>
                    <a:pt x="669" y="1"/>
                    <a:pt x="614" y="62"/>
                    <a:pt x="590" y="105"/>
                  </a:cubicBezTo>
                  <a:cubicBezTo>
                    <a:pt x="556" y="165"/>
                    <a:pt x="539" y="231"/>
                    <a:pt x="539" y="299"/>
                  </a:cubicBezTo>
                  <a:cubicBezTo>
                    <a:pt x="505" y="291"/>
                    <a:pt x="472" y="286"/>
                    <a:pt x="441" y="286"/>
                  </a:cubicBezTo>
                  <a:cubicBezTo>
                    <a:pt x="371" y="286"/>
                    <a:pt x="306" y="308"/>
                    <a:pt x="254" y="350"/>
                  </a:cubicBezTo>
                  <a:cubicBezTo>
                    <a:pt x="0" y="550"/>
                    <a:pt x="541" y="1476"/>
                    <a:pt x="713" y="1755"/>
                  </a:cubicBezTo>
                  <a:cubicBezTo>
                    <a:pt x="724" y="1772"/>
                    <a:pt x="743" y="1780"/>
                    <a:pt x="762" y="1780"/>
                  </a:cubicBezTo>
                  <a:cubicBezTo>
                    <a:pt x="773" y="1780"/>
                    <a:pt x="784" y="1778"/>
                    <a:pt x="792" y="1772"/>
                  </a:cubicBezTo>
                  <a:cubicBezTo>
                    <a:pt x="818" y="1755"/>
                    <a:pt x="826" y="1721"/>
                    <a:pt x="811" y="1693"/>
                  </a:cubicBezTo>
                  <a:cubicBezTo>
                    <a:pt x="483" y="1163"/>
                    <a:pt x="205" y="533"/>
                    <a:pt x="324" y="437"/>
                  </a:cubicBezTo>
                  <a:cubicBezTo>
                    <a:pt x="358" y="410"/>
                    <a:pt x="398" y="399"/>
                    <a:pt x="439" y="399"/>
                  </a:cubicBezTo>
                  <a:cubicBezTo>
                    <a:pt x="475" y="399"/>
                    <a:pt x="512" y="408"/>
                    <a:pt x="547" y="420"/>
                  </a:cubicBezTo>
                  <a:cubicBezTo>
                    <a:pt x="564" y="527"/>
                    <a:pt x="605" y="623"/>
                    <a:pt x="652" y="676"/>
                  </a:cubicBezTo>
                  <a:cubicBezTo>
                    <a:pt x="689" y="716"/>
                    <a:pt x="726" y="727"/>
                    <a:pt x="755" y="727"/>
                  </a:cubicBezTo>
                  <a:cubicBezTo>
                    <a:pt x="776" y="727"/>
                    <a:pt x="794" y="721"/>
                    <a:pt x="805" y="716"/>
                  </a:cubicBezTo>
                  <a:cubicBezTo>
                    <a:pt x="847" y="697"/>
                    <a:pt x="875" y="657"/>
                    <a:pt x="877" y="610"/>
                  </a:cubicBezTo>
                  <a:cubicBezTo>
                    <a:pt x="877" y="512"/>
                    <a:pt x="769" y="406"/>
                    <a:pt x="656" y="346"/>
                  </a:cubicBezTo>
                  <a:cubicBezTo>
                    <a:pt x="649" y="265"/>
                    <a:pt x="662" y="186"/>
                    <a:pt x="701" y="146"/>
                  </a:cubicBezTo>
                  <a:cubicBezTo>
                    <a:pt x="709" y="138"/>
                    <a:pt x="728" y="116"/>
                    <a:pt x="776" y="116"/>
                  </a:cubicBezTo>
                  <a:cubicBezTo>
                    <a:pt x="790" y="116"/>
                    <a:pt x="806" y="118"/>
                    <a:pt x="826" y="122"/>
                  </a:cubicBezTo>
                  <a:cubicBezTo>
                    <a:pt x="1084" y="188"/>
                    <a:pt x="1222" y="1018"/>
                    <a:pt x="1247" y="1527"/>
                  </a:cubicBezTo>
                  <a:cubicBezTo>
                    <a:pt x="1249" y="1564"/>
                    <a:pt x="1277" y="1581"/>
                    <a:pt x="1305" y="1581"/>
                  </a:cubicBezTo>
                  <a:cubicBezTo>
                    <a:pt x="1334" y="1581"/>
                    <a:pt x="1365" y="1561"/>
                    <a:pt x="1362" y="1521"/>
                  </a:cubicBezTo>
                  <a:cubicBezTo>
                    <a:pt x="1356" y="1378"/>
                    <a:pt x="1279" y="118"/>
                    <a:pt x="856" y="12"/>
                  </a:cubicBezTo>
                  <a:cubicBezTo>
                    <a:pt x="826" y="4"/>
                    <a:pt x="799" y="1"/>
                    <a:pt x="7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1"/>
            <p:cNvSpPr/>
            <p:nvPr/>
          </p:nvSpPr>
          <p:spPr>
            <a:xfrm>
              <a:off x="1369551" y="3915153"/>
              <a:ext cx="125033" cy="101597"/>
            </a:xfrm>
            <a:custGeom>
              <a:avLst/>
              <a:gdLst/>
              <a:ahLst/>
              <a:cxnLst/>
              <a:rect l="l" t="t" r="r" b="b"/>
              <a:pathLst>
                <a:path w="1099" h="893" extrusionOk="0">
                  <a:moveTo>
                    <a:pt x="913" y="1"/>
                  </a:moveTo>
                  <a:cubicBezTo>
                    <a:pt x="879" y="1"/>
                    <a:pt x="845" y="29"/>
                    <a:pt x="856" y="74"/>
                  </a:cubicBezTo>
                  <a:cubicBezTo>
                    <a:pt x="912" y="278"/>
                    <a:pt x="959" y="527"/>
                    <a:pt x="950" y="610"/>
                  </a:cubicBezTo>
                  <a:cubicBezTo>
                    <a:pt x="890" y="589"/>
                    <a:pt x="746" y="482"/>
                    <a:pt x="616" y="359"/>
                  </a:cubicBezTo>
                  <a:cubicBezTo>
                    <a:pt x="604" y="348"/>
                    <a:pt x="591" y="344"/>
                    <a:pt x="577" y="344"/>
                  </a:cubicBezTo>
                  <a:cubicBezTo>
                    <a:pt x="545" y="344"/>
                    <a:pt x="514" y="372"/>
                    <a:pt x="520" y="410"/>
                  </a:cubicBezTo>
                  <a:cubicBezTo>
                    <a:pt x="544" y="546"/>
                    <a:pt x="539" y="757"/>
                    <a:pt x="461" y="778"/>
                  </a:cubicBezTo>
                  <a:cubicBezTo>
                    <a:pt x="459" y="778"/>
                    <a:pt x="457" y="779"/>
                    <a:pt x="455" y="779"/>
                  </a:cubicBezTo>
                  <a:cubicBezTo>
                    <a:pt x="387" y="779"/>
                    <a:pt x="236" y="544"/>
                    <a:pt x="126" y="271"/>
                  </a:cubicBezTo>
                  <a:cubicBezTo>
                    <a:pt x="116" y="246"/>
                    <a:pt x="95" y="235"/>
                    <a:pt x="74" y="235"/>
                  </a:cubicBezTo>
                  <a:cubicBezTo>
                    <a:pt x="38" y="235"/>
                    <a:pt x="1" y="269"/>
                    <a:pt x="20" y="314"/>
                  </a:cubicBezTo>
                  <a:cubicBezTo>
                    <a:pt x="75" y="454"/>
                    <a:pt x="267" y="893"/>
                    <a:pt x="456" y="893"/>
                  </a:cubicBezTo>
                  <a:cubicBezTo>
                    <a:pt x="467" y="893"/>
                    <a:pt x="478" y="891"/>
                    <a:pt x="488" y="889"/>
                  </a:cubicBezTo>
                  <a:cubicBezTo>
                    <a:pt x="624" y="852"/>
                    <a:pt x="648" y="674"/>
                    <a:pt x="646" y="540"/>
                  </a:cubicBezTo>
                  <a:lnTo>
                    <a:pt x="646" y="540"/>
                  </a:lnTo>
                  <a:cubicBezTo>
                    <a:pt x="756" y="632"/>
                    <a:pt x="886" y="727"/>
                    <a:pt x="969" y="727"/>
                  </a:cubicBezTo>
                  <a:cubicBezTo>
                    <a:pt x="976" y="727"/>
                    <a:pt x="982" y="726"/>
                    <a:pt x="988" y="725"/>
                  </a:cubicBezTo>
                  <a:cubicBezTo>
                    <a:pt x="1016" y="718"/>
                    <a:pt x="1039" y="699"/>
                    <a:pt x="1050" y="672"/>
                  </a:cubicBezTo>
                  <a:cubicBezTo>
                    <a:pt x="1099" y="557"/>
                    <a:pt x="999" y="161"/>
                    <a:pt x="967" y="44"/>
                  </a:cubicBezTo>
                  <a:cubicBezTo>
                    <a:pt x="958" y="14"/>
                    <a:pt x="936" y="1"/>
                    <a:pt x="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1"/>
            <p:cNvSpPr/>
            <p:nvPr/>
          </p:nvSpPr>
          <p:spPr>
            <a:xfrm>
              <a:off x="1322109" y="3853945"/>
              <a:ext cx="191361" cy="111495"/>
            </a:xfrm>
            <a:custGeom>
              <a:avLst/>
              <a:gdLst/>
              <a:ahLst/>
              <a:cxnLst/>
              <a:rect l="l" t="t" r="r" b="b"/>
              <a:pathLst>
                <a:path w="1682" h="980" extrusionOk="0">
                  <a:moveTo>
                    <a:pt x="1444" y="1"/>
                  </a:moveTo>
                  <a:cubicBezTo>
                    <a:pt x="1444" y="1"/>
                    <a:pt x="269" y="320"/>
                    <a:pt x="135" y="405"/>
                  </a:cubicBezTo>
                  <a:cubicBezTo>
                    <a:pt x="1" y="488"/>
                    <a:pt x="201" y="792"/>
                    <a:pt x="262" y="943"/>
                  </a:cubicBezTo>
                  <a:cubicBezTo>
                    <a:pt x="273" y="969"/>
                    <a:pt x="316" y="979"/>
                    <a:pt x="381" y="979"/>
                  </a:cubicBezTo>
                  <a:cubicBezTo>
                    <a:pt x="711" y="979"/>
                    <a:pt x="1600" y="707"/>
                    <a:pt x="1637" y="618"/>
                  </a:cubicBezTo>
                  <a:cubicBezTo>
                    <a:pt x="1682" y="511"/>
                    <a:pt x="1444" y="1"/>
                    <a:pt x="14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1"/>
            <p:cNvSpPr/>
            <p:nvPr/>
          </p:nvSpPr>
          <p:spPr>
            <a:xfrm>
              <a:off x="1349300" y="3889100"/>
              <a:ext cx="143236" cy="48011"/>
            </a:xfrm>
            <a:custGeom>
              <a:avLst/>
              <a:gdLst/>
              <a:ahLst/>
              <a:cxnLst/>
              <a:rect l="l" t="t" r="r" b="b"/>
              <a:pathLst>
                <a:path w="1259" h="422" extrusionOk="0">
                  <a:moveTo>
                    <a:pt x="1178" y="1"/>
                  </a:moveTo>
                  <a:cubicBezTo>
                    <a:pt x="1173" y="1"/>
                    <a:pt x="1167" y="1"/>
                    <a:pt x="1162" y="2"/>
                  </a:cubicBezTo>
                  <a:lnTo>
                    <a:pt x="64" y="309"/>
                  </a:lnTo>
                  <a:cubicBezTo>
                    <a:pt x="0" y="326"/>
                    <a:pt x="13" y="420"/>
                    <a:pt x="79" y="422"/>
                  </a:cubicBezTo>
                  <a:cubicBezTo>
                    <a:pt x="83" y="422"/>
                    <a:pt x="89" y="420"/>
                    <a:pt x="94" y="420"/>
                  </a:cubicBezTo>
                  <a:lnTo>
                    <a:pt x="1194" y="111"/>
                  </a:lnTo>
                  <a:cubicBezTo>
                    <a:pt x="1259" y="91"/>
                    <a:pt x="1238" y="1"/>
                    <a:pt x="11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1"/>
            <p:cNvSpPr/>
            <p:nvPr/>
          </p:nvSpPr>
          <p:spPr>
            <a:xfrm>
              <a:off x="1361246" y="3595461"/>
              <a:ext cx="117638" cy="58364"/>
            </a:xfrm>
            <a:custGeom>
              <a:avLst/>
              <a:gdLst/>
              <a:ahLst/>
              <a:cxnLst/>
              <a:rect l="l" t="t" r="r" b="b"/>
              <a:pathLst>
                <a:path w="1034" h="513" extrusionOk="0">
                  <a:moveTo>
                    <a:pt x="215" y="0"/>
                  </a:moveTo>
                  <a:cubicBezTo>
                    <a:pt x="131" y="0"/>
                    <a:pt x="76" y="8"/>
                    <a:pt x="74" y="8"/>
                  </a:cubicBezTo>
                  <a:cubicBezTo>
                    <a:pt x="1" y="19"/>
                    <a:pt x="15" y="122"/>
                    <a:pt x="81" y="122"/>
                  </a:cubicBezTo>
                  <a:cubicBezTo>
                    <a:pt x="84" y="122"/>
                    <a:pt x="88" y="122"/>
                    <a:pt x="91" y="121"/>
                  </a:cubicBezTo>
                  <a:cubicBezTo>
                    <a:pt x="93" y="121"/>
                    <a:pt x="141" y="114"/>
                    <a:pt x="215" y="114"/>
                  </a:cubicBezTo>
                  <a:cubicBezTo>
                    <a:pt x="405" y="114"/>
                    <a:pt x="760" y="159"/>
                    <a:pt x="917" y="481"/>
                  </a:cubicBezTo>
                  <a:cubicBezTo>
                    <a:pt x="927" y="500"/>
                    <a:pt x="946" y="513"/>
                    <a:pt x="970" y="513"/>
                  </a:cubicBezTo>
                  <a:cubicBezTo>
                    <a:pt x="978" y="513"/>
                    <a:pt x="987" y="511"/>
                    <a:pt x="993" y="506"/>
                  </a:cubicBezTo>
                  <a:cubicBezTo>
                    <a:pt x="1023" y="494"/>
                    <a:pt x="1034" y="460"/>
                    <a:pt x="1021" y="430"/>
                  </a:cubicBezTo>
                  <a:cubicBezTo>
                    <a:pt x="837" y="53"/>
                    <a:pt x="431" y="0"/>
                    <a:pt x="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1"/>
            <p:cNvSpPr/>
            <p:nvPr/>
          </p:nvSpPr>
          <p:spPr>
            <a:xfrm>
              <a:off x="1475813" y="3664519"/>
              <a:ext cx="29011" cy="52789"/>
            </a:xfrm>
            <a:custGeom>
              <a:avLst/>
              <a:gdLst/>
              <a:ahLst/>
              <a:cxnLst/>
              <a:rect l="l" t="t" r="r" b="b"/>
              <a:pathLst>
                <a:path w="255" h="464" extrusionOk="0">
                  <a:moveTo>
                    <a:pt x="78" y="0"/>
                  </a:moveTo>
                  <a:cubicBezTo>
                    <a:pt x="39" y="0"/>
                    <a:pt x="0" y="42"/>
                    <a:pt x="27" y="87"/>
                  </a:cubicBezTo>
                  <a:cubicBezTo>
                    <a:pt x="29" y="87"/>
                    <a:pt x="122" y="253"/>
                    <a:pt x="56" y="380"/>
                  </a:cubicBezTo>
                  <a:cubicBezTo>
                    <a:pt x="42" y="408"/>
                    <a:pt x="52" y="442"/>
                    <a:pt x="80" y="457"/>
                  </a:cubicBezTo>
                  <a:cubicBezTo>
                    <a:pt x="88" y="461"/>
                    <a:pt x="97" y="463"/>
                    <a:pt x="105" y="463"/>
                  </a:cubicBezTo>
                  <a:cubicBezTo>
                    <a:pt x="127" y="463"/>
                    <a:pt x="146" y="453"/>
                    <a:pt x="156" y="434"/>
                  </a:cubicBezTo>
                  <a:cubicBezTo>
                    <a:pt x="254" y="248"/>
                    <a:pt x="131" y="38"/>
                    <a:pt x="125" y="29"/>
                  </a:cubicBezTo>
                  <a:cubicBezTo>
                    <a:pt x="113" y="9"/>
                    <a:pt x="95" y="0"/>
                    <a:pt x="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1"/>
            <p:cNvSpPr/>
            <p:nvPr/>
          </p:nvSpPr>
          <p:spPr>
            <a:xfrm>
              <a:off x="1195255" y="3880908"/>
              <a:ext cx="57909" cy="61094"/>
            </a:xfrm>
            <a:custGeom>
              <a:avLst/>
              <a:gdLst/>
              <a:ahLst/>
              <a:cxnLst/>
              <a:rect l="l" t="t" r="r" b="b"/>
              <a:pathLst>
                <a:path w="509" h="537" extrusionOk="0">
                  <a:moveTo>
                    <a:pt x="425" y="1"/>
                  </a:moveTo>
                  <a:cubicBezTo>
                    <a:pt x="410" y="1"/>
                    <a:pt x="394" y="7"/>
                    <a:pt x="382" y="23"/>
                  </a:cubicBezTo>
                  <a:lnTo>
                    <a:pt x="20" y="443"/>
                  </a:lnTo>
                  <a:cubicBezTo>
                    <a:pt x="1" y="466"/>
                    <a:pt x="3" y="502"/>
                    <a:pt x="26" y="523"/>
                  </a:cubicBezTo>
                  <a:cubicBezTo>
                    <a:pt x="37" y="532"/>
                    <a:pt x="50" y="536"/>
                    <a:pt x="62" y="536"/>
                  </a:cubicBezTo>
                  <a:cubicBezTo>
                    <a:pt x="79" y="536"/>
                    <a:pt x="96" y="530"/>
                    <a:pt x="107" y="517"/>
                  </a:cubicBezTo>
                  <a:lnTo>
                    <a:pt x="469" y="98"/>
                  </a:lnTo>
                  <a:cubicBezTo>
                    <a:pt x="508" y="55"/>
                    <a:pt x="468" y="1"/>
                    <a:pt x="4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1"/>
            <p:cNvSpPr/>
            <p:nvPr/>
          </p:nvSpPr>
          <p:spPr>
            <a:xfrm>
              <a:off x="1109359" y="3805138"/>
              <a:ext cx="79525" cy="45849"/>
            </a:xfrm>
            <a:custGeom>
              <a:avLst/>
              <a:gdLst/>
              <a:ahLst/>
              <a:cxnLst/>
              <a:rect l="l" t="t" r="r" b="b"/>
              <a:pathLst>
                <a:path w="699" h="403" extrusionOk="0">
                  <a:moveTo>
                    <a:pt x="615" y="0"/>
                  </a:moveTo>
                  <a:cubicBezTo>
                    <a:pt x="605" y="0"/>
                    <a:pt x="594" y="3"/>
                    <a:pt x="583" y="10"/>
                  </a:cubicBezTo>
                  <a:lnTo>
                    <a:pt x="49" y="296"/>
                  </a:lnTo>
                  <a:cubicBezTo>
                    <a:pt x="0" y="325"/>
                    <a:pt x="19" y="400"/>
                    <a:pt x="75" y="402"/>
                  </a:cubicBezTo>
                  <a:cubicBezTo>
                    <a:pt x="85" y="402"/>
                    <a:pt x="94" y="400"/>
                    <a:pt x="102" y="398"/>
                  </a:cubicBezTo>
                  <a:lnTo>
                    <a:pt x="636" y="110"/>
                  </a:lnTo>
                  <a:cubicBezTo>
                    <a:pt x="699" y="84"/>
                    <a:pt x="667" y="0"/>
                    <a:pt x="6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1"/>
            <p:cNvSpPr/>
            <p:nvPr/>
          </p:nvSpPr>
          <p:spPr>
            <a:xfrm>
              <a:off x="1096047" y="3718559"/>
              <a:ext cx="69741" cy="15473"/>
            </a:xfrm>
            <a:custGeom>
              <a:avLst/>
              <a:gdLst/>
              <a:ahLst/>
              <a:cxnLst/>
              <a:rect l="l" t="t" r="r" b="b"/>
              <a:pathLst>
                <a:path w="613" h="136" extrusionOk="0">
                  <a:moveTo>
                    <a:pt x="555" y="1"/>
                  </a:moveTo>
                  <a:cubicBezTo>
                    <a:pt x="554" y="1"/>
                    <a:pt x="552" y="1"/>
                    <a:pt x="551" y="1"/>
                  </a:cubicBezTo>
                  <a:lnTo>
                    <a:pt x="77" y="20"/>
                  </a:lnTo>
                  <a:cubicBezTo>
                    <a:pt x="0" y="20"/>
                    <a:pt x="2" y="135"/>
                    <a:pt x="79" y="135"/>
                  </a:cubicBezTo>
                  <a:lnTo>
                    <a:pt x="81" y="135"/>
                  </a:lnTo>
                  <a:lnTo>
                    <a:pt x="558" y="116"/>
                  </a:lnTo>
                  <a:cubicBezTo>
                    <a:pt x="587" y="114"/>
                    <a:pt x="613" y="86"/>
                    <a:pt x="611" y="56"/>
                  </a:cubicBezTo>
                  <a:cubicBezTo>
                    <a:pt x="611" y="26"/>
                    <a:pt x="585" y="1"/>
                    <a:pt x="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1"/>
            <p:cNvSpPr/>
            <p:nvPr/>
          </p:nvSpPr>
          <p:spPr>
            <a:xfrm>
              <a:off x="1110724" y="3616850"/>
              <a:ext cx="94315" cy="30490"/>
            </a:xfrm>
            <a:custGeom>
              <a:avLst/>
              <a:gdLst/>
              <a:ahLst/>
              <a:cxnLst/>
              <a:rect l="l" t="t" r="r" b="b"/>
              <a:pathLst>
                <a:path w="829" h="268" extrusionOk="0">
                  <a:moveTo>
                    <a:pt x="67" y="1"/>
                  </a:moveTo>
                  <a:cubicBezTo>
                    <a:pt x="40" y="1"/>
                    <a:pt x="15" y="19"/>
                    <a:pt x="7" y="46"/>
                  </a:cubicBezTo>
                  <a:cubicBezTo>
                    <a:pt x="1" y="76"/>
                    <a:pt x="20" y="108"/>
                    <a:pt x="52" y="114"/>
                  </a:cubicBezTo>
                  <a:lnTo>
                    <a:pt x="737" y="267"/>
                  </a:lnTo>
                  <a:lnTo>
                    <a:pt x="750" y="267"/>
                  </a:lnTo>
                  <a:cubicBezTo>
                    <a:pt x="818" y="267"/>
                    <a:pt x="829" y="169"/>
                    <a:pt x="763" y="154"/>
                  </a:cubicBezTo>
                  <a:lnTo>
                    <a:pt x="75" y="1"/>
                  </a:lnTo>
                  <a:cubicBezTo>
                    <a:pt x="73" y="1"/>
                    <a:pt x="70" y="1"/>
                    <a:pt x="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1"/>
            <p:cNvSpPr/>
            <p:nvPr/>
          </p:nvSpPr>
          <p:spPr>
            <a:xfrm>
              <a:off x="1487758" y="3525379"/>
              <a:ext cx="67238" cy="54610"/>
            </a:xfrm>
            <a:custGeom>
              <a:avLst/>
              <a:gdLst/>
              <a:ahLst/>
              <a:cxnLst/>
              <a:rect l="l" t="t" r="r" b="b"/>
              <a:pathLst>
                <a:path w="591" h="480" extrusionOk="0">
                  <a:moveTo>
                    <a:pt x="506" y="0"/>
                  </a:moveTo>
                  <a:cubicBezTo>
                    <a:pt x="493" y="0"/>
                    <a:pt x="479" y="5"/>
                    <a:pt x="466" y="18"/>
                  </a:cubicBezTo>
                  <a:lnTo>
                    <a:pt x="28" y="380"/>
                  </a:lnTo>
                  <a:cubicBezTo>
                    <a:pt x="5" y="399"/>
                    <a:pt x="0" y="435"/>
                    <a:pt x="20" y="458"/>
                  </a:cubicBezTo>
                  <a:cubicBezTo>
                    <a:pt x="32" y="471"/>
                    <a:pt x="47" y="480"/>
                    <a:pt x="64" y="480"/>
                  </a:cubicBezTo>
                  <a:cubicBezTo>
                    <a:pt x="77" y="480"/>
                    <a:pt x="90" y="475"/>
                    <a:pt x="100" y="467"/>
                  </a:cubicBezTo>
                  <a:lnTo>
                    <a:pt x="539" y="105"/>
                  </a:lnTo>
                  <a:cubicBezTo>
                    <a:pt x="591" y="68"/>
                    <a:pt x="553" y="0"/>
                    <a:pt x="5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1"/>
            <p:cNvSpPr/>
            <p:nvPr/>
          </p:nvSpPr>
          <p:spPr>
            <a:xfrm>
              <a:off x="1542254" y="3603652"/>
              <a:ext cx="118207" cy="39251"/>
            </a:xfrm>
            <a:custGeom>
              <a:avLst/>
              <a:gdLst/>
              <a:ahLst/>
              <a:cxnLst/>
              <a:rect l="l" t="t" r="r" b="b"/>
              <a:pathLst>
                <a:path w="1039" h="345" extrusionOk="0">
                  <a:moveTo>
                    <a:pt x="957" y="1"/>
                  </a:moveTo>
                  <a:cubicBezTo>
                    <a:pt x="952" y="1"/>
                    <a:pt x="948" y="1"/>
                    <a:pt x="943" y="2"/>
                  </a:cubicBezTo>
                  <a:lnTo>
                    <a:pt x="66" y="232"/>
                  </a:lnTo>
                  <a:cubicBezTo>
                    <a:pt x="0" y="247"/>
                    <a:pt x="13" y="345"/>
                    <a:pt x="81" y="345"/>
                  </a:cubicBezTo>
                  <a:cubicBezTo>
                    <a:pt x="85" y="345"/>
                    <a:pt x="90" y="343"/>
                    <a:pt x="94" y="343"/>
                  </a:cubicBezTo>
                  <a:lnTo>
                    <a:pt x="973" y="113"/>
                  </a:lnTo>
                  <a:cubicBezTo>
                    <a:pt x="1038" y="95"/>
                    <a:pt x="1019" y="1"/>
                    <a:pt x="9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1"/>
            <p:cNvSpPr/>
            <p:nvPr/>
          </p:nvSpPr>
          <p:spPr>
            <a:xfrm>
              <a:off x="1555338" y="3705703"/>
              <a:ext cx="83166" cy="21730"/>
            </a:xfrm>
            <a:custGeom>
              <a:avLst/>
              <a:gdLst/>
              <a:ahLst/>
              <a:cxnLst/>
              <a:rect l="l" t="t" r="r" b="b"/>
              <a:pathLst>
                <a:path w="731" h="191" extrusionOk="0">
                  <a:moveTo>
                    <a:pt x="60" y="1"/>
                  </a:moveTo>
                  <a:cubicBezTo>
                    <a:pt x="32" y="1"/>
                    <a:pt x="8" y="21"/>
                    <a:pt x="4" y="50"/>
                  </a:cubicBezTo>
                  <a:cubicBezTo>
                    <a:pt x="0" y="82"/>
                    <a:pt x="24" y="110"/>
                    <a:pt x="53" y="114"/>
                  </a:cubicBezTo>
                  <a:lnTo>
                    <a:pt x="645" y="191"/>
                  </a:lnTo>
                  <a:lnTo>
                    <a:pt x="651" y="191"/>
                  </a:lnTo>
                  <a:cubicBezTo>
                    <a:pt x="724" y="191"/>
                    <a:pt x="730" y="86"/>
                    <a:pt x="660" y="78"/>
                  </a:cubicBezTo>
                  <a:lnTo>
                    <a:pt x="68" y="1"/>
                  </a:lnTo>
                  <a:cubicBezTo>
                    <a:pt x="66" y="1"/>
                    <a:pt x="63" y="1"/>
                    <a:pt x="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1"/>
            <p:cNvSpPr/>
            <p:nvPr/>
          </p:nvSpPr>
          <p:spPr>
            <a:xfrm>
              <a:off x="1544302" y="3798994"/>
              <a:ext cx="83507" cy="41071"/>
            </a:xfrm>
            <a:custGeom>
              <a:avLst/>
              <a:gdLst/>
              <a:ahLst/>
              <a:cxnLst/>
              <a:rect l="l" t="t" r="r" b="b"/>
              <a:pathLst>
                <a:path w="734" h="361" extrusionOk="0">
                  <a:moveTo>
                    <a:pt x="82" y="0"/>
                  </a:moveTo>
                  <a:cubicBezTo>
                    <a:pt x="28" y="0"/>
                    <a:pt x="1" y="81"/>
                    <a:pt x="59" y="109"/>
                  </a:cubicBezTo>
                  <a:lnTo>
                    <a:pt x="631" y="356"/>
                  </a:lnTo>
                  <a:cubicBezTo>
                    <a:pt x="638" y="360"/>
                    <a:pt x="646" y="360"/>
                    <a:pt x="653" y="360"/>
                  </a:cubicBezTo>
                  <a:cubicBezTo>
                    <a:pt x="714" y="360"/>
                    <a:pt x="733" y="277"/>
                    <a:pt x="676" y="252"/>
                  </a:cubicBezTo>
                  <a:lnTo>
                    <a:pt x="106" y="5"/>
                  </a:lnTo>
                  <a:cubicBezTo>
                    <a:pt x="98" y="2"/>
                    <a:pt x="90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1"/>
            <p:cNvSpPr/>
            <p:nvPr/>
          </p:nvSpPr>
          <p:spPr>
            <a:xfrm>
              <a:off x="1177393" y="3521056"/>
              <a:ext cx="66442" cy="54837"/>
            </a:xfrm>
            <a:custGeom>
              <a:avLst/>
              <a:gdLst/>
              <a:ahLst/>
              <a:cxnLst/>
              <a:rect l="l" t="t" r="r" b="b"/>
              <a:pathLst>
                <a:path w="584" h="482" extrusionOk="0">
                  <a:moveTo>
                    <a:pt x="84" y="0"/>
                  </a:moveTo>
                  <a:cubicBezTo>
                    <a:pt x="38" y="0"/>
                    <a:pt x="1" y="65"/>
                    <a:pt x="49" y="105"/>
                  </a:cubicBezTo>
                  <a:lnTo>
                    <a:pt x="468" y="467"/>
                  </a:lnTo>
                  <a:cubicBezTo>
                    <a:pt x="479" y="475"/>
                    <a:pt x="492" y="479"/>
                    <a:pt x="507" y="479"/>
                  </a:cubicBezTo>
                  <a:lnTo>
                    <a:pt x="507" y="481"/>
                  </a:lnTo>
                  <a:cubicBezTo>
                    <a:pt x="560" y="481"/>
                    <a:pt x="583" y="415"/>
                    <a:pt x="543" y="381"/>
                  </a:cubicBezTo>
                  <a:lnTo>
                    <a:pt x="124" y="18"/>
                  </a:lnTo>
                  <a:cubicBezTo>
                    <a:pt x="111" y="5"/>
                    <a:pt x="9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1"/>
            <p:cNvSpPr/>
            <p:nvPr/>
          </p:nvSpPr>
          <p:spPr>
            <a:xfrm>
              <a:off x="1310049" y="3447675"/>
              <a:ext cx="27191" cy="104213"/>
            </a:xfrm>
            <a:custGeom>
              <a:avLst/>
              <a:gdLst/>
              <a:ahLst/>
              <a:cxnLst/>
              <a:rect l="l" t="t" r="r" b="b"/>
              <a:pathLst>
                <a:path w="239" h="916" extrusionOk="0">
                  <a:moveTo>
                    <a:pt x="65" y="1"/>
                  </a:moveTo>
                  <a:cubicBezTo>
                    <a:pt x="33" y="1"/>
                    <a:pt x="1" y="24"/>
                    <a:pt x="7" y="67"/>
                  </a:cubicBezTo>
                  <a:lnTo>
                    <a:pt x="122" y="867"/>
                  </a:lnTo>
                  <a:cubicBezTo>
                    <a:pt x="126" y="894"/>
                    <a:pt x="149" y="916"/>
                    <a:pt x="179" y="916"/>
                  </a:cubicBezTo>
                  <a:cubicBezTo>
                    <a:pt x="181" y="916"/>
                    <a:pt x="183" y="916"/>
                    <a:pt x="188" y="914"/>
                  </a:cubicBezTo>
                  <a:cubicBezTo>
                    <a:pt x="217" y="909"/>
                    <a:pt x="239" y="882"/>
                    <a:pt x="234" y="850"/>
                  </a:cubicBezTo>
                  <a:lnTo>
                    <a:pt x="122" y="50"/>
                  </a:lnTo>
                  <a:cubicBezTo>
                    <a:pt x="117" y="16"/>
                    <a:pt x="91" y="1"/>
                    <a:pt x="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1"/>
            <p:cNvSpPr/>
            <p:nvPr/>
          </p:nvSpPr>
          <p:spPr>
            <a:xfrm>
              <a:off x="1405389" y="3471794"/>
              <a:ext cx="36634" cy="75771"/>
            </a:xfrm>
            <a:custGeom>
              <a:avLst/>
              <a:gdLst/>
              <a:ahLst/>
              <a:cxnLst/>
              <a:rect l="l" t="t" r="r" b="b"/>
              <a:pathLst>
                <a:path w="322" h="666" extrusionOk="0">
                  <a:moveTo>
                    <a:pt x="252" y="0"/>
                  </a:moveTo>
                  <a:cubicBezTo>
                    <a:pt x="232" y="0"/>
                    <a:pt x="211" y="11"/>
                    <a:pt x="201" y="36"/>
                  </a:cubicBezTo>
                  <a:lnTo>
                    <a:pt x="11" y="589"/>
                  </a:lnTo>
                  <a:cubicBezTo>
                    <a:pt x="1" y="619"/>
                    <a:pt x="16" y="651"/>
                    <a:pt x="46" y="661"/>
                  </a:cubicBezTo>
                  <a:cubicBezTo>
                    <a:pt x="52" y="663"/>
                    <a:pt x="58" y="665"/>
                    <a:pt x="65" y="665"/>
                  </a:cubicBezTo>
                  <a:cubicBezTo>
                    <a:pt x="88" y="665"/>
                    <a:pt x="109" y="651"/>
                    <a:pt x="118" y="627"/>
                  </a:cubicBezTo>
                  <a:lnTo>
                    <a:pt x="309" y="74"/>
                  </a:lnTo>
                  <a:cubicBezTo>
                    <a:pt x="321" y="30"/>
                    <a:pt x="287" y="0"/>
                    <a:pt x="2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1" name="Google Shape;601;p31"/>
          <p:cNvSpPr/>
          <p:nvPr/>
        </p:nvSpPr>
        <p:spPr>
          <a:xfrm>
            <a:off x="1497405" y="446072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2" name="Google Shape;602;p31"/>
          <p:cNvGrpSpPr/>
          <p:nvPr/>
        </p:nvGrpSpPr>
        <p:grpSpPr>
          <a:xfrm rot="1195902">
            <a:off x="6498099" y="515557"/>
            <a:ext cx="2277140" cy="703509"/>
            <a:chOff x="4410633" y="780024"/>
            <a:chExt cx="2277139" cy="703508"/>
          </a:xfrm>
        </p:grpSpPr>
        <p:sp>
          <p:nvSpPr>
            <p:cNvPr id="603" name="Google Shape;603;p31"/>
            <p:cNvSpPr/>
            <p:nvPr/>
          </p:nvSpPr>
          <p:spPr>
            <a:xfrm>
              <a:off x="6325847" y="1137480"/>
              <a:ext cx="167983" cy="101187"/>
            </a:xfrm>
            <a:custGeom>
              <a:avLst/>
              <a:gdLst/>
              <a:ahLst/>
              <a:cxnLst/>
              <a:rect l="l" t="t" r="r" b="b"/>
              <a:pathLst>
                <a:path w="1016" h="612" extrusionOk="0">
                  <a:moveTo>
                    <a:pt x="956" y="0"/>
                  </a:moveTo>
                  <a:cubicBezTo>
                    <a:pt x="954" y="0"/>
                    <a:pt x="953" y="0"/>
                    <a:pt x="952" y="1"/>
                  </a:cubicBezTo>
                  <a:cubicBezTo>
                    <a:pt x="562" y="30"/>
                    <a:pt x="86" y="84"/>
                    <a:pt x="22" y="160"/>
                  </a:cubicBezTo>
                  <a:cubicBezTo>
                    <a:pt x="7" y="179"/>
                    <a:pt x="1" y="205"/>
                    <a:pt x="3" y="228"/>
                  </a:cubicBezTo>
                  <a:cubicBezTo>
                    <a:pt x="13" y="341"/>
                    <a:pt x="243" y="539"/>
                    <a:pt x="313" y="596"/>
                  </a:cubicBezTo>
                  <a:cubicBezTo>
                    <a:pt x="324" y="605"/>
                    <a:pt x="337" y="609"/>
                    <a:pt x="350" y="609"/>
                  </a:cubicBezTo>
                  <a:lnTo>
                    <a:pt x="350" y="611"/>
                  </a:lnTo>
                  <a:cubicBezTo>
                    <a:pt x="403" y="611"/>
                    <a:pt x="426" y="545"/>
                    <a:pt x="386" y="511"/>
                  </a:cubicBezTo>
                  <a:cubicBezTo>
                    <a:pt x="258" y="405"/>
                    <a:pt x="141" y="284"/>
                    <a:pt x="120" y="233"/>
                  </a:cubicBezTo>
                  <a:cubicBezTo>
                    <a:pt x="211" y="194"/>
                    <a:pt x="613" y="143"/>
                    <a:pt x="960" y="115"/>
                  </a:cubicBezTo>
                  <a:cubicBezTo>
                    <a:pt x="992" y="113"/>
                    <a:pt x="1016" y="86"/>
                    <a:pt x="1014" y="54"/>
                  </a:cubicBezTo>
                  <a:cubicBezTo>
                    <a:pt x="1010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1"/>
            <p:cNvSpPr/>
            <p:nvPr/>
          </p:nvSpPr>
          <p:spPr>
            <a:xfrm>
              <a:off x="6267484" y="1033649"/>
              <a:ext cx="420288" cy="449883"/>
            </a:xfrm>
            <a:custGeom>
              <a:avLst/>
              <a:gdLst/>
              <a:ahLst/>
              <a:cxnLst/>
              <a:rect l="l" t="t" r="r" b="b"/>
              <a:pathLst>
                <a:path w="2542" h="2721" extrusionOk="0">
                  <a:moveTo>
                    <a:pt x="1645" y="124"/>
                  </a:moveTo>
                  <a:cubicBezTo>
                    <a:pt x="1760" y="288"/>
                    <a:pt x="2226" y="1676"/>
                    <a:pt x="2369" y="2329"/>
                  </a:cubicBezTo>
                  <a:cubicBezTo>
                    <a:pt x="2156" y="1933"/>
                    <a:pt x="1752" y="1261"/>
                    <a:pt x="1392" y="671"/>
                  </a:cubicBezTo>
                  <a:cubicBezTo>
                    <a:pt x="1452" y="469"/>
                    <a:pt x="1560" y="192"/>
                    <a:pt x="1645" y="124"/>
                  </a:cubicBezTo>
                  <a:close/>
                  <a:moveTo>
                    <a:pt x="1007" y="1161"/>
                  </a:moveTo>
                  <a:cubicBezTo>
                    <a:pt x="1692" y="1957"/>
                    <a:pt x="2048" y="2346"/>
                    <a:pt x="2237" y="2535"/>
                  </a:cubicBezTo>
                  <a:cubicBezTo>
                    <a:pt x="1692" y="2308"/>
                    <a:pt x="324" y="1599"/>
                    <a:pt x="134" y="1433"/>
                  </a:cubicBezTo>
                  <a:cubicBezTo>
                    <a:pt x="228" y="1365"/>
                    <a:pt x="637" y="1246"/>
                    <a:pt x="1007" y="1161"/>
                  </a:cubicBezTo>
                  <a:close/>
                  <a:moveTo>
                    <a:pt x="1650" y="1"/>
                  </a:moveTo>
                  <a:cubicBezTo>
                    <a:pt x="1641" y="1"/>
                    <a:pt x="1633" y="3"/>
                    <a:pt x="1624" y="7"/>
                  </a:cubicBezTo>
                  <a:cubicBezTo>
                    <a:pt x="1447" y="77"/>
                    <a:pt x="1301" y="567"/>
                    <a:pt x="1275" y="663"/>
                  </a:cubicBezTo>
                  <a:cubicBezTo>
                    <a:pt x="1271" y="677"/>
                    <a:pt x="1273" y="695"/>
                    <a:pt x="1281" y="709"/>
                  </a:cubicBezTo>
                  <a:cubicBezTo>
                    <a:pt x="1609" y="1244"/>
                    <a:pt x="2090" y="2052"/>
                    <a:pt x="2301" y="2442"/>
                  </a:cubicBezTo>
                  <a:cubicBezTo>
                    <a:pt x="2011" y="2140"/>
                    <a:pt x="1447" y="1497"/>
                    <a:pt x="1071" y="1061"/>
                  </a:cubicBezTo>
                  <a:cubicBezTo>
                    <a:pt x="1060" y="1048"/>
                    <a:pt x="1044" y="1040"/>
                    <a:pt x="1027" y="1040"/>
                  </a:cubicBezTo>
                  <a:cubicBezTo>
                    <a:pt x="1023" y="1040"/>
                    <a:pt x="1019" y="1041"/>
                    <a:pt x="1015" y="1041"/>
                  </a:cubicBezTo>
                  <a:cubicBezTo>
                    <a:pt x="0" y="1267"/>
                    <a:pt x="7" y="1397"/>
                    <a:pt x="9" y="1439"/>
                  </a:cubicBezTo>
                  <a:cubicBezTo>
                    <a:pt x="11" y="1476"/>
                    <a:pt x="13" y="1561"/>
                    <a:pt x="1158" y="2146"/>
                  </a:cubicBezTo>
                  <a:cubicBezTo>
                    <a:pt x="1273" y="2206"/>
                    <a:pt x="2284" y="2721"/>
                    <a:pt x="2448" y="2721"/>
                  </a:cubicBezTo>
                  <a:cubicBezTo>
                    <a:pt x="2456" y="2721"/>
                    <a:pt x="2463" y="2718"/>
                    <a:pt x="2471" y="2716"/>
                  </a:cubicBezTo>
                  <a:lnTo>
                    <a:pt x="2475" y="2716"/>
                  </a:lnTo>
                  <a:cubicBezTo>
                    <a:pt x="2482" y="2714"/>
                    <a:pt x="2486" y="2712"/>
                    <a:pt x="2492" y="2708"/>
                  </a:cubicBezTo>
                  <a:cubicBezTo>
                    <a:pt x="2495" y="2706"/>
                    <a:pt x="2497" y="2706"/>
                    <a:pt x="2499" y="2704"/>
                  </a:cubicBezTo>
                  <a:cubicBezTo>
                    <a:pt x="2503" y="2699"/>
                    <a:pt x="2507" y="2695"/>
                    <a:pt x="2509" y="2691"/>
                  </a:cubicBezTo>
                  <a:cubicBezTo>
                    <a:pt x="2512" y="2689"/>
                    <a:pt x="2514" y="2684"/>
                    <a:pt x="2516" y="2682"/>
                  </a:cubicBezTo>
                  <a:cubicBezTo>
                    <a:pt x="2516" y="2680"/>
                    <a:pt x="2516" y="2678"/>
                    <a:pt x="2516" y="2678"/>
                  </a:cubicBezTo>
                  <a:cubicBezTo>
                    <a:pt x="2518" y="2674"/>
                    <a:pt x="2518" y="2669"/>
                    <a:pt x="2520" y="2665"/>
                  </a:cubicBezTo>
                  <a:cubicBezTo>
                    <a:pt x="2520" y="2663"/>
                    <a:pt x="2520" y="2661"/>
                    <a:pt x="2520" y="2657"/>
                  </a:cubicBezTo>
                  <a:cubicBezTo>
                    <a:pt x="2541" y="2374"/>
                    <a:pt x="1958" y="392"/>
                    <a:pt x="1752" y="77"/>
                  </a:cubicBezTo>
                  <a:cubicBezTo>
                    <a:pt x="1728" y="41"/>
                    <a:pt x="1696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1"/>
            <p:cNvSpPr/>
            <p:nvPr/>
          </p:nvSpPr>
          <p:spPr>
            <a:xfrm>
              <a:off x="4410633" y="780024"/>
              <a:ext cx="1752908" cy="460300"/>
            </a:xfrm>
            <a:custGeom>
              <a:avLst/>
              <a:gdLst/>
              <a:ahLst/>
              <a:cxnLst/>
              <a:rect l="l" t="t" r="r" b="b"/>
              <a:pathLst>
                <a:path w="10602" h="2784" extrusionOk="0">
                  <a:moveTo>
                    <a:pt x="8062" y="0"/>
                  </a:moveTo>
                  <a:cubicBezTo>
                    <a:pt x="8033" y="0"/>
                    <a:pt x="8007" y="24"/>
                    <a:pt x="8003" y="54"/>
                  </a:cubicBezTo>
                  <a:cubicBezTo>
                    <a:pt x="8003" y="85"/>
                    <a:pt x="8026" y="113"/>
                    <a:pt x="8058" y="113"/>
                  </a:cubicBezTo>
                  <a:cubicBezTo>
                    <a:pt x="8133" y="117"/>
                    <a:pt x="8207" y="124"/>
                    <a:pt x="8280" y="134"/>
                  </a:cubicBezTo>
                  <a:lnTo>
                    <a:pt x="8288" y="134"/>
                  </a:lnTo>
                  <a:lnTo>
                    <a:pt x="8288" y="137"/>
                  </a:lnTo>
                  <a:cubicBezTo>
                    <a:pt x="8358" y="134"/>
                    <a:pt x="8365" y="34"/>
                    <a:pt x="8297" y="22"/>
                  </a:cubicBezTo>
                  <a:cubicBezTo>
                    <a:pt x="8220" y="11"/>
                    <a:pt x="8141" y="2"/>
                    <a:pt x="8062" y="0"/>
                  </a:cubicBezTo>
                  <a:close/>
                  <a:moveTo>
                    <a:pt x="7834" y="2"/>
                  </a:moveTo>
                  <a:cubicBezTo>
                    <a:pt x="7832" y="2"/>
                    <a:pt x="7830" y="2"/>
                    <a:pt x="7828" y="2"/>
                  </a:cubicBezTo>
                  <a:cubicBezTo>
                    <a:pt x="7750" y="9"/>
                    <a:pt x="7671" y="17"/>
                    <a:pt x="7596" y="30"/>
                  </a:cubicBezTo>
                  <a:cubicBezTo>
                    <a:pt x="7528" y="41"/>
                    <a:pt x="7537" y="143"/>
                    <a:pt x="7605" y="143"/>
                  </a:cubicBezTo>
                  <a:lnTo>
                    <a:pt x="7616" y="143"/>
                  </a:lnTo>
                  <a:cubicBezTo>
                    <a:pt x="7686" y="130"/>
                    <a:pt x="7762" y="122"/>
                    <a:pt x="7837" y="117"/>
                  </a:cubicBezTo>
                  <a:cubicBezTo>
                    <a:pt x="7911" y="113"/>
                    <a:pt x="7905" y="2"/>
                    <a:pt x="7834" y="2"/>
                  </a:cubicBezTo>
                  <a:close/>
                  <a:moveTo>
                    <a:pt x="8510" y="66"/>
                  </a:moveTo>
                  <a:cubicBezTo>
                    <a:pt x="8485" y="66"/>
                    <a:pt x="8462" y="84"/>
                    <a:pt x="8456" y="109"/>
                  </a:cubicBezTo>
                  <a:cubicBezTo>
                    <a:pt x="8448" y="141"/>
                    <a:pt x="8465" y="171"/>
                    <a:pt x="8497" y="179"/>
                  </a:cubicBezTo>
                  <a:cubicBezTo>
                    <a:pt x="8569" y="198"/>
                    <a:pt x="8639" y="222"/>
                    <a:pt x="8709" y="249"/>
                  </a:cubicBezTo>
                  <a:cubicBezTo>
                    <a:pt x="8716" y="251"/>
                    <a:pt x="8722" y="251"/>
                    <a:pt x="8729" y="251"/>
                  </a:cubicBezTo>
                  <a:cubicBezTo>
                    <a:pt x="8790" y="251"/>
                    <a:pt x="8807" y="164"/>
                    <a:pt x="8748" y="141"/>
                  </a:cubicBezTo>
                  <a:cubicBezTo>
                    <a:pt x="8675" y="113"/>
                    <a:pt x="8601" y="90"/>
                    <a:pt x="8524" y="68"/>
                  </a:cubicBezTo>
                  <a:cubicBezTo>
                    <a:pt x="8519" y="67"/>
                    <a:pt x="8515" y="66"/>
                    <a:pt x="8510" y="66"/>
                  </a:cubicBezTo>
                  <a:close/>
                  <a:moveTo>
                    <a:pt x="7382" y="77"/>
                  </a:moveTo>
                  <a:cubicBezTo>
                    <a:pt x="7377" y="77"/>
                    <a:pt x="7372" y="78"/>
                    <a:pt x="7367" y="79"/>
                  </a:cubicBezTo>
                  <a:cubicBezTo>
                    <a:pt x="7292" y="100"/>
                    <a:pt x="7218" y="126"/>
                    <a:pt x="7145" y="158"/>
                  </a:cubicBezTo>
                  <a:cubicBezTo>
                    <a:pt x="7088" y="181"/>
                    <a:pt x="7105" y="266"/>
                    <a:pt x="7166" y="266"/>
                  </a:cubicBezTo>
                  <a:lnTo>
                    <a:pt x="7166" y="268"/>
                  </a:lnTo>
                  <a:cubicBezTo>
                    <a:pt x="7173" y="266"/>
                    <a:pt x="7181" y="266"/>
                    <a:pt x="7190" y="262"/>
                  </a:cubicBezTo>
                  <a:cubicBezTo>
                    <a:pt x="7258" y="234"/>
                    <a:pt x="7326" y="209"/>
                    <a:pt x="7398" y="190"/>
                  </a:cubicBezTo>
                  <a:cubicBezTo>
                    <a:pt x="7463" y="168"/>
                    <a:pt x="7443" y="77"/>
                    <a:pt x="7382" y="77"/>
                  </a:cubicBezTo>
                  <a:close/>
                  <a:moveTo>
                    <a:pt x="8935" y="230"/>
                  </a:moveTo>
                  <a:cubicBezTo>
                    <a:pt x="8883" y="230"/>
                    <a:pt x="8853" y="309"/>
                    <a:pt x="8912" y="339"/>
                  </a:cubicBezTo>
                  <a:cubicBezTo>
                    <a:pt x="8978" y="371"/>
                    <a:pt x="9044" y="407"/>
                    <a:pt x="9107" y="447"/>
                  </a:cubicBezTo>
                  <a:cubicBezTo>
                    <a:pt x="9116" y="451"/>
                    <a:pt x="9127" y="456"/>
                    <a:pt x="9137" y="456"/>
                  </a:cubicBezTo>
                  <a:cubicBezTo>
                    <a:pt x="9138" y="456"/>
                    <a:pt x="9139" y="456"/>
                    <a:pt x="9140" y="456"/>
                  </a:cubicBezTo>
                  <a:cubicBezTo>
                    <a:pt x="9197" y="456"/>
                    <a:pt x="9219" y="379"/>
                    <a:pt x="9167" y="349"/>
                  </a:cubicBezTo>
                  <a:cubicBezTo>
                    <a:pt x="9101" y="309"/>
                    <a:pt x="9033" y="271"/>
                    <a:pt x="8963" y="237"/>
                  </a:cubicBezTo>
                  <a:cubicBezTo>
                    <a:pt x="8953" y="232"/>
                    <a:pt x="8944" y="230"/>
                    <a:pt x="8935" y="230"/>
                  </a:cubicBezTo>
                  <a:close/>
                  <a:moveTo>
                    <a:pt x="6964" y="253"/>
                  </a:moveTo>
                  <a:cubicBezTo>
                    <a:pt x="6955" y="253"/>
                    <a:pt x="6945" y="256"/>
                    <a:pt x="6935" y="262"/>
                  </a:cubicBezTo>
                  <a:cubicBezTo>
                    <a:pt x="6866" y="303"/>
                    <a:pt x="6800" y="347"/>
                    <a:pt x="6739" y="396"/>
                  </a:cubicBezTo>
                  <a:cubicBezTo>
                    <a:pt x="6698" y="430"/>
                    <a:pt x="6722" y="498"/>
                    <a:pt x="6775" y="498"/>
                  </a:cubicBezTo>
                  <a:lnTo>
                    <a:pt x="6775" y="500"/>
                  </a:lnTo>
                  <a:cubicBezTo>
                    <a:pt x="6788" y="500"/>
                    <a:pt x="6800" y="494"/>
                    <a:pt x="6811" y="486"/>
                  </a:cubicBezTo>
                  <a:cubicBezTo>
                    <a:pt x="6869" y="439"/>
                    <a:pt x="6928" y="398"/>
                    <a:pt x="6992" y="360"/>
                  </a:cubicBezTo>
                  <a:cubicBezTo>
                    <a:pt x="7046" y="328"/>
                    <a:pt x="7014" y="253"/>
                    <a:pt x="6964" y="253"/>
                  </a:cubicBezTo>
                  <a:close/>
                  <a:moveTo>
                    <a:pt x="5168" y="477"/>
                  </a:moveTo>
                  <a:cubicBezTo>
                    <a:pt x="5138" y="477"/>
                    <a:pt x="5113" y="500"/>
                    <a:pt x="5111" y="530"/>
                  </a:cubicBezTo>
                  <a:cubicBezTo>
                    <a:pt x="5109" y="562"/>
                    <a:pt x="5132" y="590"/>
                    <a:pt x="5162" y="592"/>
                  </a:cubicBezTo>
                  <a:cubicBezTo>
                    <a:pt x="5200" y="596"/>
                    <a:pt x="5238" y="600"/>
                    <a:pt x="5275" y="609"/>
                  </a:cubicBezTo>
                  <a:cubicBezTo>
                    <a:pt x="5309" y="617"/>
                    <a:pt x="5343" y="626"/>
                    <a:pt x="5377" y="637"/>
                  </a:cubicBezTo>
                  <a:cubicBezTo>
                    <a:pt x="5381" y="637"/>
                    <a:pt x="5387" y="637"/>
                    <a:pt x="5392" y="639"/>
                  </a:cubicBezTo>
                  <a:lnTo>
                    <a:pt x="5392" y="635"/>
                  </a:lnTo>
                  <a:cubicBezTo>
                    <a:pt x="5458" y="635"/>
                    <a:pt x="5472" y="541"/>
                    <a:pt x="5409" y="522"/>
                  </a:cubicBezTo>
                  <a:cubicBezTo>
                    <a:pt x="5372" y="513"/>
                    <a:pt x="5336" y="505"/>
                    <a:pt x="5298" y="496"/>
                  </a:cubicBezTo>
                  <a:cubicBezTo>
                    <a:pt x="5258" y="488"/>
                    <a:pt x="5215" y="481"/>
                    <a:pt x="5172" y="477"/>
                  </a:cubicBezTo>
                  <a:cubicBezTo>
                    <a:pt x="5171" y="477"/>
                    <a:pt x="5170" y="477"/>
                    <a:pt x="5168" y="477"/>
                  </a:cubicBezTo>
                  <a:close/>
                  <a:moveTo>
                    <a:pt x="4942" y="483"/>
                  </a:moveTo>
                  <a:cubicBezTo>
                    <a:pt x="4939" y="483"/>
                    <a:pt x="4937" y="483"/>
                    <a:pt x="4934" y="483"/>
                  </a:cubicBezTo>
                  <a:cubicBezTo>
                    <a:pt x="4855" y="492"/>
                    <a:pt x="4777" y="507"/>
                    <a:pt x="4700" y="530"/>
                  </a:cubicBezTo>
                  <a:cubicBezTo>
                    <a:pt x="4638" y="549"/>
                    <a:pt x="4651" y="640"/>
                    <a:pt x="4716" y="643"/>
                  </a:cubicBezTo>
                  <a:lnTo>
                    <a:pt x="4716" y="643"/>
                  </a:lnTo>
                  <a:cubicBezTo>
                    <a:pt x="4722" y="643"/>
                    <a:pt x="4728" y="641"/>
                    <a:pt x="4732" y="639"/>
                  </a:cubicBezTo>
                  <a:cubicBezTo>
                    <a:pt x="4802" y="620"/>
                    <a:pt x="4874" y="605"/>
                    <a:pt x="4947" y="596"/>
                  </a:cubicBezTo>
                  <a:cubicBezTo>
                    <a:pt x="5019" y="588"/>
                    <a:pt x="5009" y="483"/>
                    <a:pt x="4942" y="483"/>
                  </a:cubicBezTo>
                  <a:close/>
                  <a:moveTo>
                    <a:pt x="4716" y="643"/>
                  </a:moveTo>
                  <a:cubicBezTo>
                    <a:pt x="4716" y="643"/>
                    <a:pt x="4715" y="643"/>
                    <a:pt x="4715" y="643"/>
                  </a:cubicBezTo>
                  <a:lnTo>
                    <a:pt x="4717" y="643"/>
                  </a:lnTo>
                  <a:cubicBezTo>
                    <a:pt x="4717" y="643"/>
                    <a:pt x="4716" y="643"/>
                    <a:pt x="4716" y="643"/>
                  </a:cubicBezTo>
                  <a:close/>
                  <a:moveTo>
                    <a:pt x="9322" y="467"/>
                  </a:moveTo>
                  <a:cubicBezTo>
                    <a:pt x="9274" y="467"/>
                    <a:pt x="9239" y="537"/>
                    <a:pt x="9290" y="573"/>
                  </a:cubicBezTo>
                  <a:cubicBezTo>
                    <a:pt x="9350" y="615"/>
                    <a:pt x="9410" y="664"/>
                    <a:pt x="9467" y="713"/>
                  </a:cubicBezTo>
                  <a:cubicBezTo>
                    <a:pt x="9478" y="722"/>
                    <a:pt x="9490" y="726"/>
                    <a:pt x="9505" y="726"/>
                  </a:cubicBezTo>
                  <a:cubicBezTo>
                    <a:pt x="9559" y="726"/>
                    <a:pt x="9582" y="660"/>
                    <a:pt x="9542" y="626"/>
                  </a:cubicBezTo>
                  <a:cubicBezTo>
                    <a:pt x="9482" y="575"/>
                    <a:pt x="9420" y="526"/>
                    <a:pt x="9359" y="481"/>
                  </a:cubicBezTo>
                  <a:cubicBezTo>
                    <a:pt x="9346" y="471"/>
                    <a:pt x="9334" y="467"/>
                    <a:pt x="9322" y="467"/>
                  </a:cubicBezTo>
                  <a:close/>
                  <a:moveTo>
                    <a:pt x="5604" y="597"/>
                  </a:moveTo>
                  <a:cubicBezTo>
                    <a:pt x="5548" y="597"/>
                    <a:pt x="5521" y="683"/>
                    <a:pt x="5583" y="709"/>
                  </a:cubicBezTo>
                  <a:cubicBezTo>
                    <a:pt x="5651" y="737"/>
                    <a:pt x="5719" y="771"/>
                    <a:pt x="5783" y="807"/>
                  </a:cubicBezTo>
                  <a:cubicBezTo>
                    <a:pt x="5792" y="813"/>
                    <a:pt x="5800" y="815"/>
                    <a:pt x="5811" y="815"/>
                  </a:cubicBezTo>
                  <a:cubicBezTo>
                    <a:pt x="5870" y="815"/>
                    <a:pt x="5892" y="739"/>
                    <a:pt x="5841" y="709"/>
                  </a:cubicBezTo>
                  <a:cubicBezTo>
                    <a:pt x="5773" y="669"/>
                    <a:pt x="5702" y="632"/>
                    <a:pt x="5628" y="603"/>
                  </a:cubicBezTo>
                  <a:cubicBezTo>
                    <a:pt x="5619" y="599"/>
                    <a:pt x="5611" y="597"/>
                    <a:pt x="5604" y="597"/>
                  </a:cubicBezTo>
                  <a:close/>
                  <a:moveTo>
                    <a:pt x="4500" y="606"/>
                  </a:moveTo>
                  <a:cubicBezTo>
                    <a:pt x="4493" y="606"/>
                    <a:pt x="4485" y="608"/>
                    <a:pt x="4476" y="611"/>
                  </a:cubicBezTo>
                  <a:cubicBezTo>
                    <a:pt x="4406" y="643"/>
                    <a:pt x="4336" y="679"/>
                    <a:pt x="4268" y="718"/>
                  </a:cubicBezTo>
                  <a:cubicBezTo>
                    <a:pt x="4219" y="747"/>
                    <a:pt x="4238" y="824"/>
                    <a:pt x="4298" y="824"/>
                  </a:cubicBezTo>
                  <a:lnTo>
                    <a:pt x="4298" y="826"/>
                  </a:lnTo>
                  <a:cubicBezTo>
                    <a:pt x="4308" y="826"/>
                    <a:pt x="4317" y="822"/>
                    <a:pt x="4325" y="818"/>
                  </a:cubicBezTo>
                  <a:cubicBezTo>
                    <a:pt x="4389" y="779"/>
                    <a:pt x="4455" y="745"/>
                    <a:pt x="4523" y="715"/>
                  </a:cubicBezTo>
                  <a:cubicBezTo>
                    <a:pt x="4583" y="687"/>
                    <a:pt x="4556" y="606"/>
                    <a:pt x="4500" y="606"/>
                  </a:cubicBezTo>
                  <a:close/>
                  <a:moveTo>
                    <a:pt x="6609" y="537"/>
                  </a:moveTo>
                  <a:cubicBezTo>
                    <a:pt x="6594" y="537"/>
                    <a:pt x="6579" y="544"/>
                    <a:pt x="6566" y="560"/>
                  </a:cubicBezTo>
                  <a:cubicBezTo>
                    <a:pt x="6513" y="617"/>
                    <a:pt x="6464" y="681"/>
                    <a:pt x="6420" y="745"/>
                  </a:cubicBezTo>
                  <a:cubicBezTo>
                    <a:pt x="6402" y="773"/>
                    <a:pt x="6409" y="809"/>
                    <a:pt x="6437" y="826"/>
                  </a:cubicBezTo>
                  <a:cubicBezTo>
                    <a:pt x="6445" y="832"/>
                    <a:pt x="6456" y="835"/>
                    <a:pt x="6468" y="835"/>
                  </a:cubicBezTo>
                  <a:lnTo>
                    <a:pt x="6468" y="837"/>
                  </a:lnTo>
                  <a:cubicBezTo>
                    <a:pt x="6488" y="837"/>
                    <a:pt x="6505" y="826"/>
                    <a:pt x="6515" y="809"/>
                  </a:cubicBezTo>
                  <a:cubicBezTo>
                    <a:pt x="6556" y="749"/>
                    <a:pt x="6600" y="690"/>
                    <a:pt x="6649" y="637"/>
                  </a:cubicBezTo>
                  <a:cubicBezTo>
                    <a:pt x="6694" y="594"/>
                    <a:pt x="6653" y="537"/>
                    <a:pt x="6609" y="537"/>
                  </a:cubicBezTo>
                  <a:close/>
                  <a:moveTo>
                    <a:pt x="2042" y="811"/>
                  </a:moveTo>
                  <a:cubicBezTo>
                    <a:pt x="2002" y="811"/>
                    <a:pt x="1962" y="812"/>
                    <a:pt x="1923" y="815"/>
                  </a:cubicBezTo>
                  <a:cubicBezTo>
                    <a:pt x="1891" y="820"/>
                    <a:pt x="1867" y="847"/>
                    <a:pt x="1869" y="879"/>
                  </a:cubicBezTo>
                  <a:cubicBezTo>
                    <a:pt x="1874" y="908"/>
                    <a:pt x="1899" y="930"/>
                    <a:pt x="1929" y="930"/>
                  </a:cubicBezTo>
                  <a:cubicBezTo>
                    <a:pt x="1931" y="930"/>
                    <a:pt x="1932" y="930"/>
                    <a:pt x="1933" y="930"/>
                  </a:cubicBezTo>
                  <a:cubicBezTo>
                    <a:pt x="1969" y="927"/>
                    <a:pt x="2006" y="926"/>
                    <a:pt x="2042" y="926"/>
                  </a:cubicBezTo>
                  <a:cubicBezTo>
                    <a:pt x="2078" y="926"/>
                    <a:pt x="2114" y="927"/>
                    <a:pt x="2150" y="930"/>
                  </a:cubicBezTo>
                  <a:lnTo>
                    <a:pt x="2157" y="930"/>
                  </a:lnTo>
                  <a:cubicBezTo>
                    <a:pt x="2229" y="930"/>
                    <a:pt x="2233" y="824"/>
                    <a:pt x="2161" y="815"/>
                  </a:cubicBezTo>
                  <a:cubicBezTo>
                    <a:pt x="2122" y="812"/>
                    <a:pt x="2082" y="811"/>
                    <a:pt x="2042" y="811"/>
                  </a:cubicBezTo>
                  <a:close/>
                  <a:moveTo>
                    <a:pt x="2376" y="856"/>
                  </a:moveTo>
                  <a:cubicBezTo>
                    <a:pt x="2315" y="856"/>
                    <a:pt x="2297" y="951"/>
                    <a:pt x="2365" y="969"/>
                  </a:cubicBezTo>
                  <a:cubicBezTo>
                    <a:pt x="2438" y="986"/>
                    <a:pt x="2508" y="1009"/>
                    <a:pt x="2578" y="1035"/>
                  </a:cubicBezTo>
                  <a:cubicBezTo>
                    <a:pt x="2585" y="1037"/>
                    <a:pt x="2591" y="1039"/>
                    <a:pt x="2597" y="1039"/>
                  </a:cubicBezTo>
                  <a:cubicBezTo>
                    <a:pt x="2661" y="1039"/>
                    <a:pt x="2676" y="949"/>
                    <a:pt x="2616" y="928"/>
                  </a:cubicBezTo>
                  <a:cubicBezTo>
                    <a:pt x="2544" y="901"/>
                    <a:pt x="2470" y="877"/>
                    <a:pt x="2393" y="858"/>
                  </a:cubicBezTo>
                  <a:cubicBezTo>
                    <a:pt x="2387" y="856"/>
                    <a:pt x="2382" y="856"/>
                    <a:pt x="2376" y="856"/>
                  </a:cubicBezTo>
                  <a:close/>
                  <a:moveTo>
                    <a:pt x="9675" y="768"/>
                  </a:moveTo>
                  <a:cubicBezTo>
                    <a:pt x="9631" y="768"/>
                    <a:pt x="9595" y="823"/>
                    <a:pt x="9633" y="864"/>
                  </a:cubicBezTo>
                  <a:cubicBezTo>
                    <a:pt x="9688" y="918"/>
                    <a:pt x="9739" y="973"/>
                    <a:pt x="9791" y="1026"/>
                  </a:cubicBezTo>
                  <a:cubicBezTo>
                    <a:pt x="9801" y="1039"/>
                    <a:pt x="9816" y="1045"/>
                    <a:pt x="9833" y="1045"/>
                  </a:cubicBezTo>
                  <a:cubicBezTo>
                    <a:pt x="9846" y="1045"/>
                    <a:pt x="9861" y="1039"/>
                    <a:pt x="9871" y="1030"/>
                  </a:cubicBezTo>
                  <a:cubicBezTo>
                    <a:pt x="9893" y="1009"/>
                    <a:pt x="9895" y="973"/>
                    <a:pt x="9874" y="949"/>
                  </a:cubicBezTo>
                  <a:cubicBezTo>
                    <a:pt x="9822" y="894"/>
                    <a:pt x="9769" y="837"/>
                    <a:pt x="9714" y="783"/>
                  </a:cubicBezTo>
                  <a:cubicBezTo>
                    <a:pt x="9701" y="772"/>
                    <a:pt x="9688" y="768"/>
                    <a:pt x="9675" y="768"/>
                  </a:cubicBezTo>
                  <a:close/>
                  <a:moveTo>
                    <a:pt x="1709" y="854"/>
                  </a:moveTo>
                  <a:cubicBezTo>
                    <a:pt x="1703" y="854"/>
                    <a:pt x="1696" y="856"/>
                    <a:pt x="1689" y="858"/>
                  </a:cubicBezTo>
                  <a:cubicBezTo>
                    <a:pt x="1612" y="879"/>
                    <a:pt x="1537" y="907"/>
                    <a:pt x="1465" y="941"/>
                  </a:cubicBezTo>
                  <a:cubicBezTo>
                    <a:pt x="1410" y="967"/>
                    <a:pt x="1427" y="1050"/>
                    <a:pt x="1489" y="1050"/>
                  </a:cubicBezTo>
                  <a:cubicBezTo>
                    <a:pt x="1497" y="1050"/>
                    <a:pt x="1506" y="1047"/>
                    <a:pt x="1512" y="1043"/>
                  </a:cubicBezTo>
                  <a:cubicBezTo>
                    <a:pt x="1580" y="1013"/>
                    <a:pt x="1648" y="988"/>
                    <a:pt x="1718" y="969"/>
                  </a:cubicBezTo>
                  <a:cubicBezTo>
                    <a:pt x="1790" y="953"/>
                    <a:pt x="1769" y="854"/>
                    <a:pt x="1709" y="854"/>
                  </a:cubicBezTo>
                  <a:close/>
                  <a:moveTo>
                    <a:pt x="6001" y="826"/>
                  </a:moveTo>
                  <a:cubicBezTo>
                    <a:pt x="5953" y="826"/>
                    <a:pt x="5919" y="893"/>
                    <a:pt x="5968" y="930"/>
                  </a:cubicBezTo>
                  <a:cubicBezTo>
                    <a:pt x="6028" y="975"/>
                    <a:pt x="6083" y="1022"/>
                    <a:pt x="6139" y="1073"/>
                  </a:cubicBezTo>
                  <a:cubicBezTo>
                    <a:pt x="6149" y="1081"/>
                    <a:pt x="6162" y="1088"/>
                    <a:pt x="6177" y="1088"/>
                  </a:cubicBezTo>
                  <a:cubicBezTo>
                    <a:pt x="6230" y="1088"/>
                    <a:pt x="6254" y="1024"/>
                    <a:pt x="6217" y="990"/>
                  </a:cubicBezTo>
                  <a:cubicBezTo>
                    <a:pt x="6160" y="935"/>
                    <a:pt x="6098" y="886"/>
                    <a:pt x="6036" y="839"/>
                  </a:cubicBezTo>
                  <a:cubicBezTo>
                    <a:pt x="6024" y="830"/>
                    <a:pt x="6012" y="826"/>
                    <a:pt x="6001" y="826"/>
                  </a:cubicBezTo>
                  <a:close/>
                  <a:moveTo>
                    <a:pt x="4107" y="835"/>
                  </a:moveTo>
                  <a:cubicBezTo>
                    <a:pt x="4096" y="835"/>
                    <a:pt x="4084" y="838"/>
                    <a:pt x="4072" y="847"/>
                  </a:cubicBezTo>
                  <a:cubicBezTo>
                    <a:pt x="4010" y="892"/>
                    <a:pt x="3949" y="939"/>
                    <a:pt x="3889" y="992"/>
                  </a:cubicBezTo>
                  <a:cubicBezTo>
                    <a:pt x="3851" y="1028"/>
                    <a:pt x="3874" y="1092"/>
                    <a:pt x="3927" y="1092"/>
                  </a:cubicBezTo>
                  <a:lnTo>
                    <a:pt x="3927" y="1094"/>
                  </a:lnTo>
                  <a:cubicBezTo>
                    <a:pt x="3942" y="1094"/>
                    <a:pt x="3955" y="1088"/>
                    <a:pt x="3966" y="1079"/>
                  </a:cubicBezTo>
                  <a:cubicBezTo>
                    <a:pt x="4021" y="1028"/>
                    <a:pt x="4081" y="981"/>
                    <a:pt x="4140" y="939"/>
                  </a:cubicBezTo>
                  <a:cubicBezTo>
                    <a:pt x="4190" y="903"/>
                    <a:pt x="4155" y="835"/>
                    <a:pt x="4107" y="835"/>
                  </a:cubicBezTo>
                  <a:close/>
                  <a:moveTo>
                    <a:pt x="2808" y="1015"/>
                  </a:moveTo>
                  <a:cubicBezTo>
                    <a:pt x="2755" y="1015"/>
                    <a:pt x="2724" y="1093"/>
                    <a:pt x="2782" y="1124"/>
                  </a:cubicBezTo>
                  <a:cubicBezTo>
                    <a:pt x="2846" y="1158"/>
                    <a:pt x="2910" y="1196"/>
                    <a:pt x="2972" y="1237"/>
                  </a:cubicBezTo>
                  <a:cubicBezTo>
                    <a:pt x="2982" y="1243"/>
                    <a:pt x="2993" y="1245"/>
                    <a:pt x="3004" y="1245"/>
                  </a:cubicBezTo>
                  <a:lnTo>
                    <a:pt x="3006" y="1245"/>
                  </a:lnTo>
                  <a:cubicBezTo>
                    <a:pt x="3063" y="1245"/>
                    <a:pt x="3085" y="1173"/>
                    <a:pt x="3038" y="1141"/>
                  </a:cubicBezTo>
                  <a:cubicBezTo>
                    <a:pt x="2972" y="1098"/>
                    <a:pt x="2904" y="1058"/>
                    <a:pt x="2836" y="1022"/>
                  </a:cubicBezTo>
                  <a:cubicBezTo>
                    <a:pt x="2826" y="1017"/>
                    <a:pt x="2817" y="1015"/>
                    <a:pt x="2808" y="1015"/>
                  </a:cubicBezTo>
                  <a:close/>
                  <a:moveTo>
                    <a:pt x="1292" y="1042"/>
                  </a:moveTo>
                  <a:cubicBezTo>
                    <a:pt x="1281" y="1042"/>
                    <a:pt x="1270" y="1045"/>
                    <a:pt x="1259" y="1054"/>
                  </a:cubicBezTo>
                  <a:cubicBezTo>
                    <a:pt x="1193" y="1096"/>
                    <a:pt x="1129" y="1143"/>
                    <a:pt x="1067" y="1192"/>
                  </a:cubicBezTo>
                  <a:cubicBezTo>
                    <a:pt x="1044" y="1213"/>
                    <a:pt x="1039" y="1247"/>
                    <a:pt x="1059" y="1273"/>
                  </a:cubicBezTo>
                  <a:cubicBezTo>
                    <a:pt x="1069" y="1286"/>
                    <a:pt x="1086" y="1294"/>
                    <a:pt x="1103" y="1294"/>
                  </a:cubicBezTo>
                  <a:cubicBezTo>
                    <a:pt x="1116" y="1294"/>
                    <a:pt x="1129" y="1290"/>
                    <a:pt x="1139" y="1281"/>
                  </a:cubicBezTo>
                  <a:cubicBezTo>
                    <a:pt x="1197" y="1235"/>
                    <a:pt x="1257" y="1190"/>
                    <a:pt x="1320" y="1152"/>
                  </a:cubicBezTo>
                  <a:cubicBezTo>
                    <a:pt x="1376" y="1118"/>
                    <a:pt x="1342" y="1042"/>
                    <a:pt x="1292" y="1042"/>
                  </a:cubicBezTo>
                  <a:close/>
                  <a:moveTo>
                    <a:pt x="9983" y="1104"/>
                  </a:moveTo>
                  <a:cubicBezTo>
                    <a:pt x="9940" y="1104"/>
                    <a:pt x="9901" y="1155"/>
                    <a:pt x="9937" y="1198"/>
                  </a:cubicBezTo>
                  <a:cubicBezTo>
                    <a:pt x="9986" y="1258"/>
                    <a:pt x="10033" y="1318"/>
                    <a:pt x="10076" y="1377"/>
                  </a:cubicBezTo>
                  <a:cubicBezTo>
                    <a:pt x="10086" y="1392"/>
                    <a:pt x="10103" y="1401"/>
                    <a:pt x="10123" y="1401"/>
                  </a:cubicBezTo>
                  <a:cubicBezTo>
                    <a:pt x="10169" y="1401"/>
                    <a:pt x="10195" y="1347"/>
                    <a:pt x="10167" y="1309"/>
                  </a:cubicBezTo>
                  <a:cubicBezTo>
                    <a:pt x="10125" y="1250"/>
                    <a:pt x="10078" y="1188"/>
                    <a:pt x="10027" y="1126"/>
                  </a:cubicBezTo>
                  <a:cubicBezTo>
                    <a:pt x="10014" y="1110"/>
                    <a:pt x="9998" y="1104"/>
                    <a:pt x="9983" y="1104"/>
                  </a:cubicBezTo>
                  <a:close/>
                  <a:moveTo>
                    <a:pt x="3762" y="1137"/>
                  </a:moveTo>
                  <a:cubicBezTo>
                    <a:pt x="3748" y="1137"/>
                    <a:pt x="3734" y="1143"/>
                    <a:pt x="3721" y="1156"/>
                  </a:cubicBezTo>
                  <a:cubicBezTo>
                    <a:pt x="3668" y="1213"/>
                    <a:pt x="3617" y="1275"/>
                    <a:pt x="3570" y="1335"/>
                  </a:cubicBezTo>
                  <a:cubicBezTo>
                    <a:pt x="3551" y="1360"/>
                    <a:pt x="3555" y="1396"/>
                    <a:pt x="3581" y="1416"/>
                  </a:cubicBezTo>
                  <a:cubicBezTo>
                    <a:pt x="3591" y="1422"/>
                    <a:pt x="3602" y="1426"/>
                    <a:pt x="3615" y="1426"/>
                  </a:cubicBezTo>
                  <a:cubicBezTo>
                    <a:pt x="3616" y="1426"/>
                    <a:pt x="3618" y="1427"/>
                    <a:pt x="3620" y="1427"/>
                  </a:cubicBezTo>
                  <a:cubicBezTo>
                    <a:pt x="3635" y="1427"/>
                    <a:pt x="3650" y="1418"/>
                    <a:pt x="3661" y="1405"/>
                  </a:cubicBezTo>
                  <a:cubicBezTo>
                    <a:pt x="3706" y="1347"/>
                    <a:pt x="3755" y="1290"/>
                    <a:pt x="3806" y="1237"/>
                  </a:cubicBezTo>
                  <a:cubicBezTo>
                    <a:pt x="3847" y="1195"/>
                    <a:pt x="3807" y="1137"/>
                    <a:pt x="3762" y="1137"/>
                  </a:cubicBezTo>
                  <a:close/>
                  <a:moveTo>
                    <a:pt x="6356" y="917"/>
                  </a:moveTo>
                  <a:cubicBezTo>
                    <a:pt x="6336" y="917"/>
                    <a:pt x="6316" y="928"/>
                    <a:pt x="6305" y="954"/>
                  </a:cubicBezTo>
                  <a:cubicBezTo>
                    <a:pt x="6273" y="1026"/>
                    <a:pt x="6245" y="1101"/>
                    <a:pt x="6224" y="1177"/>
                  </a:cubicBezTo>
                  <a:cubicBezTo>
                    <a:pt x="6213" y="1216"/>
                    <a:pt x="6243" y="1250"/>
                    <a:pt x="6279" y="1250"/>
                  </a:cubicBezTo>
                  <a:cubicBezTo>
                    <a:pt x="6287" y="1250"/>
                    <a:pt x="6295" y="1249"/>
                    <a:pt x="6302" y="1245"/>
                  </a:cubicBezTo>
                  <a:cubicBezTo>
                    <a:pt x="6345" y="1299"/>
                    <a:pt x="6385" y="1354"/>
                    <a:pt x="6424" y="1411"/>
                  </a:cubicBezTo>
                  <a:cubicBezTo>
                    <a:pt x="6434" y="1428"/>
                    <a:pt x="6451" y="1437"/>
                    <a:pt x="6471" y="1437"/>
                  </a:cubicBezTo>
                  <a:lnTo>
                    <a:pt x="6473" y="1437"/>
                  </a:lnTo>
                  <a:cubicBezTo>
                    <a:pt x="6517" y="1437"/>
                    <a:pt x="6545" y="1388"/>
                    <a:pt x="6522" y="1350"/>
                  </a:cubicBezTo>
                  <a:cubicBezTo>
                    <a:pt x="6479" y="1284"/>
                    <a:pt x="6432" y="1220"/>
                    <a:pt x="6381" y="1160"/>
                  </a:cubicBezTo>
                  <a:cubicBezTo>
                    <a:pt x="6373" y="1152"/>
                    <a:pt x="6364" y="1145"/>
                    <a:pt x="6354" y="1143"/>
                  </a:cubicBezTo>
                  <a:cubicBezTo>
                    <a:pt x="6371" y="1094"/>
                    <a:pt x="6388" y="1047"/>
                    <a:pt x="6409" y="1003"/>
                  </a:cubicBezTo>
                  <a:cubicBezTo>
                    <a:pt x="6433" y="955"/>
                    <a:pt x="6394" y="917"/>
                    <a:pt x="6356" y="917"/>
                  </a:cubicBezTo>
                  <a:close/>
                  <a:moveTo>
                    <a:pt x="3190" y="1270"/>
                  </a:moveTo>
                  <a:cubicBezTo>
                    <a:pt x="3143" y="1270"/>
                    <a:pt x="3108" y="1330"/>
                    <a:pt x="3151" y="1371"/>
                  </a:cubicBezTo>
                  <a:cubicBezTo>
                    <a:pt x="3208" y="1418"/>
                    <a:pt x="3263" y="1469"/>
                    <a:pt x="3314" y="1522"/>
                  </a:cubicBezTo>
                  <a:cubicBezTo>
                    <a:pt x="3325" y="1533"/>
                    <a:pt x="3340" y="1539"/>
                    <a:pt x="3355" y="1539"/>
                  </a:cubicBezTo>
                  <a:cubicBezTo>
                    <a:pt x="3370" y="1539"/>
                    <a:pt x="3385" y="1533"/>
                    <a:pt x="3395" y="1522"/>
                  </a:cubicBezTo>
                  <a:cubicBezTo>
                    <a:pt x="3417" y="1501"/>
                    <a:pt x="3417" y="1465"/>
                    <a:pt x="3395" y="1441"/>
                  </a:cubicBezTo>
                  <a:cubicBezTo>
                    <a:pt x="3342" y="1386"/>
                    <a:pt x="3285" y="1333"/>
                    <a:pt x="3225" y="1281"/>
                  </a:cubicBezTo>
                  <a:cubicBezTo>
                    <a:pt x="3213" y="1273"/>
                    <a:pt x="3201" y="1270"/>
                    <a:pt x="3190" y="1270"/>
                  </a:cubicBezTo>
                  <a:close/>
                  <a:moveTo>
                    <a:pt x="936" y="1329"/>
                  </a:moveTo>
                  <a:cubicBezTo>
                    <a:pt x="922" y="1329"/>
                    <a:pt x="907" y="1335"/>
                    <a:pt x="895" y="1350"/>
                  </a:cubicBezTo>
                  <a:cubicBezTo>
                    <a:pt x="842" y="1403"/>
                    <a:pt x="786" y="1460"/>
                    <a:pt x="735" y="1520"/>
                  </a:cubicBezTo>
                  <a:cubicBezTo>
                    <a:pt x="714" y="1543"/>
                    <a:pt x="716" y="1579"/>
                    <a:pt x="739" y="1601"/>
                  </a:cubicBezTo>
                  <a:cubicBezTo>
                    <a:pt x="750" y="1609"/>
                    <a:pt x="763" y="1613"/>
                    <a:pt x="778" y="1613"/>
                  </a:cubicBezTo>
                  <a:cubicBezTo>
                    <a:pt x="793" y="1613"/>
                    <a:pt x="810" y="1607"/>
                    <a:pt x="820" y="1594"/>
                  </a:cubicBezTo>
                  <a:cubicBezTo>
                    <a:pt x="871" y="1537"/>
                    <a:pt x="922" y="1482"/>
                    <a:pt x="974" y="1430"/>
                  </a:cubicBezTo>
                  <a:cubicBezTo>
                    <a:pt x="1022" y="1391"/>
                    <a:pt x="982" y="1329"/>
                    <a:pt x="936" y="1329"/>
                  </a:cubicBezTo>
                  <a:close/>
                  <a:moveTo>
                    <a:pt x="6237" y="1360"/>
                  </a:moveTo>
                  <a:cubicBezTo>
                    <a:pt x="6208" y="1360"/>
                    <a:pt x="6183" y="1381"/>
                    <a:pt x="6179" y="1411"/>
                  </a:cubicBezTo>
                  <a:cubicBezTo>
                    <a:pt x="6175" y="1452"/>
                    <a:pt x="6173" y="1492"/>
                    <a:pt x="6173" y="1530"/>
                  </a:cubicBezTo>
                  <a:cubicBezTo>
                    <a:pt x="6173" y="1571"/>
                    <a:pt x="6175" y="1611"/>
                    <a:pt x="6179" y="1652"/>
                  </a:cubicBezTo>
                  <a:cubicBezTo>
                    <a:pt x="6183" y="1682"/>
                    <a:pt x="6209" y="1703"/>
                    <a:pt x="6236" y="1703"/>
                  </a:cubicBezTo>
                  <a:lnTo>
                    <a:pt x="6243" y="1703"/>
                  </a:lnTo>
                  <a:cubicBezTo>
                    <a:pt x="6275" y="1699"/>
                    <a:pt x="6298" y="1669"/>
                    <a:pt x="6294" y="1639"/>
                  </a:cubicBezTo>
                  <a:cubicBezTo>
                    <a:pt x="6290" y="1603"/>
                    <a:pt x="6288" y="1567"/>
                    <a:pt x="6288" y="1530"/>
                  </a:cubicBezTo>
                  <a:cubicBezTo>
                    <a:pt x="6288" y="1494"/>
                    <a:pt x="6290" y="1458"/>
                    <a:pt x="6292" y="1424"/>
                  </a:cubicBezTo>
                  <a:cubicBezTo>
                    <a:pt x="6296" y="1392"/>
                    <a:pt x="6273" y="1364"/>
                    <a:pt x="6241" y="1360"/>
                  </a:cubicBezTo>
                  <a:cubicBezTo>
                    <a:pt x="6239" y="1360"/>
                    <a:pt x="6238" y="1360"/>
                    <a:pt x="6237" y="1360"/>
                  </a:cubicBezTo>
                  <a:close/>
                  <a:moveTo>
                    <a:pt x="10254" y="1473"/>
                  </a:moveTo>
                  <a:cubicBezTo>
                    <a:pt x="10214" y="1473"/>
                    <a:pt x="10174" y="1519"/>
                    <a:pt x="10206" y="1565"/>
                  </a:cubicBezTo>
                  <a:cubicBezTo>
                    <a:pt x="10250" y="1633"/>
                    <a:pt x="10291" y="1696"/>
                    <a:pt x="10325" y="1756"/>
                  </a:cubicBezTo>
                  <a:cubicBezTo>
                    <a:pt x="10334" y="1772"/>
                    <a:pt x="10351" y="1782"/>
                    <a:pt x="10369" y="1782"/>
                  </a:cubicBezTo>
                  <a:cubicBezTo>
                    <a:pt x="10370" y="1782"/>
                    <a:pt x="10372" y="1782"/>
                    <a:pt x="10374" y="1782"/>
                  </a:cubicBezTo>
                  <a:lnTo>
                    <a:pt x="10374" y="1784"/>
                  </a:lnTo>
                  <a:cubicBezTo>
                    <a:pt x="10384" y="1784"/>
                    <a:pt x="10395" y="1782"/>
                    <a:pt x="10403" y="1775"/>
                  </a:cubicBezTo>
                  <a:cubicBezTo>
                    <a:pt x="10431" y="1760"/>
                    <a:pt x="10440" y="1724"/>
                    <a:pt x="10423" y="1696"/>
                  </a:cubicBezTo>
                  <a:cubicBezTo>
                    <a:pt x="10389" y="1637"/>
                    <a:pt x="10346" y="1571"/>
                    <a:pt x="10299" y="1501"/>
                  </a:cubicBezTo>
                  <a:cubicBezTo>
                    <a:pt x="10287" y="1481"/>
                    <a:pt x="10270" y="1473"/>
                    <a:pt x="10254" y="1473"/>
                  </a:cubicBezTo>
                  <a:close/>
                  <a:moveTo>
                    <a:pt x="6578" y="1526"/>
                  </a:moveTo>
                  <a:cubicBezTo>
                    <a:pt x="6571" y="1526"/>
                    <a:pt x="6563" y="1527"/>
                    <a:pt x="6556" y="1530"/>
                  </a:cubicBezTo>
                  <a:cubicBezTo>
                    <a:pt x="6526" y="1541"/>
                    <a:pt x="6513" y="1575"/>
                    <a:pt x="6524" y="1605"/>
                  </a:cubicBezTo>
                  <a:cubicBezTo>
                    <a:pt x="6551" y="1667"/>
                    <a:pt x="6566" y="1735"/>
                    <a:pt x="6568" y="1803"/>
                  </a:cubicBezTo>
                  <a:cubicBezTo>
                    <a:pt x="6568" y="1835"/>
                    <a:pt x="6592" y="1860"/>
                    <a:pt x="6624" y="1862"/>
                  </a:cubicBezTo>
                  <a:lnTo>
                    <a:pt x="6626" y="1862"/>
                  </a:lnTo>
                  <a:cubicBezTo>
                    <a:pt x="6658" y="1862"/>
                    <a:pt x="6683" y="1839"/>
                    <a:pt x="6683" y="1807"/>
                  </a:cubicBezTo>
                  <a:lnTo>
                    <a:pt x="6683" y="1794"/>
                  </a:lnTo>
                  <a:cubicBezTo>
                    <a:pt x="6681" y="1714"/>
                    <a:pt x="6662" y="1635"/>
                    <a:pt x="6630" y="1562"/>
                  </a:cubicBezTo>
                  <a:cubicBezTo>
                    <a:pt x="6622" y="1540"/>
                    <a:pt x="6601" y="1526"/>
                    <a:pt x="6578" y="1526"/>
                  </a:cubicBezTo>
                  <a:close/>
                  <a:moveTo>
                    <a:pt x="3485" y="1502"/>
                  </a:moveTo>
                  <a:cubicBezTo>
                    <a:pt x="3467" y="1502"/>
                    <a:pt x="3450" y="1510"/>
                    <a:pt x="3438" y="1530"/>
                  </a:cubicBezTo>
                  <a:cubicBezTo>
                    <a:pt x="3397" y="1599"/>
                    <a:pt x="3363" y="1671"/>
                    <a:pt x="3334" y="1743"/>
                  </a:cubicBezTo>
                  <a:cubicBezTo>
                    <a:pt x="3311" y="1791"/>
                    <a:pt x="3350" y="1827"/>
                    <a:pt x="3388" y="1827"/>
                  </a:cubicBezTo>
                  <a:cubicBezTo>
                    <a:pt x="3410" y="1827"/>
                    <a:pt x="3431" y="1815"/>
                    <a:pt x="3440" y="1786"/>
                  </a:cubicBezTo>
                  <a:cubicBezTo>
                    <a:pt x="3451" y="1760"/>
                    <a:pt x="3461" y="1737"/>
                    <a:pt x="3472" y="1709"/>
                  </a:cubicBezTo>
                  <a:cubicBezTo>
                    <a:pt x="3512" y="1762"/>
                    <a:pt x="3549" y="1818"/>
                    <a:pt x="3583" y="1875"/>
                  </a:cubicBezTo>
                  <a:cubicBezTo>
                    <a:pt x="3593" y="1892"/>
                    <a:pt x="3610" y="1903"/>
                    <a:pt x="3632" y="1903"/>
                  </a:cubicBezTo>
                  <a:cubicBezTo>
                    <a:pt x="3640" y="1903"/>
                    <a:pt x="3651" y="1901"/>
                    <a:pt x="3661" y="1897"/>
                  </a:cubicBezTo>
                  <a:cubicBezTo>
                    <a:pt x="3689" y="1879"/>
                    <a:pt x="3698" y="1845"/>
                    <a:pt x="3681" y="1818"/>
                  </a:cubicBezTo>
                  <a:cubicBezTo>
                    <a:pt x="3642" y="1750"/>
                    <a:pt x="3598" y="1684"/>
                    <a:pt x="3549" y="1622"/>
                  </a:cubicBezTo>
                  <a:cubicBezTo>
                    <a:pt x="3544" y="1616"/>
                    <a:pt x="3536" y="1609"/>
                    <a:pt x="3527" y="1605"/>
                  </a:cubicBezTo>
                  <a:lnTo>
                    <a:pt x="3536" y="1590"/>
                  </a:lnTo>
                  <a:cubicBezTo>
                    <a:pt x="3564" y="1544"/>
                    <a:pt x="3524" y="1502"/>
                    <a:pt x="3485" y="1502"/>
                  </a:cubicBezTo>
                  <a:close/>
                  <a:moveTo>
                    <a:pt x="631" y="1678"/>
                  </a:moveTo>
                  <a:cubicBezTo>
                    <a:pt x="616" y="1678"/>
                    <a:pt x="601" y="1684"/>
                    <a:pt x="588" y="1699"/>
                  </a:cubicBezTo>
                  <a:cubicBezTo>
                    <a:pt x="539" y="1762"/>
                    <a:pt x="495" y="1826"/>
                    <a:pt x="452" y="1888"/>
                  </a:cubicBezTo>
                  <a:cubicBezTo>
                    <a:pt x="435" y="1916"/>
                    <a:pt x="441" y="1950"/>
                    <a:pt x="469" y="1969"/>
                  </a:cubicBezTo>
                  <a:cubicBezTo>
                    <a:pt x="477" y="1975"/>
                    <a:pt x="488" y="1977"/>
                    <a:pt x="500" y="1977"/>
                  </a:cubicBezTo>
                  <a:lnTo>
                    <a:pt x="500" y="1977"/>
                  </a:lnTo>
                  <a:cubicBezTo>
                    <a:pt x="519" y="1977"/>
                    <a:pt x="537" y="1969"/>
                    <a:pt x="548" y="1952"/>
                  </a:cubicBezTo>
                  <a:cubicBezTo>
                    <a:pt x="588" y="1892"/>
                    <a:pt x="633" y="1831"/>
                    <a:pt x="680" y="1769"/>
                  </a:cubicBezTo>
                  <a:cubicBezTo>
                    <a:pt x="710" y="1725"/>
                    <a:pt x="671" y="1678"/>
                    <a:pt x="631" y="1678"/>
                  </a:cubicBezTo>
                  <a:close/>
                  <a:moveTo>
                    <a:pt x="500" y="1977"/>
                  </a:moveTo>
                  <a:cubicBezTo>
                    <a:pt x="500" y="1977"/>
                    <a:pt x="499" y="1977"/>
                    <a:pt x="499" y="1977"/>
                  </a:cubicBezTo>
                  <a:lnTo>
                    <a:pt x="501" y="1977"/>
                  </a:lnTo>
                  <a:cubicBezTo>
                    <a:pt x="501" y="1977"/>
                    <a:pt x="500" y="1977"/>
                    <a:pt x="500" y="1977"/>
                  </a:cubicBezTo>
                  <a:close/>
                  <a:moveTo>
                    <a:pt x="6305" y="1801"/>
                  </a:moveTo>
                  <a:cubicBezTo>
                    <a:pt x="6265" y="1801"/>
                    <a:pt x="6225" y="1847"/>
                    <a:pt x="6256" y="1892"/>
                  </a:cubicBezTo>
                  <a:cubicBezTo>
                    <a:pt x="6309" y="1975"/>
                    <a:pt x="6383" y="2022"/>
                    <a:pt x="6466" y="2022"/>
                  </a:cubicBezTo>
                  <a:lnTo>
                    <a:pt x="6500" y="2022"/>
                  </a:lnTo>
                  <a:cubicBezTo>
                    <a:pt x="6532" y="2018"/>
                    <a:pt x="6556" y="1990"/>
                    <a:pt x="6551" y="1958"/>
                  </a:cubicBezTo>
                  <a:cubicBezTo>
                    <a:pt x="6547" y="1928"/>
                    <a:pt x="6522" y="1907"/>
                    <a:pt x="6492" y="1907"/>
                  </a:cubicBezTo>
                  <a:cubicBezTo>
                    <a:pt x="6491" y="1907"/>
                    <a:pt x="6489" y="1907"/>
                    <a:pt x="6488" y="1907"/>
                  </a:cubicBezTo>
                  <a:cubicBezTo>
                    <a:pt x="6484" y="1908"/>
                    <a:pt x="6481" y="1909"/>
                    <a:pt x="6478" y="1909"/>
                  </a:cubicBezTo>
                  <a:cubicBezTo>
                    <a:pt x="6475" y="1909"/>
                    <a:pt x="6472" y="1908"/>
                    <a:pt x="6468" y="1907"/>
                  </a:cubicBezTo>
                  <a:cubicBezTo>
                    <a:pt x="6420" y="1905"/>
                    <a:pt x="6377" y="1875"/>
                    <a:pt x="6354" y="1833"/>
                  </a:cubicBezTo>
                  <a:cubicBezTo>
                    <a:pt x="6342" y="1810"/>
                    <a:pt x="6324" y="1801"/>
                    <a:pt x="6305" y="1801"/>
                  </a:cubicBezTo>
                  <a:close/>
                  <a:moveTo>
                    <a:pt x="10489" y="1870"/>
                  </a:moveTo>
                  <a:cubicBezTo>
                    <a:pt x="10452" y="1870"/>
                    <a:pt x="10415" y="1907"/>
                    <a:pt x="10435" y="1952"/>
                  </a:cubicBezTo>
                  <a:cubicBezTo>
                    <a:pt x="10469" y="2016"/>
                    <a:pt x="10489" y="2056"/>
                    <a:pt x="10491" y="2063"/>
                  </a:cubicBezTo>
                  <a:cubicBezTo>
                    <a:pt x="10501" y="2084"/>
                    <a:pt x="10523" y="2099"/>
                    <a:pt x="10544" y="2099"/>
                  </a:cubicBezTo>
                  <a:cubicBezTo>
                    <a:pt x="10576" y="2099"/>
                    <a:pt x="10601" y="2073"/>
                    <a:pt x="10601" y="2041"/>
                  </a:cubicBezTo>
                  <a:cubicBezTo>
                    <a:pt x="10601" y="2031"/>
                    <a:pt x="10601" y="2022"/>
                    <a:pt x="10538" y="1899"/>
                  </a:cubicBezTo>
                  <a:cubicBezTo>
                    <a:pt x="10525" y="1879"/>
                    <a:pt x="10507" y="1870"/>
                    <a:pt x="10489" y="1870"/>
                  </a:cubicBezTo>
                  <a:close/>
                  <a:moveTo>
                    <a:pt x="3330" y="1928"/>
                  </a:moveTo>
                  <a:cubicBezTo>
                    <a:pt x="3304" y="1928"/>
                    <a:pt x="3278" y="1944"/>
                    <a:pt x="3274" y="1980"/>
                  </a:cubicBezTo>
                  <a:cubicBezTo>
                    <a:pt x="3272" y="2003"/>
                    <a:pt x="3272" y="2024"/>
                    <a:pt x="3272" y="2045"/>
                  </a:cubicBezTo>
                  <a:cubicBezTo>
                    <a:pt x="3270" y="2109"/>
                    <a:pt x="3280" y="2173"/>
                    <a:pt x="3304" y="2231"/>
                  </a:cubicBezTo>
                  <a:cubicBezTo>
                    <a:pt x="3312" y="2254"/>
                    <a:pt x="3334" y="2267"/>
                    <a:pt x="3357" y="2267"/>
                  </a:cubicBezTo>
                  <a:cubicBezTo>
                    <a:pt x="3363" y="2267"/>
                    <a:pt x="3372" y="2267"/>
                    <a:pt x="3378" y="2265"/>
                  </a:cubicBezTo>
                  <a:cubicBezTo>
                    <a:pt x="3408" y="2252"/>
                    <a:pt x="3421" y="2220"/>
                    <a:pt x="3410" y="2190"/>
                  </a:cubicBezTo>
                  <a:cubicBezTo>
                    <a:pt x="3393" y="2143"/>
                    <a:pt x="3385" y="2094"/>
                    <a:pt x="3385" y="2045"/>
                  </a:cubicBezTo>
                  <a:cubicBezTo>
                    <a:pt x="3385" y="2028"/>
                    <a:pt x="3387" y="2009"/>
                    <a:pt x="3389" y="1992"/>
                  </a:cubicBezTo>
                  <a:cubicBezTo>
                    <a:pt x="3392" y="1951"/>
                    <a:pt x="3361" y="1928"/>
                    <a:pt x="3330" y="1928"/>
                  </a:cubicBezTo>
                  <a:close/>
                  <a:moveTo>
                    <a:pt x="3735" y="1993"/>
                  </a:moveTo>
                  <a:cubicBezTo>
                    <a:pt x="3699" y="1993"/>
                    <a:pt x="3663" y="2026"/>
                    <a:pt x="3681" y="2071"/>
                  </a:cubicBezTo>
                  <a:cubicBezTo>
                    <a:pt x="3706" y="2137"/>
                    <a:pt x="3725" y="2207"/>
                    <a:pt x="3734" y="2277"/>
                  </a:cubicBezTo>
                  <a:cubicBezTo>
                    <a:pt x="3736" y="2305"/>
                    <a:pt x="3761" y="2329"/>
                    <a:pt x="3791" y="2329"/>
                  </a:cubicBezTo>
                  <a:lnTo>
                    <a:pt x="3798" y="2329"/>
                  </a:lnTo>
                  <a:cubicBezTo>
                    <a:pt x="3830" y="2324"/>
                    <a:pt x="3851" y="2297"/>
                    <a:pt x="3849" y="2265"/>
                  </a:cubicBezTo>
                  <a:cubicBezTo>
                    <a:pt x="3838" y="2184"/>
                    <a:pt x="3819" y="2105"/>
                    <a:pt x="3787" y="2031"/>
                  </a:cubicBezTo>
                  <a:cubicBezTo>
                    <a:pt x="3777" y="2004"/>
                    <a:pt x="3756" y="1993"/>
                    <a:pt x="3735" y="1993"/>
                  </a:cubicBezTo>
                  <a:close/>
                  <a:moveTo>
                    <a:pt x="376" y="2056"/>
                  </a:moveTo>
                  <a:cubicBezTo>
                    <a:pt x="358" y="2056"/>
                    <a:pt x="341" y="2064"/>
                    <a:pt x="329" y="2084"/>
                  </a:cubicBezTo>
                  <a:cubicBezTo>
                    <a:pt x="286" y="2154"/>
                    <a:pt x="248" y="2222"/>
                    <a:pt x="214" y="2286"/>
                  </a:cubicBezTo>
                  <a:cubicBezTo>
                    <a:pt x="199" y="2314"/>
                    <a:pt x="209" y="2348"/>
                    <a:pt x="237" y="2363"/>
                  </a:cubicBezTo>
                  <a:cubicBezTo>
                    <a:pt x="245" y="2367"/>
                    <a:pt x="254" y="2371"/>
                    <a:pt x="264" y="2371"/>
                  </a:cubicBezTo>
                  <a:lnTo>
                    <a:pt x="264" y="2371"/>
                  </a:lnTo>
                  <a:cubicBezTo>
                    <a:pt x="285" y="2371"/>
                    <a:pt x="305" y="2358"/>
                    <a:pt x="314" y="2341"/>
                  </a:cubicBezTo>
                  <a:cubicBezTo>
                    <a:pt x="348" y="2280"/>
                    <a:pt x="386" y="2211"/>
                    <a:pt x="427" y="2143"/>
                  </a:cubicBezTo>
                  <a:cubicBezTo>
                    <a:pt x="455" y="2099"/>
                    <a:pt x="416" y="2056"/>
                    <a:pt x="376" y="2056"/>
                  </a:cubicBezTo>
                  <a:close/>
                  <a:moveTo>
                    <a:pt x="264" y="2371"/>
                  </a:moveTo>
                  <a:cubicBezTo>
                    <a:pt x="263" y="2371"/>
                    <a:pt x="263" y="2371"/>
                    <a:pt x="263" y="2371"/>
                  </a:cubicBezTo>
                  <a:lnTo>
                    <a:pt x="265" y="2371"/>
                  </a:lnTo>
                  <a:cubicBezTo>
                    <a:pt x="264" y="2371"/>
                    <a:pt x="264" y="2371"/>
                    <a:pt x="264" y="2371"/>
                  </a:cubicBezTo>
                  <a:close/>
                  <a:moveTo>
                    <a:pt x="3498" y="2328"/>
                  </a:moveTo>
                  <a:cubicBezTo>
                    <a:pt x="3448" y="2328"/>
                    <a:pt x="3413" y="2398"/>
                    <a:pt x="3466" y="2433"/>
                  </a:cubicBezTo>
                  <a:cubicBezTo>
                    <a:pt x="3549" y="2492"/>
                    <a:pt x="3623" y="2522"/>
                    <a:pt x="3685" y="2522"/>
                  </a:cubicBezTo>
                  <a:cubicBezTo>
                    <a:pt x="3695" y="2522"/>
                    <a:pt x="3708" y="2520"/>
                    <a:pt x="3719" y="2518"/>
                  </a:cubicBezTo>
                  <a:cubicBezTo>
                    <a:pt x="3789" y="2504"/>
                    <a:pt x="3772" y="2404"/>
                    <a:pt x="3709" y="2404"/>
                  </a:cubicBezTo>
                  <a:cubicBezTo>
                    <a:pt x="3704" y="2404"/>
                    <a:pt x="3700" y="2404"/>
                    <a:pt x="3695" y="2405"/>
                  </a:cubicBezTo>
                  <a:cubicBezTo>
                    <a:pt x="3691" y="2407"/>
                    <a:pt x="3685" y="2408"/>
                    <a:pt x="3678" y="2408"/>
                  </a:cubicBezTo>
                  <a:cubicBezTo>
                    <a:pt x="3654" y="2408"/>
                    <a:pt x="3610" y="2395"/>
                    <a:pt x="3532" y="2339"/>
                  </a:cubicBezTo>
                  <a:cubicBezTo>
                    <a:pt x="3520" y="2332"/>
                    <a:pt x="3509" y="2328"/>
                    <a:pt x="3498" y="2328"/>
                  </a:cubicBezTo>
                  <a:close/>
                  <a:moveTo>
                    <a:pt x="159" y="2458"/>
                  </a:moveTo>
                  <a:cubicBezTo>
                    <a:pt x="139" y="2458"/>
                    <a:pt x="120" y="2469"/>
                    <a:pt x="109" y="2495"/>
                  </a:cubicBezTo>
                  <a:cubicBezTo>
                    <a:pt x="46" y="2622"/>
                    <a:pt x="14" y="2703"/>
                    <a:pt x="14" y="2707"/>
                  </a:cubicBezTo>
                  <a:cubicBezTo>
                    <a:pt x="1" y="2737"/>
                    <a:pt x="16" y="2769"/>
                    <a:pt x="46" y="2780"/>
                  </a:cubicBezTo>
                  <a:cubicBezTo>
                    <a:pt x="52" y="2784"/>
                    <a:pt x="58" y="2784"/>
                    <a:pt x="67" y="2784"/>
                  </a:cubicBezTo>
                  <a:cubicBezTo>
                    <a:pt x="88" y="2784"/>
                    <a:pt x="109" y="2771"/>
                    <a:pt x="120" y="2750"/>
                  </a:cubicBezTo>
                  <a:cubicBezTo>
                    <a:pt x="120" y="2750"/>
                    <a:pt x="152" y="2669"/>
                    <a:pt x="212" y="2543"/>
                  </a:cubicBezTo>
                  <a:cubicBezTo>
                    <a:pt x="237" y="2497"/>
                    <a:pt x="198" y="2458"/>
                    <a:pt x="159" y="24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6" name="Google Shape;606;p31"/>
          <p:cNvGrpSpPr/>
          <p:nvPr/>
        </p:nvGrpSpPr>
        <p:grpSpPr>
          <a:xfrm>
            <a:off x="875974" y="3344240"/>
            <a:ext cx="178234" cy="178234"/>
            <a:chOff x="5944424" y="1865453"/>
            <a:chExt cx="178234" cy="178234"/>
          </a:xfrm>
        </p:grpSpPr>
        <p:sp>
          <p:nvSpPr>
            <p:cNvPr id="607" name="Google Shape;607;p31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1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1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1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1" name="Google Shape;611;p31"/>
          <p:cNvSpPr/>
          <p:nvPr/>
        </p:nvSpPr>
        <p:spPr>
          <a:xfrm>
            <a:off x="532625" y="4008494"/>
            <a:ext cx="305874" cy="345709"/>
          </a:xfrm>
          <a:custGeom>
            <a:avLst/>
            <a:gdLst/>
            <a:ahLst/>
            <a:cxnLst/>
            <a:rect l="l" t="t" r="r" b="b"/>
            <a:pathLst>
              <a:path w="1944" h="2197" extrusionOk="0">
                <a:moveTo>
                  <a:pt x="941" y="602"/>
                </a:moveTo>
                <a:lnTo>
                  <a:pt x="941" y="602"/>
                </a:lnTo>
                <a:cubicBezTo>
                  <a:pt x="1045" y="717"/>
                  <a:pt x="1101" y="834"/>
                  <a:pt x="1094" y="894"/>
                </a:cubicBezTo>
                <a:cubicBezTo>
                  <a:pt x="1094" y="909"/>
                  <a:pt x="1086" y="919"/>
                  <a:pt x="1075" y="926"/>
                </a:cubicBezTo>
                <a:cubicBezTo>
                  <a:pt x="1054" y="938"/>
                  <a:pt x="1033" y="945"/>
                  <a:pt x="1009" y="945"/>
                </a:cubicBezTo>
                <a:cubicBezTo>
                  <a:pt x="1008" y="945"/>
                  <a:pt x="1006" y="945"/>
                  <a:pt x="1004" y="945"/>
                </a:cubicBezTo>
                <a:cubicBezTo>
                  <a:pt x="985" y="945"/>
                  <a:pt x="968" y="933"/>
                  <a:pt x="958" y="917"/>
                </a:cubicBezTo>
                <a:cubicBezTo>
                  <a:pt x="922" y="864"/>
                  <a:pt x="907" y="745"/>
                  <a:pt x="941" y="602"/>
                </a:cubicBezTo>
                <a:close/>
                <a:moveTo>
                  <a:pt x="1431" y="114"/>
                </a:moveTo>
                <a:cubicBezTo>
                  <a:pt x="1487" y="114"/>
                  <a:pt x="1529" y="135"/>
                  <a:pt x="1560" y="179"/>
                </a:cubicBezTo>
                <a:cubicBezTo>
                  <a:pt x="1765" y="470"/>
                  <a:pt x="1456" y="1556"/>
                  <a:pt x="1290" y="2041"/>
                </a:cubicBezTo>
                <a:cubicBezTo>
                  <a:pt x="911" y="1713"/>
                  <a:pt x="120" y="947"/>
                  <a:pt x="128" y="568"/>
                </a:cubicBezTo>
                <a:cubicBezTo>
                  <a:pt x="128" y="513"/>
                  <a:pt x="154" y="460"/>
                  <a:pt x="198" y="425"/>
                </a:cubicBezTo>
                <a:cubicBezTo>
                  <a:pt x="268" y="372"/>
                  <a:pt x="354" y="342"/>
                  <a:pt x="443" y="342"/>
                </a:cubicBezTo>
                <a:cubicBezTo>
                  <a:pt x="569" y="342"/>
                  <a:pt x="715" y="404"/>
                  <a:pt x="847" y="513"/>
                </a:cubicBezTo>
                <a:cubicBezTo>
                  <a:pt x="790" y="698"/>
                  <a:pt x="796" y="883"/>
                  <a:pt x="867" y="983"/>
                </a:cubicBezTo>
                <a:cubicBezTo>
                  <a:pt x="902" y="1034"/>
                  <a:pt x="952" y="1060"/>
                  <a:pt x="1010" y="1060"/>
                </a:cubicBezTo>
                <a:cubicBezTo>
                  <a:pt x="1047" y="1060"/>
                  <a:pt x="1087" y="1049"/>
                  <a:pt x="1128" y="1028"/>
                </a:cubicBezTo>
                <a:cubicBezTo>
                  <a:pt x="1173" y="1004"/>
                  <a:pt x="1203" y="960"/>
                  <a:pt x="1207" y="909"/>
                </a:cubicBezTo>
                <a:cubicBezTo>
                  <a:pt x="1224" y="777"/>
                  <a:pt x="1109" y="602"/>
                  <a:pt x="981" y="479"/>
                </a:cubicBezTo>
                <a:cubicBezTo>
                  <a:pt x="1030" y="359"/>
                  <a:pt x="1150" y="151"/>
                  <a:pt x="1392" y="117"/>
                </a:cubicBezTo>
                <a:cubicBezTo>
                  <a:pt x="1406" y="115"/>
                  <a:pt x="1418" y="114"/>
                  <a:pt x="1431" y="114"/>
                </a:cubicBezTo>
                <a:close/>
                <a:moveTo>
                  <a:pt x="1430" y="0"/>
                </a:moveTo>
                <a:cubicBezTo>
                  <a:pt x="1413" y="0"/>
                  <a:pt x="1394" y="1"/>
                  <a:pt x="1375" y="4"/>
                </a:cubicBezTo>
                <a:cubicBezTo>
                  <a:pt x="1169" y="34"/>
                  <a:pt x="990" y="181"/>
                  <a:pt x="890" y="400"/>
                </a:cubicBezTo>
                <a:cubicBezTo>
                  <a:pt x="788" y="321"/>
                  <a:pt x="626" y="230"/>
                  <a:pt x="441" y="230"/>
                </a:cubicBezTo>
                <a:cubicBezTo>
                  <a:pt x="438" y="230"/>
                  <a:pt x="435" y="230"/>
                  <a:pt x="432" y="230"/>
                </a:cubicBezTo>
                <a:cubicBezTo>
                  <a:pt x="322" y="230"/>
                  <a:pt x="215" y="268"/>
                  <a:pt x="128" y="336"/>
                </a:cubicBezTo>
                <a:cubicBezTo>
                  <a:pt x="56" y="389"/>
                  <a:pt x="13" y="474"/>
                  <a:pt x="13" y="564"/>
                </a:cubicBezTo>
                <a:cubicBezTo>
                  <a:pt x="0" y="1102"/>
                  <a:pt x="1226" y="2139"/>
                  <a:pt x="1279" y="2183"/>
                </a:cubicBezTo>
                <a:cubicBezTo>
                  <a:pt x="1288" y="2192"/>
                  <a:pt x="1301" y="2196"/>
                  <a:pt x="1316" y="2196"/>
                </a:cubicBezTo>
                <a:cubicBezTo>
                  <a:pt x="1339" y="2196"/>
                  <a:pt x="1360" y="2181"/>
                  <a:pt x="1369" y="2160"/>
                </a:cubicBezTo>
                <a:cubicBezTo>
                  <a:pt x="1428" y="1994"/>
                  <a:pt x="1943" y="525"/>
                  <a:pt x="1654" y="115"/>
                </a:cubicBezTo>
                <a:cubicBezTo>
                  <a:pt x="1600" y="39"/>
                  <a:pt x="1526" y="0"/>
                  <a:pt x="1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31"/>
          <p:cNvSpPr/>
          <p:nvPr/>
        </p:nvSpPr>
        <p:spPr>
          <a:xfrm>
            <a:off x="4497438" y="4248913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1"/>
          <p:cNvSpPr/>
          <p:nvPr/>
        </p:nvSpPr>
        <p:spPr>
          <a:xfrm>
            <a:off x="7928688" y="1698075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71A9A-32EB-644B-0990-41287B7E9F9E}"/>
              </a:ext>
            </a:extLst>
          </p:cNvPr>
          <p:cNvSpPr txBox="1"/>
          <p:nvPr/>
        </p:nvSpPr>
        <p:spPr>
          <a:xfrm>
            <a:off x="1187225" y="2350193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18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جلسة تدريبية ضمن ورشات دراسة العرفاء – مجلس المرشدات</a:t>
            </a:r>
          </a:p>
          <a:p>
            <a:pPr algn="ctr"/>
            <a:r>
              <a:rPr lang="ar-JO" sz="18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1/8/2025</a:t>
            </a:r>
          </a:p>
          <a:p>
            <a:pPr algn="ctr"/>
            <a:r>
              <a:rPr lang="ar-JO" sz="18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endParaRPr lang="en-US" sz="1800" b="1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" name="Google Shape;702;p34"/>
          <p:cNvGrpSpPr/>
          <p:nvPr/>
        </p:nvGrpSpPr>
        <p:grpSpPr>
          <a:xfrm>
            <a:off x="6998040" y="1694190"/>
            <a:ext cx="1024827" cy="1024827"/>
            <a:chOff x="1075225" y="1618700"/>
            <a:chExt cx="1124700" cy="1124700"/>
          </a:xfrm>
        </p:grpSpPr>
        <p:sp>
          <p:nvSpPr>
            <p:cNvPr id="703" name="Google Shape;703;p34"/>
            <p:cNvSpPr/>
            <p:nvPr/>
          </p:nvSpPr>
          <p:spPr>
            <a:xfrm>
              <a:off x="1075225" y="1618700"/>
              <a:ext cx="1124700" cy="1124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1830625" y="1686925"/>
              <a:ext cx="212525" cy="168250"/>
            </a:xfrm>
            <a:custGeom>
              <a:avLst/>
              <a:gdLst/>
              <a:ahLst/>
              <a:cxnLst/>
              <a:rect l="l" t="t" r="r" b="b"/>
              <a:pathLst>
                <a:path w="8501" h="6730" extrusionOk="0">
                  <a:moveTo>
                    <a:pt x="0" y="0"/>
                  </a:moveTo>
                  <a:cubicBezTo>
                    <a:pt x="3429" y="1142"/>
                    <a:pt x="5945" y="4174"/>
                    <a:pt x="8501" y="6730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1756450" y="1702325"/>
              <a:ext cx="115125" cy="57575"/>
            </a:xfrm>
            <a:custGeom>
              <a:avLst/>
              <a:gdLst/>
              <a:ahLst/>
              <a:cxnLst/>
              <a:rect l="l" t="t" r="r" b="b"/>
              <a:pathLst>
                <a:path w="4605" h="2303" extrusionOk="0">
                  <a:moveTo>
                    <a:pt x="4605" y="2303"/>
                  </a:moveTo>
                  <a:cubicBezTo>
                    <a:pt x="3133" y="1420"/>
                    <a:pt x="1628" y="544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1138500" y="2222675"/>
              <a:ext cx="504750" cy="464900"/>
            </a:xfrm>
            <a:custGeom>
              <a:avLst/>
              <a:gdLst/>
              <a:ahLst/>
              <a:cxnLst/>
              <a:rect l="l" t="t" r="r" b="b"/>
              <a:pathLst>
                <a:path w="20190" h="18596" extrusionOk="0">
                  <a:moveTo>
                    <a:pt x="0" y="0"/>
                  </a:moveTo>
                  <a:cubicBezTo>
                    <a:pt x="0" y="9150"/>
                    <a:pt x="11132" y="17302"/>
                    <a:pt x="20190" y="18596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7" name="Google Shape;707;p34"/>
          <p:cNvGrpSpPr/>
          <p:nvPr/>
        </p:nvGrpSpPr>
        <p:grpSpPr>
          <a:xfrm>
            <a:off x="3082699" y="1694190"/>
            <a:ext cx="1024827" cy="1024827"/>
            <a:chOff x="3096600" y="1618700"/>
            <a:chExt cx="1124700" cy="1124700"/>
          </a:xfrm>
        </p:grpSpPr>
        <p:sp>
          <p:nvSpPr>
            <p:cNvPr id="708" name="Google Shape;708;p34"/>
            <p:cNvSpPr/>
            <p:nvPr/>
          </p:nvSpPr>
          <p:spPr>
            <a:xfrm>
              <a:off x="3096600" y="1618700"/>
              <a:ext cx="1124700" cy="1124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4"/>
            <p:cNvSpPr/>
            <p:nvPr/>
          </p:nvSpPr>
          <p:spPr>
            <a:xfrm>
              <a:off x="3701150" y="1673575"/>
              <a:ext cx="373200" cy="234700"/>
            </a:xfrm>
            <a:custGeom>
              <a:avLst/>
              <a:gdLst/>
              <a:ahLst/>
              <a:cxnLst/>
              <a:rect l="l" t="t" r="r" b="b"/>
              <a:pathLst>
                <a:path w="14928" h="9388" extrusionOk="0">
                  <a:moveTo>
                    <a:pt x="0" y="0"/>
                  </a:moveTo>
                  <a:cubicBezTo>
                    <a:pt x="5798" y="967"/>
                    <a:pt x="12745" y="3930"/>
                    <a:pt x="14928" y="9388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3585725" y="1700768"/>
              <a:ext cx="161575" cy="30525"/>
            </a:xfrm>
            <a:custGeom>
              <a:avLst/>
              <a:gdLst/>
              <a:ahLst/>
              <a:cxnLst/>
              <a:rect l="l" t="t" r="r" b="b"/>
              <a:pathLst>
                <a:path w="6463" h="1221" extrusionOk="0">
                  <a:moveTo>
                    <a:pt x="6463" y="1221"/>
                  </a:moveTo>
                  <a:cubicBezTo>
                    <a:pt x="4436" y="409"/>
                    <a:pt x="2142" y="-285"/>
                    <a:pt x="0" y="144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1" name="Google Shape;711;p34"/>
            <p:cNvSpPr/>
            <p:nvPr/>
          </p:nvSpPr>
          <p:spPr>
            <a:xfrm rot="-373730">
              <a:off x="3224080" y="2427669"/>
              <a:ext cx="230826" cy="238551"/>
            </a:xfrm>
            <a:custGeom>
              <a:avLst/>
              <a:gdLst/>
              <a:ahLst/>
              <a:cxnLst/>
              <a:rect l="l" t="t" r="r" b="b"/>
              <a:pathLst>
                <a:path w="9233" h="9542" extrusionOk="0">
                  <a:moveTo>
                    <a:pt x="0" y="0"/>
                  </a:moveTo>
                  <a:cubicBezTo>
                    <a:pt x="1396" y="4200"/>
                    <a:pt x="5694" y="6884"/>
                    <a:pt x="9233" y="9542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2" name="Google Shape;712;p34"/>
          <p:cNvGrpSpPr/>
          <p:nvPr/>
        </p:nvGrpSpPr>
        <p:grpSpPr>
          <a:xfrm>
            <a:off x="5040362" y="1694190"/>
            <a:ext cx="1024827" cy="1024827"/>
            <a:chOff x="1075225" y="1618700"/>
            <a:chExt cx="1124700" cy="1124700"/>
          </a:xfrm>
        </p:grpSpPr>
        <p:sp>
          <p:nvSpPr>
            <p:cNvPr id="713" name="Google Shape;713;p34"/>
            <p:cNvSpPr/>
            <p:nvPr/>
          </p:nvSpPr>
          <p:spPr>
            <a:xfrm>
              <a:off x="1075225" y="1618700"/>
              <a:ext cx="1124700" cy="1124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1830625" y="1686925"/>
              <a:ext cx="212525" cy="168250"/>
            </a:xfrm>
            <a:custGeom>
              <a:avLst/>
              <a:gdLst/>
              <a:ahLst/>
              <a:cxnLst/>
              <a:rect l="l" t="t" r="r" b="b"/>
              <a:pathLst>
                <a:path w="8501" h="6730" extrusionOk="0">
                  <a:moveTo>
                    <a:pt x="0" y="0"/>
                  </a:moveTo>
                  <a:cubicBezTo>
                    <a:pt x="3429" y="1142"/>
                    <a:pt x="5945" y="4174"/>
                    <a:pt x="8501" y="6730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1756450" y="1702325"/>
              <a:ext cx="115125" cy="57575"/>
            </a:xfrm>
            <a:custGeom>
              <a:avLst/>
              <a:gdLst/>
              <a:ahLst/>
              <a:cxnLst/>
              <a:rect l="l" t="t" r="r" b="b"/>
              <a:pathLst>
                <a:path w="4605" h="2303" extrusionOk="0">
                  <a:moveTo>
                    <a:pt x="4605" y="2303"/>
                  </a:moveTo>
                  <a:cubicBezTo>
                    <a:pt x="3133" y="1420"/>
                    <a:pt x="1628" y="544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1138500" y="2222675"/>
              <a:ext cx="504750" cy="464900"/>
            </a:xfrm>
            <a:custGeom>
              <a:avLst/>
              <a:gdLst/>
              <a:ahLst/>
              <a:cxnLst/>
              <a:rect l="l" t="t" r="r" b="b"/>
              <a:pathLst>
                <a:path w="20190" h="18596" extrusionOk="0">
                  <a:moveTo>
                    <a:pt x="0" y="0"/>
                  </a:moveTo>
                  <a:cubicBezTo>
                    <a:pt x="0" y="9150"/>
                    <a:pt x="11132" y="17302"/>
                    <a:pt x="20190" y="18596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7" name="Google Shape;717;p34"/>
          <p:cNvGrpSpPr/>
          <p:nvPr/>
        </p:nvGrpSpPr>
        <p:grpSpPr>
          <a:xfrm>
            <a:off x="1125049" y="1694190"/>
            <a:ext cx="1024827" cy="1024827"/>
            <a:chOff x="1075225" y="1618700"/>
            <a:chExt cx="1124700" cy="1124700"/>
          </a:xfrm>
        </p:grpSpPr>
        <p:sp>
          <p:nvSpPr>
            <p:cNvPr id="718" name="Google Shape;718;p34"/>
            <p:cNvSpPr/>
            <p:nvPr/>
          </p:nvSpPr>
          <p:spPr>
            <a:xfrm>
              <a:off x="1075225" y="1618700"/>
              <a:ext cx="1124700" cy="1124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1830625" y="1686925"/>
              <a:ext cx="212525" cy="168250"/>
            </a:xfrm>
            <a:custGeom>
              <a:avLst/>
              <a:gdLst/>
              <a:ahLst/>
              <a:cxnLst/>
              <a:rect l="l" t="t" r="r" b="b"/>
              <a:pathLst>
                <a:path w="8501" h="6730" extrusionOk="0">
                  <a:moveTo>
                    <a:pt x="0" y="0"/>
                  </a:moveTo>
                  <a:cubicBezTo>
                    <a:pt x="3429" y="1142"/>
                    <a:pt x="5945" y="4174"/>
                    <a:pt x="8501" y="6730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1756450" y="1702325"/>
              <a:ext cx="115125" cy="57575"/>
            </a:xfrm>
            <a:custGeom>
              <a:avLst/>
              <a:gdLst/>
              <a:ahLst/>
              <a:cxnLst/>
              <a:rect l="l" t="t" r="r" b="b"/>
              <a:pathLst>
                <a:path w="4605" h="2303" extrusionOk="0">
                  <a:moveTo>
                    <a:pt x="4605" y="2303"/>
                  </a:moveTo>
                  <a:cubicBezTo>
                    <a:pt x="3133" y="1420"/>
                    <a:pt x="1628" y="544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1138500" y="2222675"/>
              <a:ext cx="504750" cy="464900"/>
            </a:xfrm>
            <a:custGeom>
              <a:avLst/>
              <a:gdLst/>
              <a:ahLst/>
              <a:cxnLst/>
              <a:rect l="l" t="t" r="r" b="b"/>
              <a:pathLst>
                <a:path w="20190" h="18596" extrusionOk="0">
                  <a:moveTo>
                    <a:pt x="0" y="0"/>
                  </a:moveTo>
                  <a:cubicBezTo>
                    <a:pt x="0" y="9150"/>
                    <a:pt x="11132" y="17302"/>
                    <a:pt x="20190" y="18596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2" name="Google Shape;722;p34"/>
          <p:cNvSpPr txBox="1">
            <a:spLocks noGrp="1"/>
          </p:cNvSpPr>
          <p:nvPr>
            <p:ph type="title"/>
          </p:nvPr>
        </p:nvSpPr>
        <p:spPr>
          <a:xfrm>
            <a:off x="705150" y="546625"/>
            <a:ext cx="7733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ar-JO" sz="3600" b="1" i="0" u="none" strike="noStrike" kern="0" cap="none" spc="0" normalizeH="0" baseline="0" noProof="0" dirty="0">
                <a:ln>
                  <a:noFill/>
                </a:ln>
                <a:solidFill>
                  <a:srgbClr val="52AFA6"/>
                </a:solidFill>
                <a:effectLst/>
                <a:uLnTx/>
                <a:uFillTx/>
                <a:latin typeface="Arial"/>
                <a:sym typeface="Grandstander"/>
              </a:rPr>
              <a:t>محـــاور الورشـــة</a:t>
            </a:r>
            <a:endParaRPr sz="3600" dirty="0"/>
          </a:p>
        </p:txBody>
      </p:sp>
      <p:sp>
        <p:nvSpPr>
          <p:cNvPr id="723" name="Google Shape;723;p34"/>
          <p:cNvSpPr txBox="1">
            <a:spLocks noGrp="1"/>
          </p:cNvSpPr>
          <p:nvPr>
            <p:ph type="title" idx="2"/>
          </p:nvPr>
        </p:nvSpPr>
        <p:spPr>
          <a:xfrm flipH="1">
            <a:off x="7075192" y="1782877"/>
            <a:ext cx="9249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725" name="Google Shape;725;p34"/>
          <p:cNvSpPr txBox="1">
            <a:spLocks noGrp="1"/>
          </p:cNvSpPr>
          <p:nvPr>
            <p:ph type="subTitle" idx="3"/>
          </p:nvPr>
        </p:nvSpPr>
        <p:spPr>
          <a:xfrm>
            <a:off x="724413" y="2851050"/>
            <a:ext cx="1826100" cy="6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2400" b="1" dirty="0"/>
              <a:t>خطوات إعداد فقرة جاذبة</a:t>
            </a:r>
            <a:endParaRPr sz="2400" b="1" dirty="0"/>
          </a:p>
        </p:txBody>
      </p:sp>
      <p:sp>
        <p:nvSpPr>
          <p:cNvPr id="726" name="Google Shape;726;p34"/>
          <p:cNvSpPr txBox="1">
            <a:spLocks noGrp="1"/>
          </p:cNvSpPr>
          <p:nvPr>
            <p:ph type="title" idx="4"/>
          </p:nvPr>
        </p:nvSpPr>
        <p:spPr>
          <a:xfrm flipH="1">
            <a:off x="5090325" y="1838109"/>
            <a:ext cx="9249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728" name="Google Shape;728;p34"/>
          <p:cNvSpPr txBox="1">
            <a:spLocks noGrp="1"/>
          </p:cNvSpPr>
          <p:nvPr>
            <p:ph type="subTitle" idx="6"/>
          </p:nvPr>
        </p:nvSpPr>
        <p:spPr>
          <a:xfrm>
            <a:off x="2682063" y="2851050"/>
            <a:ext cx="1826100" cy="6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2400" b="1" dirty="0"/>
              <a:t>عناصر الفقرة الجاذبة</a:t>
            </a:r>
            <a:endParaRPr sz="2400" b="1" dirty="0"/>
          </a:p>
        </p:txBody>
      </p:sp>
      <p:sp>
        <p:nvSpPr>
          <p:cNvPr id="729" name="Google Shape;729;p34"/>
          <p:cNvSpPr txBox="1">
            <a:spLocks noGrp="1"/>
          </p:cNvSpPr>
          <p:nvPr>
            <p:ph type="title" idx="7"/>
          </p:nvPr>
        </p:nvSpPr>
        <p:spPr>
          <a:xfrm flipH="1">
            <a:off x="3121230" y="1796620"/>
            <a:ext cx="9249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731" name="Google Shape;731;p34"/>
          <p:cNvSpPr txBox="1">
            <a:spLocks noGrp="1"/>
          </p:cNvSpPr>
          <p:nvPr>
            <p:ph type="subTitle" idx="9"/>
          </p:nvPr>
        </p:nvSpPr>
        <p:spPr>
          <a:xfrm>
            <a:off x="4639725" y="2851050"/>
            <a:ext cx="1826100" cy="6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2400" b="1" dirty="0">
                <a:latin typeface="+mj-lt"/>
              </a:rPr>
              <a:t>الإدارة والقيادة</a:t>
            </a:r>
            <a:endParaRPr sz="2400" b="1" dirty="0">
              <a:latin typeface="+mj-lt"/>
            </a:endParaRPr>
          </a:p>
        </p:txBody>
      </p:sp>
      <p:sp>
        <p:nvSpPr>
          <p:cNvPr id="732" name="Google Shape;732;p34"/>
          <p:cNvSpPr txBox="1">
            <a:spLocks noGrp="1"/>
          </p:cNvSpPr>
          <p:nvPr>
            <p:ph type="title" idx="13"/>
          </p:nvPr>
        </p:nvSpPr>
        <p:spPr>
          <a:xfrm flipH="1">
            <a:off x="1143908" y="1838109"/>
            <a:ext cx="9249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734" name="Google Shape;734;p34"/>
          <p:cNvSpPr txBox="1">
            <a:spLocks noGrp="1"/>
          </p:cNvSpPr>
          <p:nvPr>
            <p:ph type="subTitle" idx="15"/>
          </p:nvPr>
        </p:nvSpPr>
        <p:spPr>
          <a:xfrm>
            <a:off x="6597403" y="2851050"/>
            <a:ext cx="1826100" cy="68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b="1" dirty="0">
                <a:latin typeface="+mj-lt"/>
              </a:rPr>
              <a:t>الفريق ومكوناته</a:t>
            </a:r>
            <a:endParaRPr b="1" dirty="0">
              <a:latin typeface="+mj-lt"/>
            </a:endParaRPr>
          </a:p>
        </p:txBody>
      </p:sp>
      <p:grpSp>
        <p:nvGrpSpPr>
          <p:cNvPr id="735" name="Google Shape;735;p34"/>
          <p:cNvGrpSpPr/>
          <p:nvPr/>
        </p:nvGrpSpPr>
        <p:grpSpPr>
          <a:xfrm flipH="1">
            <a:off x="641403" y="332844"/>
            <a:ext cx="852777" cy="1361349"/>
            <a:chOff x="7678899" y="503869"/>
            <a:chExt cx="852777" cy="1361349"/>
          </a:xfrm>
        </p:grpSpPr>
        <p:grpSp>
          <p:nvGrpSpPr>
            <p:cNvPr id="736" name="Google Shape;736;p34"/>
            <p:cNvGrpSpPr/>
            <p:nvPr/>
          </p:nvGrpSpPr>
          <p:grpSpPr>
            <a:xfrm>
              <a:off x="7678899" y="503869"/>
              <a:ext cx="452431" cy="442501"/>
              <a:chOff x="7336434" y="357897"/>
              <a:chExt cx="514887" cy="503586"/>
            </a:xfrm>
          </p:grpSpPr>
          <p:sp>
            <p:nvSpPr>
              <p:cNvPr id="737" name="Google Shape;737;p34"/>
              <p:cNvSpPr/>
              <p:nvPr/>
            </p:nvSpPr>
            <p:spPr>
              <a:xfrm rot="-3979355" flipH="1">
                <a:off x="7554880" y="419423"/>
                <a:ext cx="273857" cy="213486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1220" extrusionOk="0">
                    <a:moveTo>
                      <a:pt x="480" y="0"/>
                    </a:moveTo>
                    <a:cubicBezTo>
                      <a:pt x="353" y="0"/>
                      <a:pt x="231" y="46"/>
                      <a:pt x="148" y="179"/>
                    </a:cubicBezTo>
                    <a:cubicBezTo>
                      <a:pt x="1" y="416"/>
                      <a:pt x="302" y="589"/>
                      <a:pt x="559" y="641"/>
                    </a:cubicBezTo>
                    <a:lnTo>
                      <a:pt x="559" y="641"/>
                    </a:lnTo>
                    <a:cubicBezTo>
                      <a:pt x="413" y="781"/>
                      <a:pt x="292" y="996"/>
                      <a:pt x="403" y="1156"/>
                    </a:cubicBezTo>
                    <a:cubicBezTo>
                      <a:pt x="434" y="1200"/>
                      <a:pt x="485" y="1220"/>
                      <a:pt x="546" y="1220"/>
                    </a:cubicBezTo>
                    <a:cubicBezTo>
                      <a:pt x="889" y="1220"/>
                      <a:pt x="1564" y="598"/>
                      <a:pt x="1048" y="206"/>
                    </a:cubicBezTo>
                    <a:cubicBezTo>
                      <a:pt x="1048" y="206"/>
                      <a:pt x="752" y="0"/>
                      <a:pt x="4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34"/>
              <p:cNvSpPr/>
              <p:nvPr/>
            </p:nvSpPr>
            <p:spPr>
              <a:xfrm rot="-3979355" flipH="1">
                <a:off x="7585008" y="394054"/>
                <a:ext cx="227485" cy="233435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1334" extrusionOk="0">
                    <a:moveTo>
                      <a:pt x="767" y="601"/>
                    </a:moveTo>
                    <a:cubicBezTo>
                      <a:pt x="778" y="622"/>
                      <a:pt x="778" y="633"/>
                      <a:pt x="778" y="633"/>
                    </a:cubicBezTo>
                    <a:cubicBezTo>
                      <a:pt x="776" y="637"/>
                      <a:pt x="750" y="656"/>
                      <a:pt x="663" y="656"/>
                    </a:cubicBezTo>
                    <a:cubicBezTo>
                      <a:pt x="693" y="633"/>
                      <a:pt x="729" y="614"/>
                      <a:pt x="767" y="601"/>
                    </a:cubicBezTo>
                    <a:close/>
                    <a:moveTo>
                      <a:pt x="446" y="113"/>
                    </a:moveTo>
                    <a:cubicBezTo>
                      <a:pt x="695" y="113"/>
                      <a:pt x="978" y="307"/>
                      <a:pt x="978" y="307"/>
                    </a:cubicBezTo>
                    <a:cubicBezTo>
                      <a:pt x="1129" y="422"/>
                      <a:pt x="1176" y="563"/>
                      <a:pt x="1122" y="724"/>
                    </a:cubicBezTo>
                    <a:cubicBezTo>
                      <a:pt x="1035" y="980"/>
                      <a:pt x="703" y="1218"/>
                      <a:pt x="509" y="1218"/>
                    </a:cubicBezTo>
                    <a:cubicBezTo>
                      <a:pt x="505" y="1218"/>
                      <a:pt x="501" y="1219"/>
                      <a:pt x="497" y="1219"/>
                    </a:cubicBezTo>
                    <a:cubicBezTo>
                      <a:pt x="465" y="1219"/>
                      <a:pt x="434" y="1204"/>
                      <a:pt x="414" y="1178"/>
                    </a:cubicBezTo>
                    <a:cubicBezTo>
                      <a:pt x="329" y="1054"/>
                      <a:pt x="424" y="880"/>
                      <a:pt x="541" y="760"/>
                    </a:cubicBezTo>
                    <a:cubicBezTo>
                      <a:pt x="585" y="767"/>
                      <a:pt x="625" y="770"/>
                      <a:pt x="663" y="770"/>
                    </a:cubicBezTo>
                    <a:cubicBezTo>
                      <a:pt x="768" y="770"/>
                      <a:pt x="846" y="744"/>
                      <a:pt x="878" y="690"/>
                    </a:cubicBezTo>
                    <a:cubicBezTo>
                      <a:pt x="893" y="660"/>
                      <a:pt x="905" y="611"/>
                      <a:pt x="867" y="545"/>
                    </a:cubicBezTo>
                    <a:cubicBezTo>
                      <a:pt x="849" y="513"/>
                      <a:pt x="815" y="494"/>
                      <a:pt x="779" y="494"/>
                    </a:cubicBezTo>
                    <a:cubicBezTo>
                      <a:pt x="777" y="494"/>
                      <a:pt x="775" y="494"/>
                      <a:pt x="773" y="494"/>
                    </a:cubicBezTo>
                    <a:cubicBezTo>
                      <a:pt x="690" y="494"/>
                      <a:pt x="584" y="565"/>
                      <a:pt x="505" y="635"/>
                    </a:cubicBezTo>
                    <a:cubicBezTo>
                      <a:pt x="329" y="594"/>
                      <a:pt x="182" y="505"/>
                      <a:pt x="141" y="414"/>
                    </a:cubicBezTo>
                    <a:cubicBezTo>
                      <a:pt x="122" y="365"/>
                      <a:pt x="129" y="309"/>
                      <a:pt x="160" y="267"/>
                    </a:cubicBezTo>
                    <a:cubicBezTo>
                      <a:pt x="224" y="162"/>
                      <a:pt x="318" y="113"/>
                      <a:pt x="446" y="113"/>
                    </a:cubicBezTo>
                    <a:close/>
                    <a:moveTo>
                      <a:pt x="428" y="0"/>
                    </a:moveTo>
                    <a:cubicBezTo>
                      <a:pt x="279" y="0"/>
                      <a:pt x="140" y="78"/>
                      <a:pt x="63" y="207"/>
                    </a:cubicBezTo>
                    <a:cubicBezTo>
                      <a:pt x="11" y="282"/>
                      <a:pt x="1" y="377"/>
                      <a:pt x="37" y="460"/>
                    </a:cubicBezTo>
                    <a:cubicBezTo>
                      <a:pt x="94" y="592"/>
                      <a:pt x="260" y="684"/>
                      <a:pt x="414" y="731"/>
                    </a:cubicBezTo>
                    <a:cubicBezTo>
                      <a:pt x="284" y="884"/>
                      <a:pt x="205" y="1082"/>
                      <a:pt x="320" y="1246"/>
                    </a:cubicBezTo>
                    <a:cubicBezTo>
                      <a:pt x="362" y="1302"/>
                      <a:pt x="427" y="1333"/>
                      <a:pt x="496" y="1333"/>
                    </a:cubicBezTo>
                    <a:cubicBezTo>
                      <a:pt x="501" y="1333"/>
                      <a:pt x="505" y="1333"/>
                      <a:pt x="509" y="1333"/>
                    </a:cubicBezTo>
                    <a:cubicBezTo>
                      <a:pt x="746" y="1333"/>
                      <a:pt x="1125" y="1069"/>
                      <a:pt x="1229" y="760"/>
                    </a:cubicBezTo>
                    <a:cubicBezTo>
                      <a:pt x="1299" y="552"/>
                      <a:pt x="1233" y="360"/>
                      <a:pt x="1044" y="216"/>
                    </a:cubicBezTo>
                    <a:cubicBezTo>
                      <a:pt x="1031" y="207"/>
                      <a:pt x="731" y="1"/>
                      <a:pt x="446" y="1"/>
                    </a:cubicBezTo>
                    <a:cubicBezTo>
                      <a:pt x="440" y="0"/>
                      <a:pt x="434" y="0"/>
                      <a:pt x="4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34"/>
              <p:cNvSpPr/>
              <p:nvPr/>
            </p:nvSpPr>
            <p:spPr>
              <a:xfrm rot="-3979355" flipH="1">
                <a:off x="7380315" y="553140"/>
                <a:ext cx="212086" cy="208586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192" extrusionOk="0">
                    <a:moveTo>
                      <a:pt x="586" y="0"/>
                    </a:moveTo>
                    <a:cubicBezTo>
                      <a:pt x="184" y="0"/>
                      <a:pt x="60" y="658"/>
                      <a:pt x="60" y="658"/>
                    </a:cubicBezTo>
                    <a:cubicBezTo>
                      <a:pt x="1" y="1047"/>
                      <a:pt x="312" y="1191"/>
                      <a:pt x="623" y="1191"/>
                    </a:cubicBezTo>
                    <a:cubicBezTo>
                      <a:pt x="918" y="1191"/>
                      <a:pt x="1211" y="1061"/>
                      <a:pt x="1183" y="888"/>
                    </a:cubicBezTo>
                    <a:cubicBezTo>
                      <a:pt x="1151" y="697"/>
                      <a:pt x="919" y="629"/>
                      <a:pt x="718" y="629"/>
                    </a:cubicBezTo>
                    <a:cubicBezTo>
                      <a:pt x="717" y="629"/>
                      <a:pt x="715" y="629"/>
                      <a:pt x="714" y="629"/>
                    </a:cubicBezTo>
                    <a:lnTo>
                      <a:pt x="714" y="629"/>
                    </a:lnTo>
                    <a:cubicBezTo>
                      <a:pt x="862" y="412"/>
                      <a:pt x="956" y="79"/>
                      <a:pt x="685" y="13"/>
                    </a:cubicBezTo>
                    <a:cubicBezTo>
                      <a:pt x="651" y="4"/>
                      <a:pt x="617" y="0"/>
                      <a:pt x="5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34"/>
              <p:cNvSpPr/>
              <p:nvPr/>
            </p:nvSpPr>
            <p:spPr>
              <a:xfrm rot="-3979355" flipH="1">
                <a:off x="7374483" y="544057"/>
                <a:ext cx="222585" cy="228535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1306" extrusionOk="0">
                    <a:moveTo>
                      <a:pt x="607" y="756"/>
                    </a:moveTo>
                    <a:lnTo>
                      <a:pt x="607" y="756"/>
                    </a:lnTo>
                    <a:cubicBezTo>
                      <a:pt x="562" y="801"/>
                      <a:pt x="526" y="818"/>
                      <a:pt x="509" y="818"/>
                    </a:cubicBezTo>
                    <a:cubicBezTo>
                      <a:pt x="503" y="818"/>
                      <a:pt x="496" y="799"/>
                      <a:pt x="494" y="799"/>
                    </a:cubicBezTo>
                    <a:cubicBezTo>
                      <a:pt x="503" y="788"/>
                      <a:pt x="541" y="769"/>
                      <a:pt x="607" y="756"/>
                    </a:cubicBezTo>
                    <a:close/>
                    <a:moveTo>
                      <a:pt x="611" y="116"/>
                    </a:moveTo>
                    <a:cubicBezTo>
                      <a:pt x="639" y="116"/>
                      <a:pt x="667" y="118"/>
                      <a:pt x="694" y="126"/>
                    </a:cubicBezTo>
                    <a:cubicBezTo>
                      <a:pt x="748" y="135"/>
                      <a:pt x="792" y="169"/>
                      <a:pt x="811" y="218"/>
                    </a:cubicBezTo>
                    <a:cubicBezTo>
                      <a:pt x="846" y="312"/>
                      <a:pt x="803" y="478"/>
                      <a:pt x="705" y="631"/>
                    </a:cubicBezTo>
                    <a:cubicBezTo>
                      <a:pt x="588" y="635"/>
                      <a:pt x="456" y="663"/>
                      <a:pt x="403" y="731"/>
                    </a:cubicBezTo>
                    <a:cubicBezTo>
                      <a:pt x="382" y="754"/>
                      <a:pt x="375" y="786"/>
                      <a:pt x="382" y="818"/>
                    </a:cubicBezTo>
                    <a:cubicBezTo>
                      <a:pt x="409" y="922"/>
                      <a:pt x="479" y="933"/>
                      <a:pt x="509" y="933"/>
                    </a:cubicBezTo>
                    <a:cubicBezTo>
                      <a:pt x="611" y="933"/>
                      <a:pt x="711" y="816"/>
                      <a:pt x="765" y="744"/>
                    </a:cubicBezTo>
                    <a:cubicBezTo>
                      <a:pt x="933" y="750"/>
                      <a:pt x="1124" y="807"/>
                      <a:pt x="1148" y="956"/>
                    </a:cubicBezTo>
                    <a:cubicBezTo>
                      <a:pt x="1152" y="986"/>
                      <a:pt x="1143" y="1016"/>
                      <a:pt x="1122" y="1037"/>
                    </a:cubicBezTo>
                    <a:cubicBezTo>
                      <a:pt x="1046" y="1127"/>
                      <a:pt x="848" y="1190"/>
                      <a:pt x="648" y="1190"/>
                    </a:cubicBezTo>
                    <a:cubicBezTo>
                      <a:pt x="456" y="1190"/>
                      <a:pt x="296" y="1135"/>
                      <a:pt x="211" y="1035"/>
                    </a:cubicBezTo>
                    <a:cubicBezTo>
                      <a:pt x="143" y="956"/>
                      <a:pt x="120" y="852"/>
                      <a:pt x="139" y="727"/>
                    </a:cubicBezTo>
                    <a:cubicBezTo>
                      <a:pt x="139" y="722"/>
                      <a:pt x="260" y="116"/>
                      <a:pt x="611" y="116"/>
                    </a:cubicBezTo>
                    <a:close/>
                    <a:moveTo>
                      <a:pt x="611" y="1"/>
                    </a:moveTo>
                    <a:cubicBezTo>
                      <a:pt x="167" y="1"/>
                      <a:pt x="33" y="678"/>
                      <a:pt x="26" y="707"/>
                    </a:cubicBezTo>
                    <a:cubicBezTo>
                      <a:pt x="1" y="871"/>
                      <a:pt x="35" y="1005"/>
                      <a:pt x="124" y="1110"/>
                    </a:cubicBezTo>
                    <a:cubicBezTo>
                      <a:pt x="271" y="1280"/>
                      <a:pt x="514" y="1305"/>
                      <a:pt x="648" y="1305"/>
                    </a:cubicBezTo>
                    <a:cubicBezTo>
                      <a:pt x="884" y="1305"/>
                      <a:pt x="1112" y="1229"/>
                      <a:pt x="1209" y="1112"/>
                    </a:cubicBezTo>
                    <a:cubicBezTo>
                      <a:pt x="1252" y="1065"/>
                      <a:pt x="1271" y="1001"/>
                      <a:pt x="1263" y="937"/>
                    </a:cubicBezTo>
                    <a:cubicBezTo>
                      <a:pt x="1231" y="744"/>
                      <a:pt x="1037" y="656"/>
                      <a:pt x="837" y="635"/>
                    </a:cubicBezTo>
                    <a:cubicBezTo>
                      <a:pt x="914" y="492"/>
                      <a:pt x="971" y="314"/>
                      <a:pt x="918" y="177"/>
                    </a:cubicBezTo>
                    <a:cubicBezTo>
                      <a:pt x="886" y="92"/>
                      <a:pt x="811" y="33"/>
                      <a:pt x="722" y="16"/>
                    </a:cubicBezTo>
                    <a:cubicBezTo>
                      <a:pt x="686" y="5"/>
                      <a:pt x="650" y="1"/>
                      <a:pt x="6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34"/>
              <p:cNvSpPr/>
              <p:nvPr/>
            </p:nvSpPr>
            <p:spPr>
              <a:xfrm rot="-3979355" flipH="1">
                <a:off x="7599807" y="621706"/>
                <a:ext cx="216461" cy="200712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1147" extrusionOk="0">
                    <a:moveTo>
                      <a:pt x="522" y="0"/>
                    </a:moveTo>
                    <a:cubicBezTo>
                      <a:pt x="380" y="0"/>
                      <a:pt x="269" y="55"/>
                      <a:pt x="238" y="119"/>
                    </a:cubicBezTo>
                    <a:cubicBezTo>
                      <a:pt x="238" y="119"/>
                      <a:pt x="0" y="499"/>
                      <a:pt x="241" y="791"/>
                    </a:cubicBezTo>
                    <a:cubicBezTo>
                      <a:pt x="408" y="994"/>
                      <a:pt x="639" y="1146"/>
                      <a:pt x="820" y="1146"/>
                    </a:cubicBezTo>
                    <a:cubicBezTo>
                      <a:pt x="899" y="1146"/>
                      <a:pt x="969" y="1117"/>
                      <a:pt x="1019" y="1051"/>
                    </a:cubicBezTo>
                    <a:cubicBezTo>
                      <a:pt x="1183" y="831"/>
                      <a:pt x="1236" y="395"/>
                      <a:pt x="934" y="155"/>
                    </a:cubicBezTo>
                    <a:cubicBezTo>
                      <a:pt x="795" y="42"/>
                      <a:pt x="647" y="0"/>
                      <a:pt x="5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34"/>
              <p:cNvSpPr/>
              <p:nvPr/>
            </p:nvSpPr>
            <p:spPr>
              <a:xfrm rot="-3979355" flipH="1">
                <a:off x="7612994" y="640835"/>
                <a:ext cx="118117" cy="7472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427" extrusionOk="0">
                    <a:moveTo>
                      <a:pt x="675" y="1"/>
                    </a:moveTo>
                    <a:lnTo>
                      <a:pt x="0" y="426"/>
                    </a:lnTo>
                    <a:cubicBezTo>
                      <a:pt x="0" y="426"/>
                      <a:pt x="617" y="114"/>
                      <a:pt x="67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34"/>
              <p:cNvSpPr/>
              <p:nvPr/>
            </p:nvSpPr>
            <p:spPr>
              <a:xfrm rot="-3979355" flipH="1">
                <a:off x="7599839" y="630545"/>
                <a:ext cx="145241" cy="94319"/>
              </a:xfrm>
              <a:custGeom>
                <a:avLst/>
                <a:gdLst/>
                <a:ahLst/>
                <a:cxnLst/>
                <a:rect l="l" t="t" r="r" b="b"/>
                <a:pathLst>
                  <a:path w="830" h="539" extrusionOk="0">
                    <a:moveTo>
                      <a:pt x="754" y="1"/>
                    </a:moveTo>
                    <a:cubicBezTo>
                      <a:pt x="735" y="1"/>
                      <a:pt x="717" y="10"/>
                      <a:pt x="705" y="32"/>
                    </a:cubicBezTo>
                    <a:cubicBezTo>
                      <a:pt x="675" y="90"/>
                      <a:pt x="343" y="283"/>
                      <a:pt x="53" y="430"/>
                    </a:cubicBezTo>
                    <a:cubicBezTo>
                      <a:pt x="0" y="458"/>
                      <a:pt x="19" y="539"/>
                      <a:pt x="81" y="539"/>
                    </a:cubicBezTo>
                    <a:cubicBezTo>
                      <a:pt x="90" y="539"/>
                      <a:pt x="98" y="539"/>
                      <a:pt x="105" y="535"/>
                    </a:cubicBezTo>
                    <a:cubicBezTo>
                      <a:pt x="253" y="460"/>
                      <a:pt x="745" y="205"/>
                      <a:pt x="807" y="86"/>
                    </a:cubicBezTo>
                    <a:cubicBezTo>
                      <a:pt x="830" y="40"/>
                      <a:pt x="792" y="1"/>
                      <a:pt x="7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34"/>
              <p:cNvSpPr/>
              <p:nvPr/>
            </p:nvSpPr>
            <p:spPr>
              <a:xfrm rot="-3979355" flipH="1">
                <a:off x="7631682" y="680626"/>
                <a:ext cx="136841" cy="92919"/>
              </a:xfrm>
              <a:custGeom>
                <a:avLst/>
                <a:gdLst/>
                <a:ahLst/>
                <a:cxnLst/>
                <a:rect l="l" t="t" r="r" b="b"/>
                <a:pathLst>
                  <a:path w="782" h="531" extrusionOk="0">
                    <a:moveTo>
                      <a:pt x="781" y="0"/>
                    </a:moveTo>
                    <a:lnTo>
                      <a:pt x="0" y="530"/>
                    </a:lnTo>
                    <a:cubicBezTo>
                      <a:pt x="0" y="530"/>
                      <a:pt x="709" y="143"/>
                      <a:pt x="7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34"/>
              <p:cNvSpPr/>
              <p:nvPr/>
            </p:nvSpPr>
            <p:spPr>
              <a:xfrm rot="-3979355" flipH="1">
                <a:off x="7618656" y="670533"/>
                <a:ext cx="163264" cy="112693"/>
              </a:xfrm>
              <a:custGeom>
                <a:avLst/>
                <a:gdLst/>
                <a:ahLst/>
                <a:cxnLst/>
                <a:rect l="l" t="t" r="r" b="b"/>
                <a:pathLst>
                  <a:path w="933" h="644" extrusionOk="0">
                    <a:moveTo>
                      <a:pt x="858" y="1"/>
                    </a:moveTo>
                    <a:cubicBezTo>
                      <a:pt x="840" y="1"/>
                      <a:pt x="821" y="10"/>
                      <a:pt x="810" y="33"/>
                    </a:cubicBezTo>
                    <a:cubicBezTo>
                      <a:pt x="765" y="118"/>
                      <a:pt x="337" y="380"/>
                      <a:pt x="50" y="537"/>
                    </a:cubicBezTo>
                    <a:cubicBezTo>
                      <a:pt x="1" y="567"/>
                      <a:pt x="20" y="641"/>
                      <a:pt x="77" y="644"/>
                    </a:cubicBezTo>
                    <a:cubicBezTo>
                      <a:pt x="86" y="644"/>
                      <a:pt x="97" y="644"/>
                      <a:pt x="105" y="639"/>
                    </a:cubicBezTo>
                    <a:cubicBezTo>
                      <a:pt x="226" y="573"/>
                      <a:pt x="835" y="235"/>
                      <a:pt x="910" y="84"/>
                    </a:cubicBezTo>
                    <a:cubicBezTo>
                      <a:pt x="932" y="38"/>
                      <a:pt x="895" y="1"/>
                      <a:pt x="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34"/>
              <p:cNvSpPr/>
              <p:nvPr/>
            </p:nvSpPr>
            <p:spPr>
              <a:xfrm rot="-3979355" flipH="1">
                <a:off x="7511092" y="435290"/>
                <a:ext cx="118642" cy="64396"/>
              </a:xfrm>
              <a:custGeom>
                <a:avLst/>
                <a:gdLst/>
                <a:ahLst/>
                <a:cxnLst/>
                <a:rect l="l" t="t" r="r" b="b"/>
                <a:pathLst>
                  <a:path w="678" h="368" extrusionOk="0">
                    <a:moveTo>
                      <a:pt x="90" y="0"/>
                    </a:moveTo>
                    <a:cubicBezTo>
                      <a:pt x="61" y="0"/>
                      <a:pt x="32" y="2"/>
                      <a:pt x="1" y="6"/>
                    </a:cubicBezTo>
                    <a:lnTo>
                      <a:pt x="677" y="367"/>
                    </a:lnTo>
                    <a:cubicBezTo>
                      <a:pt x="677" y="367"/>
                      <a:pt x="508" y="0"/>
                      <a:pt x="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34"/>
              <p:cNvSpPr/>
              <p:nvPr/>
            </p:nvSpPr>
            <p:spPr>
              <a:xfrm rot="-3979355" flipH="1">
                <a:off x="7498815" y="424016"/>
                <a:ext cx="143841" cy="8417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481" extrusionOk="0">
                    <a:moveTo>
                      <a:pt x="168" y="0"/>
                    </a:moveTo>
                    <a:cubicBezTo>
                      <a:pt x="137" y="0"/>
                      <a:pt x="105" y="2"/>
                      <a:pt x="72" y="6"/>
                    </a:cubicBezTo>
                    <a:cubicBezTo>
                      <a:pt x="1" y="14"/>
                      <a:pt x="9" y="120"/>
                      <a:pt x="75" y="120"/>
                    </a:cubicBezTo>
                    <a:cubicBezTo>
                      <a:pt x="78" y="120"/>
                      <a:pt x="82" y="119"/>
                      <a:pt x="85" y="119"/>
                    </a:cubicBezTo>
                    <a:cubicBezTo>
                      <a:pt x="112" y="116"/>
                      <a:pt x="139" y="114"/>
                      <a:pt x="164" y="114"/>
                    </a:cubicBezTo>
                    <a:cubicBezTo>
                      <a:pt x="541" y="114"/>
                      <a:pt x="696" y="435"/>
                      <a:pt x="704" y="449"/>
                    </a:cubicBezTo>
                    <a:cubicBezTo>
                      <a:pt x="712" y="469"/>
                      <a:pt x="731" y="481"/>
                      <a:pt x="752" y="481"/>
                    </a:cubicBezTo>
                    <a:cubicBezTo>
                      <a:pt x="754" y="481"/>
                      <a:pt x="756" y="481"/>
                      <a:pt x="757" y="481"/>
                    </a:cubicBezTo>
                    <a:cubicBezTo>
                      <a:pt x="766" y="481"/>
                      <a:pt x="772" y="479"/>
                      <a:pt x="781" y="477"/>
                    </a:cubicBezTo>
                    <a:cubicBezTo>
                      <a:pt x="809" y="462"/>
                      <a:pt x="821" y="430"/>
                      <a:pt x="806" y="400"/>
                    </a:cubicBezTo>
                    <a:cubicBezTo>
                      <a:pt x="804" y="396"/>
                      <a:pt x="618" y="0"/>
                      <a:pt x="1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34"/>
              <p:cNvSpPr/>
              <p:nvPr/>
            </p:nvSpPr>
            <p:spPr>
              <a:xfrm rot="-3979355" flipH="1">
                <a:off x="7669664" y="734715"/>
                <a:ext cx="108668" cy="7314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418" extrusionOk="0">
                    <a:moveTo>
                      <a:pt x="620" y="0"/>
                    </a:moveTo>
                    <a:lnTo>
                      <a:pt x="1" y="417"/>
                    </a:lnTo>
                    <a:cubicBezTo>
                      <a:pt x="1" y="417"/>
                      <a:pt x="541" y="177"/>
                      <a:pt x="6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34"/>
              <p:cNvSpPr/>
              <p:nvPr/>
            </p:nvSpPr>
            <p:spPr>
              <a:xfrm rot="-3979355" flipH="1">
                <a:off x="7656713" y="723934"/>
                <a:ext cx="134741" cy="9344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534" extrusionOk="0">
                    <a:moveTo>
                      <a:pt x="697" y="0"/>
                    </a:moveTo>
                    <a:cubicBezTo>
                      <a:pt x="677" y="0"/>
                      <a:pt x="656" y="11"/>
                      <a:pt x="645" y="36"/>
                    </a:cubicBezTo>
                    <a:cubicBezTo>
                      <a:pt x="596" y="149"/>
                      <a:pt x="258" y="334"/>
                      <a:pt x="56" y="425"/>
                    </a:cubicBezTo>
                    <a:cubicBezTo>
                      <a:pt x="0" y="451"/>
                      <a:pt x="17" y="534"/>
                      <a:pt x="79" y="534"/>
                    </a:cubicBezTo>
                    <a:cubicBezTo>
                      <a:pt x="87" y="534"/>
                      <a:pt x="96" y="532"/>
                      <a:pt x="102" y="530"/>
                    </a:cubicBezTo>
                    <a:cubicBezTo>
                      <a:pt x="160" y="504"/>
                      <a:pt x="666" y="272"/>
                      <a:pt x="749" y="80"/>
                    </a:cubicBezTo>
                    <a:cubicBezTo>
                      <a:pt x="770" y="35"/>
                      <a:pt x="734" y="0"/>
                      <a:pt x="6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34"/>
              <p:cNvSpPr/>
              <p:nvPr/>
            </p:nvSpPr>
            <p:spPr>
              <a:xfrm rot="-3979355" flipH="1">
                <a:off x="7481259" y="431634"/>
                <a:ext cx="54246" cy="138066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89" extrusionOk="0">
                    <a:moveTo>
                      <a:pt x="303" y="1"/>
                    </a:moveTo>
                    <a:cubicBezTo>
                      <a:pt x="303" y="1"/>
                      <a:pt x="1" y="311"/>
                      <a:pt x="309" y="788"/>
                    </a:cubicBez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34"/>
              <p:cNvSpPr/>
              <p:nvPr/>
            </p:nvSpPr>
            <p:spPr>
              <a:xfrm rot="-3979355" flipH="1">
                <a:off x="7468304" y="422000"/>
                <a:ext cx="79095" cy="158015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03" extrusionOk="0">
                    <a:moveTo>
                      <a:pt x="371" y="0"/>
                    </a:moveTo>
                    <a:cubicBezTo>
                      <a:pt x="358" y="0"/>
                      <a:pt x="343" y="6"/>
                      <a:pt x="331" y="19"/>
                    </a:cubicBezTo>
                    <a:cubicBezTo>
                      <a:pt x="326" y="21"/>
                      <a:pt x="1" y="368"/>
                      <a:pt x="328" y="877"/>
                    </a:cubicBezTo>
                    <a:cubicBezTo>
                      <a:pt x="339" y="894"/>
                      <a:pt x="356" y="902"/>
                      <a:pt x="377" y="902"/>
                    </a:cubicBezTo>
                    <a:cubicBezTo>
                      <a:pt x="379" y="903"/>
                      <a:pt x="381" y="903"/>
                      <a:pt x="383" y="903"/>
                    </a:cubicBezTo>
                    <a:cubicBezTo>
                      <a:pt x="392" y="903"/>
                      <a:pt x="400" y="899"/>
                      <a:pt x="407" y="894"/>
                    </a:cubicBezTo>
                    <a:cubicBezTo>
                      <a:pt x="435" y="877"/>
                      <a:pt x="441" y="841"/>
                      <a:pt x="424" y="815"/>
                    </a:cubicBezTo>
                    <a:cubicBezTo>
                      <a:pt x="145" y="385"/>
                      <a:pt x="401" y="111"/>
                      <a:pt x="411" y="98"/>
                    </a:cubicBezTo>
                    <a:cubicBezTo>
                      <a:pt x="452" y="56"/>
                      <a:pt x="415" y="0"/>
                      <a:pt x="3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52" name="Google Shape;752;p34"/>
            <p:cNvSpPr/>
            <p:nvPr/>
          </p:nvSpPr>
          <p:spPr>
            <a:xfrm>
              <a:off x="8099427" y="943510"/>
              <a:ext cx="432249" cy="921708"/>
            </a:xfrm>
            <a:custGeom>
              <a:avLst/>
              <a:gdLst/>
              <a:ahLst/>
              <a:cxnLst/>
              <a:rect l="l" t="t" r="r" b="b"/>
              <a:pathLst>
                <a:path w="2652" h="5655" extrusionOk="0">
                  <a:moveTo>
                    <a:pt x="296" y="0"/>
                  </a:moveTo>
                  <a:cubicBezTo>
                    <a:pt x="217" y="0"/>
                    <a:pt x="138" y="11"/>
                    <a:pt x="62" y="30"/>
                  </a:cubicBezTo>
                  <a:cubicBezTo>
                    <a:pt x="0" y="51"/>
                    <a:pt x="13" y="141"/>
                    <a:pt x="79" y="143"/>
                  </a:cubicBezTo>
                  <a:lnTo>
                    <a:pt x="81" y="143"/>
                  </a:lnTo>
                  <a:cubicBezTo>
                    <a:pt x="85" y="143"/>
                    <a:pt x="89" y="143"/>
                    <a:pt x="94" y="141"/>
                  </a:cubicBezTo>
                  <a:cubicBezTo>
                    <a:pt x="164" y="124"/>
                    <a:pt x="234" y="115"/>
                    <a:pt x="304" y="115"/>
                  </a:cubicBezTo>
                  <a:cubicBezTo>
                    <a:pt x="336" y="115"/>
                    <a:pt x="360" y="90"/>
                    <a:pt x="358" y="58"/>
                  </a:cubicBezTo>
                  <a:cubicBezTo>
                    <a:pt x="355" y="26"/>
                    <a:pt x="330" y="0"/>
                    <a:pt x="296" y="0"/>
                  </a:cubicBezTo>
                  <a:close/>
                  <a:moveTo>
                    <a:pt x="530" y="33"/>
                  </a:moveTo>
                  <a:cubicBezTo>
                    <a:pt x="506" y="33"/>
                    <a:pt x="484" y="51"/>
                    <a:pt x="477" y="75"/>
                  </a:cubicBezTo>
                  <a:cubicBezTo>
                    <a:pt x="468" y="104"/>
                    <a:pt x="485" y="136"/>
                    <a:pt x="515" y="145"/>
                  </a:cubicBezTo>
                  <a:cubicBezTo>
                    <a:pt x="583" y="164"/>
                    <a:pt x="647" y="194"/>
                    <a:pt x="707" y="234"/>
                  </a:cubicBezTo>
                  <a:cubicBezTo>
                    <a:pt x="715" y="241"/>
                    <a:pt x="726" y="243"/>
                    <a:pt x="738" y="243"/>
                  </a:cubicBezTo>
                  <a:cubicBezTo>
                    <a:pt x="794" y="243"/>
                    <a:pt x="817" y="170"/>
                    <a:pt x="768" y="138"/>
                  </a:cubicBezTo>
                  <a:cubicBezTo>
                    <a:pt x="700" y="92"/>
                    <a:pt x="626" y="58"/>
                    <a:pt x="547" y="36"/>
                  </a:cubicBezTo>
                  <a:cubicBezTo>
                    <a:pt x="541" y="34"/>
                    <a:pt x="536" y="33"/>
                    <a:pt x="530" y="33"/>
                  </a:cubicBezTo>
                  <a:close/>
                  <a:moveTo>
                    <a:pt x="908" y="281"/>
                  </a:moveTo>
                  <a:cubicBezTo>
                    <a:pt x="865" y="281"/>
                    <a:pt x="826" y="333"/>
                    <a:pt x="862" y="377"/>
                  </a:cubicBezTo>
                  <a:cubicBezTo>
                    <a:pt x="907" y="432"/>
                    <a:pt x="947" y="492"/>
                    <a:pt x="977" y="558"/>
                  </a:cubicBezTo>
                  <a:cubicBezTo>
                    <a:pt x="987" y="577"/>
                    <a:pt x="1007" y="590"/>
                    <a:pt x="1028" y="590"/>
                  </a:cubicBezTo>
                  <a:lnTo>
                    <a:pt x="1030" y="590"/>
                  </a:lnTo>
                  <a:cubicBezTo>
                    <a:pt x="1039" y="588"/>
                    <a:pt x="1045" y="588"/>
                    <a:pt x="1053" y="583"/>
                  </a:cubicBezTo>
                  <a:cubicBezTo>
                    <a:pt x="1081" y="568"/>
                    <a:pt x="1094" y="534"/>
                    <a:pt x="1079" y="507"/>
                  </a:cubicBezTo>
                  <a:cubicBezTo>
                    <a:pt x="1045" y="434"/>
                    <a:pt x="1000" y="366"/>
                    <a:pt x="949" y="302"/>
                  </a:cubicBezTo>
                  <a:cubicBezTo>
                    <a:pt x="937" y="288"/>
                    <a:pt x="922" y="281"/>
                    <a:pt x="908" y="281"/>
                  </a:cubicBezTo>
                  <a:close/>
                  <a:moveTo>
                    <a:pt x="1112" y="685"/>
                  </a:moveTo>
                  <a:cubicBezTo>
                    <a:pt x="1077" y="685"/>
                    <a:pt x="1040" y="715"/>
                    <a:pt x="1056" y="760"/>
                  </a:cubicBezTo>
                  <a:cubicBezTo>
                    <a:pt x="1077" y="830"/>
                    <a:pt x="1088" y="903"/>
                    <a:pt x="1092" y="973"/>
                  </a:cubicBezTo>
                  <a:cubicBezTo>
                    <a:pt x="1094" y="1003"/>
                    <a:pt x="1115" y="1026"/>
                    <a:pt x="1143" y="1026"/>
                  </a:cubicBezTo>
                  <a:cubicBezTo>
                    <a:pt x="1145" y="1026"/>
                    <a:pt x="1146" y="1026"/>
                    <a:pt x="1147" y="1026"/>
                  </a:cubicBezTo>
                  <a:lnTo>
                    <a:pt x="1151" y="1028"/>
                  </a:lnTo>
                  <a:cubicBezTo>
                    <a:pt x="1183" y="1026"/>
                    <a:pt x="1207" y="998"/>
                    <a:pt x="1205" y="968"/>
                  </a:cubicBezTo>
                  <a:cubicBezTo>
                    <a:pt x="1202" y="888"/>
                    <a:pt x="1188" y="807"/>
                    <a:pt x="1166" y="728"/>
                  </a:cubicBezTo>
                  <a:cubicBezTo>
                    <a:pt x="1159" y="698"/>
                    <a:pt x="1136" y="685"/>
                    <a:pt x="1112" y="685"/>
                  </a:cubicBezTo>
                  <a:close/>
                  <a:moveTo>
                    <a:pt x="1131" y="1140"/>
                  </a:moveTo>
                  <a:cubicBezTo>
                    <a:pt x="1104" y="1140"/>
                    <a:pt x="1081" y="1160"/>
                    <a:pt x="1077" y="1188"/>
                  </a:cubicBezTo>
                  <a:cubicBezTo>
                    <a:pt x="1064" y="1260"/>
                    <a:pt x="1045" y="1330"/>
                    <a:pt x="1019" y="1398"/>
                  </a:cubicBezTo>
                  <a:cubicBezTo>
                    <a:pt x="1009" y="1428"/>
                    <a:pt x="1024" y="1460"/>
                    <a:pt x="1051" y="1471"/>
                  </a:cubicBezTo>
                  <a:cubicBezTo>
                    <a:pt x="1058" y="1473"/>
                    <a:pt x="1066" y="1475"/>
                    <a:pt x="1073" y="1475"/>
                  </a:cubicBezTo>
                  <a:cubicBezTo>
                    <a:pt x="1096" y="1475"/>
                    <a:pt x="1117" y="1460"/>
                    <a:pt x="1126" y="1437"/>
                  </a:cubicBezTo>
                  <a:cubicBezTo>
                    <a:pt x="1153" y="1362"/>
                    <a:pt x="1175" y="1286"/>
                    <a:pt x="1190" y="1207"/>
                  </a:cubicBezTo>
                  <a:cubicBezTo>
                    <a:pt x="1194" y="1177"/>
                    <a:pt x="1175" y="1147"/>
                    <a:pt x="1143" y="1141"/>
                  </a:cubicBezTo>
                  <a:cubicBezTo>
                    <a:pt x="1139" y="1140"/>
                    <a:pt x="1135" y="1140"/>
                    <a:pt x="1131" y="1140"/>
                  </a:cubicBezTo>
                  <a:close/>
                  <a:moveTo>
                    <a:pt x="660" y="1625"/>
                  </a:moveTo>
                  <a:cubicBezTo>
                    <a:pt x="656" y="1625"/>
                    <a:pt x="652" y="1625"/>
                    <a:pt x="647" y="1626"/>
                  </a:cubicBezTo>
                  <a:cubicBezTo>
                    <a:pt x="566" y="1647"/>
                    <a:pt x="487" y="1679"/>
                    <a:pt x="419" y="1726"/>
                  </a:cubicBezTo>
                  <a:cubicBezTo>
                    <a:pt x="372" y="1758"/>
                    <a:pt x="394" y="1830"/>
                    <a:pt x="451" y="1830"/>
                  </a:cubicBezTo>
                  <a:cubicBezTo>
                    <a:pt x="462" y="1830"/>
                    <a:pt x="472" y="1826"/>
                    <a:pt x="483" y="1820"/>
                  </a:cubicBezTo>
                  <a:cubicBezTo>
                    <a:pt x="541" y="1781"/>
                    <a:pt x="604" y="1754"/>
                    <a:pt x="673" y="1739"/>
                  </a:cubicBezTo>
                  <a:cubicBezTo>
                    <a:pt x="740" y="1721"/>
                    <a:pt x="722" y="1625"/>
                    <a:pt x="660" y="1625"/>
                  </a:cubicBezTo>
                  <a:close/>
                  <a:moveTo>
                    <a:pt x="974" y="1568"/>
                  </a:moveTo>
                  <a:cubicBezTo>
                    <a:pt x="956" y="1568"/>
                    <a:pt x="937" y="1577"/>
                    <a:pt x="926" y="1596"/>
                  </a:cubicBezTo>
                  <a:lnTo>
                    <a:pt x="917" y="1609"/>
                  </a:lnTo>
                  <a:cubicBezTo>
                    <a:pt x="909" y="1609"/>
                    <a:pt x="900" y="1607"/>
                    <a:pt x="890" y="1607"/>
                  </a:cubicBezTo>
                  <a:cubicBezTo>
                    <a:pt x="888" y="1607"/>
                    <a:pt x="886" y="1607"/>
                    <a:pt x="885" y="1607"/>
                  </a:cubicBezTo>
                  <a:cubicBezTo>
                    <a:pt x="831" y="1607"/>
                    <a:pt x="808" y="1678"/>
                    <a:pt x="853" y="1711"/>
                  </a:cubicBezTo>
                  <a:cubicBezTo>
                    <a:pt x="836" y="1735"/>
                    <a:pt x="821" y="1758"/>
                    <a:pt x="802" y="1779"/>
                  </a:cubicBezTo>
                  <a:cubicBezTo>
                    <a:pt x="785" y="1805"/>
                    <a:pt x="790" y="1841"/>
                    <a:pt x="813" y="1860"/>
                  </a:cubicBezTo>
                  <a:cubicBezTo>
                    <a:pt x="824" y="1867"/>
                    <a:pt x="836" y="1871"/>
                    <a:pt x="849" y="1871"/>
                  </a:cubicBezTo>
                  <a:cubicBezTo>
                    <a:pt x="866" y="1871"/>
                    <a:pt x="883" y="1862"/>
                    <a:pt x="894" y="1850"/>
                  </a:cubicBezTo>
                  <a:cubicBezTo>
                    <a:pt x="922" y="1813"/>
                    <a:pt x="949" y="1773"/>
                    <a:pt x="975" y="1732"/>
                  </a:cubicBezTo>
                  <a:cubicBezTo>
                    <a:pt x="1015" y="1741"/>
                    <a:pt x="1051" y="1752"/>
                    <a:pt x="1088" y="1767"/>
                  </a:cubicBezTo>
                  <a:cubicBezTo>
                    <a:pt x="1097" y="1771"/>
                    <a:pt x="1107" y="1773"/>
                    <a:pt x="1116" y="1773"/>
                  </a:cubicBezTo>
                  <a:cubicBezTo>
                    <a:pt x="1174" y="1773"/>
                    <a:pt x="1198" y="1681"/>
                    <a:pt x="1128" y="1660"/>
                  </a:cubicBezTo>
                  <a:cubicBezTo>
                    <a:pt x="1098" y="1647"/>
                    <a:pt x="1064" y="1637"/>
                    <a:pt x="1032" y="1628"/>
                  </a:cubicBezTo>
                  <a:cubicBezTo>
                    <a:pt x="1035" y="1591"/>
                    <a:pt x="1005" y="1568"/>
                    <a:pt x="974" y="1568"/>
                  </a:cubicBezTo>
                  <a:close/>
                  <a:moveTo>
                    <a:pt x="1307" y="1764"/>
                  </a:moveTo>
                  <a:cubicBezTo>
                    <a:pt x="1258" y="1764"/>
                    <a:pt x="1221" y="1833"/>
                    <a:pt x="1273" y="1869"/>
                  </a:cubicBezTo>
                  <a:cubicBezTo>
                    <a:pt x="1330" y="1913"/>
                    <a:pt x="1381" y="1962"/>
                    <a:pt x="1428" y="2018"/>
                  </a:cubicBezTo>
                  <a:cubicBezTo>
                    <a:pt x="1439" y="2033"/>
                    <a:pt x="1454" y="2039"/>
                    <a:pt x="1471" y="2039"/>
                  </a:cubicBezTo>
                  <a:lnTo>
                    <a:pt x="1473" y="2041"/>
                  </a:lnTo>
                  <a:cubicBezTo>
                    <a:pt x="1485" y="2039"/>
                    <a:pt x="1498" y="2035"/>
                    <a:pt x="1507" y="2026"/>
                  </a:cubicBezTo>
                  <a:cubicBezTo>
                    <a:pt x="1532" y="2007"/>
                    <a:pt x="1537" y="1971"/>
                    <a:pt x="1515" y="1945"/>
                  </a:cubicBezTo>
                  <a:cubicBezTo>
                    <a:pt x="1464" y="1884"/>
                    <a:pt x="1407" y="1826"/>
                    <a:pt x="1343" y="1777"/>
                  </a:cubicBezTo>
                  <a:cubicBezTo>
                    <a:pt x="1331" y="1768"/>
                    <a:pt x="1318" y="1764"/>
                    <a:pt x="1307" y="1764"/>
                  </a:cubicBezTo>
                  <a:close/>
                  <a:moveTo>
                    <a:pt x="694" y="1925"/>
                  </a:moveTo>
                  <a:cubicBezTo>
                    <a:pt x="681" y="1925"/>
                    <a:pt x="668" y="1930"/>
                    <a:pt x="655" y="1941"/>
                  </a:cubicBezTo>
                  <a:cubicBezTo>
                    <a:pt x="604" y="1992"/>
                    <a:pt x="547" y="2037"/>
                    <a:pt x="485" y="2073"/>
                  </a:cubicBezTo>
                  <a:cubicBezTo>
                    <a:pt x="434" y="2103"/>
                    <a:pt x="455" y="2179"/>
                    <a:pt x="513" y="2179"/>
                  </a:cubicBezTo>
                  <a:lnTo>
                    <a:pt x="515" y="2179"/>
                  </a:lnTo>
                  <a:cubicBezTo>
                    <a:pt x="526" y="2179"/>
                    <a:pt x="534" y="2177"/>
                    <a:pt x="545" y="2173"/>
                  </a:cubicBezTo>
                  <a:cubicBezTo>
                    <a:pt x="613" y="2130"/>
                    <a:pt x="677" y="2082"/>
                    <a:pt x="736" y="2026"/>
                  </a:cubicBezTo>
                  <a:cubicBezTo>
                    <a:pt x="780" y="1985"/>
                    <a:pt x="740" y="1925"/>
                    <a:pt x="694" y="1925"/>
                  </a:cubicBezTo>
                  <a:close/>
                  <a:moveTo>
                    <a:pt x="299" y="1881"/>
                  </a:moveTo>
                  <a:cubicBezTo>
                    <a:pt x="279" y="1881"/>
                    <a:pt x="260" y="1891"/>
                    <a:pt x="249" y="1916"/>
                  </a:cubicBezTo>
                  <a:cubicBezTo>
                    <a:pt x="226" y="1962"/>
                    <a:pt x="213" y="2016"/>
                    <a:pt x="213" y="2067"/>
                  </a:cubicBezTo>
                  <a:cubicBezTo>
                    <a:pt x="209" y="2118"/>
                    <a:pt x="228" y="2165"/>
                    <a:pt x="264" y="2199"/>
                  </a:cubicBezTo>
                  <a:cubicBezTo>
                    <a:pt x="275" y="2209"/>
                    <a:pt x="287" y="2213"/>
                    <a:pt x="300" y="2213"/>
                  </a:cubicBezTo>
                  <a:cubicBezTo>
                    <a:pt x="353" y="2213"/>
                    <a:pt x="379" y="2147"/>
                    <a:pt x="338" y="2113"/>
                  </a:cubicBezTo>
                  <a:cubicBezTo>
                    <a:pt x="330" y="2101"/>
                    <a:pt x="326" y="2084"/>
                    <a:pt x="328" y="2067"/>
                  </a:cubicBezTo>
                  <a:cubicBezTo>
                    <a:pt x="328" y="2033"/>
                    <a:pt x="336" y="1996"/>
                    <a:pt x="351" y="1964"/>
                  </a:cubicBezTo>
                  <a:cubicBezTo>
                    <a:pt x="375" y="1919"/>
                    <a:pt x="337" y="1881"/>
                    <a:pt x="299" y="1881"/>
                  </a:cubicBezTo>
                  <a:close/>
                  <a:moveTo>
                    <a:pt x="1604" y="2119"/>
                  </a:moveTo>
                  <a:cubicBezTo>
                    <a:pt x="1567" y="2119"/>
                    <a:pt x="1530" y="2155"/>
                    <a:pt x="1549" y="2199"/>
                  </a:cubicBezTo>
                  <a:cubicBezTo>
                    <a:pt x="1564" y="2226"/>
                    <a:pt x="1577" y="2254"/>
                    <a:pt x="1590" y="2282"/>
                  </a:cubicBezTo>
                  <a:cubicBezTo>
                    <a:pt x="1609" y="2320"/>
                    <a:pt x="1624" y="2360"/>
                    <a:pt x="1637" y="2399"/>
                  </a:cubicBezTo>
                  <a:cubicBezTo>
                    <a:pt x="1645" y="2422"/>
                    <a:pt x="1666" y="2439"/>
                    <a:pt x="1690" y="2439"/>
                  </a:cubicBezTo>
                  <a:lnTo>
                    <a:pt x="1692" y="2439"/>
                  </a:lnTo>
                  <a:cubicBezTo>
                    <a:pt x="1698" y="2439"/>
                    <a:pt x="1705" y="2439"/>
                    <a:pt x="1709" y="2437"/>
                  </a:cubicBezTo>
                  <a:cubicBezTo>
                    <a:pt x="1739" y="2426"/>
                    <a:pt x="1756" y="2394"/>
                    <a:pt x="1745" y="2365"/>
                  </a:cubicBezTo>
                  <a:cubicBezTo>
                    <a:pt x="1730" y="2320"/>
                    <a:pt x="1713" y="2277"/>
                    <a:pt x="1694" y="2235"/>
                  </a:cubicBezTo>
                  <a:cubicBezTo>
                    <a:pt x="1681" y="2205"/>
                    <a:pt x="1666" y="2175"/>
                    <a:pt x="1649" y="2145"/>
                  </a:cubicBezTo>
                  <a:cubicBezTo>
                    <a:pt x="1638" y="2127"/>
                    <a:pt x="1621" y="2119"/>
                    <a:pt x="1604" y="2119"/>
                  </a:cubicBezTo>
                  <a:close/>
                  <a:moveTo>
                    <a:pt x="1746" y="2546"/>
                  </a:moveTo>
                  <a:cubicBezTo>
                    <a:pt x="1714" y="2546"/>
                    <a:pt x="1682" y="2570"/>
                    <a:pt x="1688" y="2611"/>
                  </a:cubicBezTo>
                  <a:cubicBezTo>
                    <a:pt x="1700" y="2686"/>
                    <a:pt x="1705" y="2758"/>
                    <a:pt x="1705" y="2831"/>
                  </a:cubicBezTo>
                  <a:cubicBezTo>
                    <a:pt x="1705" y="2861"/>
                    <a:pt x="1728" y="2884"/>
                    <a:pt x="1758" y="2884"/>
                  </a:cubicBezTo>
                  <a:cubicBezTo>
                    <a:pt x="1759" y="2884"/>
                    <a:pt x="1761" y="2884"/>
                    <a:pt x="1762" y="2884"/>
                  </a:cubicBezTo>
                  <a:cubicBezTo>
                    <a:pt x="1794" y="2882"/>
                    <a:pt x="1820" y="2856"/>
                    <a:pt x="1820" y="2824"/>
                  </a:cubicBezTo>
                  <a:cubicBezTo>
                    <a:pt x="1820" y="2748"/>
                    <a:pt x="1813" y="2671"/>
                    <a:pt x="1800" y="2594"/>
                  </a:cubicBezTo>
                  <a:cubicBezTo>
                    <a:pt x="1796" y="2561"/>
                    <a:pt x="1771" y="2546"/>
                    <a:pt x="1746" y="2546"/>
                  </a:cubicBezTo>
                  <a:close/>
                  <a:moveTo>
                    <a:pt x="1742" y="3002"/>
                  </a:moveTo>
                  <a:cubicBezTo>
                    <a:pt x="1715" y="3002"/>
                    <a:pt x="1691" y="3023"/>
                    <a:pt x="1688" y="3050"/>
                  </a:cubicBezTo>
                  <a:cubicBezTo>
                    <a:pt x="1677" y="3122"/>
                    <a:pt x="1660" y="3195"/>
                    <a:pt x="1639" y="3267"/>
                  </a:cubicBezTo>
                  <a:cubicBezTo>
                    <a:pt x="1630" y="3297"/>
                    <a:pt x="1647" y="3329"/>
                    <a:pt x="1679" y="3337"/>
                  </a:cubicBezTo>
                  <a:cubicBezTo>
                    <a:pt x="1683" y="3339"/>
                    <a:pt x="1690" y="3339"/>
                    <a:pt x="1694" y="3339"/>
                  </a:cubicBezTo>
                  <a:cubicBezTo>
                    <a:pt x="1720" y="3339"/>
                    <a:pt x="1743" y="3322"/>
                    <a:pt x="1749" y="3299"/>
                  </a:cubicBezTo>
                  <a:cubicBezTo>
                    <a:pt x="1771" y="3222"/>
                    <a:pt x="1788" y="3146"/>
                    <a:pt x="1800" y="3067"/>
                  </a:cubicBezTo>
                  <a:cubicBezTo>
                    <a:pt x="1805" y="3037"/>
                    <a:pt x="1783" y="3007"/>
                    <a:pt x="1751" y="3003"/>
                  </a:cubicBezTo>
                  <a:cubicBezTo>
                    <a:pt x="1748" y="3002"/>
                    <a:pt x="1745" y="3002"/>
                    <a:pt x="1742" y="3002"/>
                  </a:cubicBezTo>
                  <a:close/>
                  <a:moveTo>
                    <a:pt x="1833" y="3510"/>
                  </a:moveTo>
                  <a:cubicBezTo>
                    <a:pt x="1773" y="3510"/>
                    <a:pt x="1751" y="3607"/>
                    <a:pt x="1822" y="3624"/>
                  </a:cubicBezTo>
                  <a:cubicBezTo>
                    <a:pt x="1890" y="3646"/>
                    <a:pt x="1956" y="3673"/>
                    <a:pt x="2015" y="3710"/>
                  </a:cubicBezTo>
                  <a:cubicBezTo>
                    <a:pt x="2026" y="3716"/>
                    <a:pt x="2035" y="3718"/>
                    <a:pt x="2045" y="3718"/>
                  </a:cubicBezTo>
                  <a:cubicBezTo>
                    <a:pt x="2046" y="3718"/>
                    <a:pt x="2047" y="3718"/>
                    <a:pt x="2048" y="3718"/>
                  </a:cubicBezTo>
                  <a:cubicBezTo>
                    <a:pt x="2105" y="3718"/>
                    <a:pt x="2125" y="3641"/>
                    <a:pt x="2075" y="3612"/>
                  </a:cubicBezTo>
                  <a:cubicBezTo>
                    <a:pt x="2005" y="3571"/>
                    <a:pt x="1932" y="3537"/>
                    <a:pt x="1854" y="3514"/>
                  </a:cubicBezTo>
                  <a:cubicBezTo>
                    <a:pt x="1846" y="3511"/>
                    <a:pt x="1839" y="3510"/>
                    <a:pt x="1833" y="3510"/>
                  </a:cubicBezTo>
                  <a:close/>
                  <a:moveTo>
                    <a:pt x="1601" y="3460"/>
                  </a:moveTo>
                  <a:cubicBezTo>
                    <a:pt x="1589" y="3460"/>
                    <a:pt x="1577" y="3463"/>
                    <a:pt x="1566" y="3469"/>
                  </a:cubicBezTo>
                  <a:cubicBezTo>
                    <a:pt x="1502" y="3469"/>
                    <a:pt x="1439" y="3473"/>
                    <a:pt x="1375" y="3484"/>
                  </a:cubicBezTo>
                  <a:cubicBezTo>
                    <a:pt x="1305" y="3498"/>
                    <a:pt x="1317" y="3598"/>
                    <a:pt x="1383" y="3598"/>
                  </a:cubicBezTo>
                  <a:cubicBezTo>
                    <a:pt x="1387" y="3598"/>
                    <a:pt x="1391" y="3598"/>
                    <a:pt x="1396" y="3597"/>
                  </a:cubicBezTo>
                  <a:cubicBezTo>
                    <a:pt x="1432" y="3590"/>
                    <a:pt x="1471" y="3586"/>
                    <a:pt x="1509" y="3584"/>
                  </a:cubicBezTo>
                  <a:lnTo>
                    <a:pt x="1509" y="3584"/>
                  </a:lnTo>
                  <a:cubicBezTo>
                    <a:pt x="1494" y="3614"/>
                    <a:pt x="1477" y="3641"/>
                    <a:pt x="1460" y="3667"/>
                  </a:cubicBezTo>
                  <a:cubicBezTo>
                    <a:pt x="1437" y="3705"/>
                    <a:pt x="1464" y="3756"/>
                    <a:pt x="1509" y="3756"/>
                  </a:cubicBezTo>
                  <a:cubicBezTo>
                    <a:pt x="1528" y="3756"/>
                    <a:pt x="1545" y="3746"/>
                    <a:pt x="1556" y="3729"/>
                  </a:cubicBezTo>
                  <a:cubicBezTo>
                    <a:pt x="1588" y="3680"/>
                    <a:pt x="1615" y="3631"/>
                    <a:pt x="1641" y="3578"/>
                  </a:cubicBezTo>
                  <a:cubicBezTo>
                    <a:pt x="1658" y="3569"/>
                    <a:pt x="1668" y="3552"/>
                    <a:pt x="1671" y="3533"/>
                  </a:cubicBezTo>
                  <a:cubicBezTo>
                    <a:pt x="1672" y="3491"/>
                    <a:pt x="1638" y="3460"/>
                    <a:pt x="1601" y="3460"/>
                  </a:cubicBezTo>
                  <a:close/>
                  <a:moveTo>
                    <a:pt x="1172" y="3561"/>
                  </a:moveTo>
                  <a:cubicBezTo>
                    <a:pt x="1162" y="3561"/>
                    <a:pt x="1151" y="3564"/>
                    <a:pt x="1141" y="3571"/>
                  </a:cubicBezTo>
                  <a:cubicBezTo>
                    <a:pt x="1047" y="3629"/>
                    <a:pt x="992" y="3710"/>
                    <a:pt x="990" y="3797"/>
                  </a:cubicBezTo>
                  <a:cubicBezTo>
                    <a:pt x="990" y="3829"/>
                    <a:pt x="1013" y="3856"/>
                    <a:pt x="1045" y="3856"/>
                  </a:cubicBezTo>
                  <a:lnTo>
                    <a:pt x="1047" y="3856"/>
                  </a:lnTo>
                  <a:cubicBezTo>
                    <a:pt x="1079" y="3856"/>
                    <a:pt x="1105" y="3831"/>
                    <a:pt x="1105" y="3801"/>
                  </a:cubicBezTo>
                  <a:cubicBezTo>
                    <a:pt x="1107" y="3739"/>
                    <a:pt x="1158" y="3695"/>
                    <a:pt x="1202" y="3667"/>
                  </a:cubicBezTo>
                  <a:cubicBezTo>
                    <a:pt x="1256" y="3633"/>
                    <a:pt x="1222" y="3561"/>
                    <a:pt x="1172" y="3561"/>
                  </a:cubicBezTo>
                  <a:close/>
                  <a:moveTo>
                    <a:pt x="1365" y="3818"/>
                  </a:moveTo>
                  <a:cubicBezTo>
                    <a:pt x="1352" y="3818"/>
                    <a:pt x="1338" y="3823"/>
                    <a:pt x="1326" y="3835"/>
                  </a:cubicBezTo>
                  <a:cubicBezTo>
                    <a:pt x="1272" y="3885"/>
                    <a:pt x="1221" y="3916"/>
                    <a:pt x="1177" y="3916"/>
                  </a:cubicBezTo>
                  <a:cubicBezTo>
                    <a:pt x="1175" y="3916"/>
                    <a:pt x="1174" y="3916"/>
                    <a:pt x="1173" y="3916"/>
                  </a:cubicBezTo>
                  <a:cubicBezTo>
                    <a:pt x="1171" y="3916"/>
                    <a:pt x="1170" y="3916"/>
                    <a:pt x="1168" y="3916"/>
                  </a:cubicBezTo>
                  <a:cubicBezTo>
                    <a:pt x="1102" y="3916"/>
                    <a:pt x="1091" y="4016"/>
                    <a:pt x="1160" y="4029"/>
                  </a:cubicBezTo>
                  <a:cubicBezTo>
                    <a:pt x="1166" y="4031"/>
                    <a:pt x="1173" y="4031"/>
                    <a:pt x="1181" y="4031"/>
                  </a:cubicBezTo>
                  <a:cubicBezTo>
                    <a:pt x="1249" y="4031"/>
                    <a:pt x="1326" y="3990"/>
                    <a:pt x="1405" y="3918"/>
                  </a:cubicBezTo>
                  <a:cubicBezTo>
                    <a:pt x="1447" y="3877"/>
                    <a:pt x="1410" y="3818"/>
                    <a:pt x="1365" y="3818"/>
                  </a:cubicBezTo>
                  <a:close/>
                  <a:moveTo>
                    <a:pt x="2224" y="3746"/>
                  </a:moveTo>
                  <a:cubicBezTo>
                    <a:pt x="2180" y="3746"/>
                    <a:pt x="2143" y="3803"/>
                    <a:pt x="2184" y="3844"/>
                  </a:cubicBezTo>
                  <a:cubicBezTo>
                    <a:pt x="2220" y="3882"/>
                    <a:pt x="2252" y="3922"/>
                    <a:pt x="2279" y="3967"/>
                  </a:cubicBezTo>
                  <a:cubicBezTo>
                    <a:pt x="2290" y="3984"/>
                    <a:pt x="2301" y="4001"/>
                    <a:pt x="2311" y="4016"/>
                  </a:cubicBezTo>
                  <a:cubicBezTo>
                    <a:pt x="2322" y="4033"/>
                    <a:pt x="2341" y="4044"/>
                    <a:pt x="2360" y="4044"/>
                  </a:cubicBezTo>
                  <a:cubicBezTo>
                    <a:pt x="2371" y="4044"/>
                    <a:pt x="2381" y="4042"/>
                    <a:pt x="2390" y="4035"/>
                  </a:cubicBezTo>
                  <a:cubicBezTo>
                    <a:pt x="2415" y="4020"/>
                    <a:pt x="2426" y="3984"/>
                    <a:pt x="2409" y="3956"/>
                  </a:cubicBezTo>
                  <a:cubicBezTo>
                    <a:pt x="2398" y="3939"/>
                    <a:pt x="2388" y="3922"/>
                    <a:pt x="2375" y="3903"/>
                  </a:cubicBezTo>
                  <a:cubicBezTo>
                    <a:pt x="2343" y="3854"/>
                    <a:pt x="2307" y="3807"/>
                    <a:pt x="2264" y="3765"/>
                  </a:cubicBezTo>
                  <a:cubicBezTo>
                    <a:pt x="2252" y="3752"/>
                    <a:pt x="2238" y="3746"/>
                    <a:pt x="2224" y="3746"/>
                  </a:cubicBezTo>
                  <a:close/>
                  <a:moveTo>
                    <a:pt x="2468" y="4133"/>
                  </a:moveTo>
                  <a:cubicBezTo>
                    <a:pt x="2432" y="4133"/>
                    <a:pt x="2395" y="4167"/>
                    <a:pt x="2413" y="4212"/>
                  </a:cubicBezTo>
                  <a:cubicBezTo>
                    <a:pt x="2443" y="4280"/>
                    <a:pt x="2469" y="4348"/>
                    <a:pt x="2490" y="4418"/>
                  </a:cubicBezTo>
                  <a:cubicBezTo>
                    <a:pt x="2496" y="4444"/>
                    <a:pt x="2518" y="4461"/>
                    <a:pt x="2543" y="4461"/>
                  </a:cubicBezTo>
                  <a:cubicBezTo>
                    <a:pt x="2550" y="4461"/>
                    <a:pt x="2554" y="4461"/>
                    <a:pt x="2558" y="4459"/>
                  </a:cubicBezTo>
                  <a:cubicBezTo>
                    <a:pt x="2590" y="4450"/>
                    <a:pt x="2607" y="4418"/>
                    <a:pt x="2599" y="4388"/>
                  </a:cubicBezTo>
                  <a:cubicBezTo>
                    <a:pt x="2577" y="4312"/>
                    <a:pt x="2550" y="4237"/>
                    <a:pt x="2518" y="4165"/>
                  </a:cubicBezTo>
                  <a:cubicBezTo>
                    <a:pt x="2507" y="4142"/>
                    <a:pt x="2488" y="4133"/>
                    <a:pt x="2468" y="4133"/>
                  </a:cubicBezTo>
                  <a:close/>
                  <a:moveTo>
                    <a:pt x="2588" y="4568"/>
                  </a:moveTo>
                  <a:cubicBezTo>
                    <a:pt x="2556" y="4568"/>
                    <a:pt x="2524" y="4591"/>
                    <a:pt x="2530" y="4633"/>
                  </a:cubicBezTo>
                  <a:cubicBezTo>
                    <a:pt x="2535" y="4674"/>
                    <a:pt x="2537" y="4712"/>
                    <a:pt x="2537" y="4752"/>
                  </a:cubicBezTo>
                  <a:cubicBezTo>
                    <a:pt x="2537" y="4784"/>
                    <a:pt x="2535" y="4818"/>
                    <a:pt x="2533" y="4850"/>
                  </a:cubicBezTo>
                  <a:cubicBezTo>
                    <a:pt x="2530" y="4882"/>
                    <a:pt x="2554" y="4910"/>
                    <a:pt x="2584" y="4912"/>
                  </a:cubicBezTo>
                  <a:lnTo>
                    <a:pt x="2590" y="4912"/>
                  </a:lnTo>
                  <a:cubicBezTo>
                    <a:pt x="2620" y="4912"/>
                    <a:pt x="2643" y="4891"/>
                    <a:pt x="2647" y="4861"/>
                  </a:cubicBezTo>
                  <a:cubicBezTo>
                    <a:pt x="2650" y="4825"/>
                    <a:pt x="2652" y="4789"/>
                    <a:pt x="2652" y="4752"/>
                  </a:cubicBezTo>
                  <a:cubicBezTo>
                    <a:pt x="2652" y="4708"/>
                    <a:pt x="2650" y="4665"/>
                    <a:pt x="2645" y="4623"/>
                  </a:cubicBezTo>
                  <a:cubicBezTo>
                    <a:pt x="2643" y="4585"/>
                    <a:pt x="2616" y="4568"/>
                    <a:pt x="2588" y="4568"/>
                  </a:cubicBezTo>
                  <a:close/>
                  <a:moveTo>
                    <a:pt x="2540" y="5018"/>
                  </a:moveTo>
                  <a:cubicBezTo>
                    <a:pt x="2518" y="5018"/>
                    <a:pt x="2496" y="5030"/>
                    <a:pt x="2488" y="5059"/>
                  </a:cubicBezTo>
                  <a:cubicBezTo>
                    <a:pt x="2464" y="5127"/>
                    <a:pt x="2433" y="5193"/>
                    <a:pt x="2394" y="5252"/>
                  </a:cubicBezTo>
                  <a:cubicBezTo>
                    <a:pt x="2377" y="5278"/>
                    <a:pt x="2384" y="5314"/>
                    <a:pt x="2411" y="5331"/>
                  </a:cubicBezTo>
                  <a:cubicBezTo>
                    <a:pt x="2420" y="5338"/>
                    <a:pt x="2430" y="5342"/>
                    <a:pt x="2443" y="5342"/>
                  </a:cubicBezTo>
                  <a:cubicBezTo>
                    <a:pt x="2462" y="5340"/>
                    <a:pt x="2479" y="5331"/>
                    <a:pt x="2490" y="5314"/>
                  </a:cubicBezTo>
                  <a:cubicBezTo>
                    <a:pt x="2535" y="5246"/>
                    <a:pt x="2569" y="5174"/>
                    <a:pt x="2596" y="5097"/>
                  </a:cubicBezTo>
                  <a:cubicBezTo>
                    <a:pt x="2615" y="5051"/>
                    <a:pt x="2577" y="5018"/>
                    <a:pt x="2540" y="5018"/>
                  </a:cubicBezTo>
                  <a:close/>
                  <a:moveTo>
                    <a:pt x="2296" y="5399"/>
                  </a:moveTo>
                  <a:cubicBezTo>
                    <a:pt x="2282" y="5399"/>
                    <a:pt x="2268" y="5404"/>
                    <a:pt x="2256" y="5416"/>
                  </a:cubicBezTo>
                  <a:cubicBezTo>
                    <a:pt x="2205" y="5465"/>
                    <a:pt x="2147" y="5510"/>
                    <a:pt x="2086" y="5548"/>
                  </a:cubicBezTo>
                  <a:cubicBezTo>
                    <a:pt x="2058" y="5565"/>
                    <a:pt x="2049" y="5602"/>
                    <a:pt x="2066" y="5629"/>
                  </a:cubicBezTo>
                  <a:cubicBezTo>
                    <a:pt x="2077" y="5646"/>
                    <a:pt x="2096" y="5655"/>
                    <a:pt x="2115" y="5655"/>
                  </a:cubicBezTo>
                  <a:cubicBezTo>
                    <a:pt x="2126" y="5655"/>
                    <a:pt x="2137" y="5650"/>
                    <a:pt x="2147" y="5644"/>
                  </a:cubicBezTo>
                  <a:cubicBezTo>
                    <a:pt x="2215" y="5602"/>
                    <a:pt x="2279" y="5553"/>
                    <a:pt x="2337" y="5499"/>
                  </a:cubicBezTo>
                  <a:cubicBezTo>
                    <a:pt x="2380" y="5458"/>
                    <a:pt x="2341" y="5399"/>
                    <a:pt x="2296" y="5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3" name="Google Shape;753;p34"/>
          <p:cNvGrpSpPr/>
          <p:nvPr/>
        </p:nvGrpSpPr>
        <p:grpSpPr>
          <a:xfrm rot="2899667" flipH="1">
            <a:off x="7864176" y="619492"/>
            <a:ext cx="617705" cy="426950"/>
            <a:chOff x="2591975" y="3584475"/>
            <a:chExt cx="106375" cy="73525"/>
          </a:xfrm>
        </p:grpSpPr>
        <p:sp>
          <p:nvSpPr>
            <p:cNvPr id="754" name="Google Shape;754;p34"/>
            <p:cNvSpPr/>
            <p:nvPr/>
          </p:nvSpPr>
          <p:spPr>
            <a:xfrm>
              <a:off x="2603675" y="3597200"/>
              <a:ext cx="81125" cy="43450"/>
            </a:xfrm>
            <a:custGeom>
              <a:avLst/>
              <a:gdLst/>
              <a:ahLst/>
              <a:cxnLst/>
              <a:rect l="l" t="t" r="r" b="b"/>
              <a:pathLst>
                <a:path w="3245" h="1738" extrusionOk="0">
                  <a:moveTo>
                    <a:pt x="722" y="0"/>
                  </a:moveTo>
                  <a:cubicBezTo>
                    <a:pt x="330" y="0"/>
                    <a:pt x="57" y="69"/>
                    <a:pt x="50" y="71"/>
                  </a:cubicBezTo>
                  <a:cubicBezTo>
                    <a:pt x="18" y="79"/>
                    <a:pt x="1" y="109"/>
                    <a:pt x="9" y="141"/>
                  </a:cubicBezTo>
                  <a:cubicBezTo>
                    <a:pt x="15" y="166"/>
                    <a:pt x="38" y="183"/>
                    <a:pt x="63" y="183"/>
                  </a:cubicBezTo>
                  <a:cubicBezTo>
                    <a:pt x="68" y="183"/>
                    <a:pt x="73" y="183"/>
                    <a:pt x="78" y="181"/>
                  </a:cubicBezTo>
                  <a:cubicBezTo>
                    <a:pt x="108" y="173"/>
                    <a:pt x="375" y="107"/>
                    <a:pt x="747" y="107"/>
                  </a:cubicBezTo>
                  <a:cubicBezTo>
                    <a:pt x="1459" y="107"/>
                    <a:pt x="2556" y="349"/>
                    <a:pt x="3127" y="1703"/>
                  </a:cubicBezTo>
                  <a:cubicBezTo>
                    <a:pt x="3136" y="1724"/>
                    <a:pt x="3157" y="1737"/>
                    <a:pt x="3180" y="1737"/>
                  </a:cubicBezTo>
                  <a:cubicBezTo>
                    <a:pt x="3187" y="1737"/>
                    <a:pt x="3195" y="1735"/>
                    <a:pt x="3202" y="1733"/>
                  </a:cubicBezTo>
                  <a:cubicBezTo>
                    <a:pt x="3231" y="1720"/>
                    <a:pt x="3244" y="1688"/>
                    <a:pt x="3231" y="1658"/>
                  </a:cubicBezTo>
                  <a:cubicBezTo>
                    <a:pt x="2638" y="246"/>
                    <a:pt x="1466" y="0"/>
                    <a:pt x="7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4"/>
            <p:cNvSpPr/>
            <p:nvPr/>
          </p:nvSpPr>
          <p:spPr>
            <a:xfrm>
              <a:off x="2663325" y="3619650"/>
              <a:ext cx="35025" cy="38350"/>
            </a:xfrm>
            <a:custGeom>
              <a:avLst/>
              <a:gdLst/>
              <a:ahLst/>
              <a:cxnLst/>
              <a:rect l="l" t="t" r="r" b="b"/>
              <a:pathLst>
                <a:path w="1401" h="1534" extrusionOk="0">
                  <a:moveTo>
                    <a:pt x="939" y="147"/>
                  </a:moveTo>
                  <a:cubicBezTo>
                    <a:pt x="1035" y="348"/>
                    <a:pt x="1239" y="1218"/>
                    <a:pt x="1205" y="1418"/>
                  </a:cubicBezTo>
                  <a:cubicBezTo>
                    <a:pt x="1022" y="1395"/>
                    <a:pt x="301" y="1007"/>
                    <a:pt x="141" y="863"/>
                  </a:cubicBezTo>
                  <a:cubicBezTo>
                    <a:pt x="181" y="850"/>
                    <a:pt x="279" y="833"/>
                    <a:pt x="520" y="833"/>
                  </a:cubicBezTo>
                  <a:cubicBezTo>
                    <a:pt x="665" y="833"/>
                    <a:pt x="792" y="839"/>
                    <a:pt x="792" y="839"/>
                  </a:cubicBezTo>
                  <a:cubicBezTo>
                    <a:pt x="794" y="839"/>
                    <a:pt x="797" y="840"/>
                    <a:pt x="799" y="840"/>
                  </a:cubicBezTo>
                  <a:cubicBezTo>
                    <a:pt x="813" y="840"/>
                    <a:pt x="826" y="833"/>
                    <a:pt x="837" y="822"/>
                  </a:cubicBezTo>
                  <a:cubicBezTo>
                    <a:pt x="848" y="811"/>
                    <a:pt x="854" y="797"/>
                    <a:pt x="854" y="780"/>
                  </a:cubicBezTo>
                  <a:cubicBezTo>
                    <a:pt x="852" y="775"/>
                    <a:pt x="839" y="428"/>
                    <a:pt x="939" y="147"/>
                  </a:cubicBezTo>
                  <a:close/>
                  <a:moveTo>
                    <a:pt x="928" y="1"/>
                  </a:moveTo>
                  <a:cubicBezTo>
                    <a:pt x="903" y="1"/>
                    <a:pt x="867" y="13"/>
                    <a:pt x="843" y="73"/>
                  </a:cubicBezTo>
                  <a:cubicBezTo>
                    <a:pt x="748" y="307"/>
                    <a:pt x="737" y="597"/>
                    <a:pt x="737" y="722"/>
                  </a:cubicBezTo>
                  <a:cubicBezTo>
                    <a:pt x="684" y="720"/>
                    <a:pt x="603" y="718"/>
                    <a:pt x="518" y="718"/>
                  </a:cubicBezTo>
                  <a:cubicBezTo>
                    <a:pt x="98" y="718"/>
                    <a:pt x="39" y="771"/>
                    <a:pt x="18" y="820"/>
                  </a:cubicBezTo>
                  <a:cubicBezTo>
                    <a:pt x="1" y="854"/>
                    <a:pt x="9" y="892"/>
                    <a:pt x="35" y="918"/>
                  </a:cubicBezTo>
                  <a:cubicBezTo>
                    <a:pt x="164" y="1069"/>
                    <a:pt x="1024" y="1533"/>
                    <a:pt x="1220" y="1533"/>
                  </a:cubicBezTo>
                  <a:cubicBezTo>
                    <a:pt x="1223" y="1533"/>
                    <a:pt x="1225" y="1533"/>
                    <a:pt x="1228" y="1533"/>
                  </a:cubicBezTo>
                  <a:cubicBezTo>
                    <a:pt x="1247" y="1533"/>
                    <a:pt x="1267" y="1527"/>
                    <a:pt x="1284" y="1516"/>
                  </a:cubicBezTo>
                  <a:cubicBezTo>
                    <a:pt x="1401" y="1420"/>
                    <a:pt x="1171" y="443"/>
                    <a:pt x="1088" y="213"/>
                  </a:cubicBezTo>
                  <a:cubicBezTo>
                    <a:pt x="1033" y="60"/>
                    <a:pt x="988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4"/>
            <p:cNvSpPr/>
            <p:nvPr/>
          </p:nvSpPr>
          <p:spPr>
            <a:xfrm>
              <a:off x="2591975" y="3584475"/>
              <a:ext cx="57700" cy="30100"/>
            </a:xfrm>
            <a:custGeom>
              <a:avLst/>
              <a:gdLst/>
              <a:ahLst/>
              <a:cxnLst/>
              <a:rect l="l" t="t" r="r" b="b"/>
              <a:pathLst>
                <a:path w="2308" h="1204" extrusionOk="0">
                  <a:moveTo>
                    <a:pt x="1214" y="116"/>
                  </a:moveTo>
                  <a:cubicBezTo>
                    <a:pt x="1552" y="116"/>
                    <a:pt x="1731" y="146"/>
                    <a:pt x="1784" y="175"/>
                  </a:cubicBezTo>
                  <a:cubicBezTo>
                    <a:pt x="1952" y="265"/>
                    <a:pt x="2112" y="599"/>
                    <a:pt x="2176" y="763"/>
                  </a:cubicBezTo>
                  <a:cubicBezTo>
                    <a:pt x="2037" y="865"/>
                    <a:pt x="1891" y="952"/>
                    <a:pt x="1735" y="1027"/>
                  </a:cubicBezTo>
                  <a:cubicBezTo>
                    <a:pt x="1648" y="1065"/>
                    <a:pt x="1361" y="1091"/>
                    <a:pt x="1001" y="1091"/>
                  </a:cubicBezTo>
                  <a:cubicBezTo>
                    <a:pt x="520" y="1091"/>
                    <a:pt x="173" y="1048"/>
                    <a:pt x="116" y="1016"/>
                  </a:cubicBezTo>
                  <a:cubicBezTo>
                    <a:pt x="126" y="961"/>
                    <a:pt x="365" y="805"/>
                    <a:pt x="626" y="682"/>
                  </a:cubicBezTo>
                  <a:cubicBezTo>
                    <a:pt x="646" y="673"/>
                    <a:pt x="658" y="654"/>
                    <a:pt x="660" y="635"/>
                  </a:cubicBezTo>
                  <a:cubicBezTo>
                    <a:pt x="660" y="612"/>
                    <a:pt x="652" y="593"/>
                    <a:pt x="633" y="582"/>
                  </a:cubicBezTo>
                  <a:cubicBezTo>
                    <a:pt x="537" y="522"/>
                    <a:pt x="279" y="350"/>
                    <a:pt x="188" y="226"/>
                  </a:cubicBezTo>
                  <a:cubicBezTo>
                    <a:pt x="286" y="173"/>
                    <a:pt x="726" y="116"/>
                    <a:pt x="1214" y="116"/>
                  </a:cubicBezTo>
                  <a:close/>
                  <a:moveTo>
                    <a:pt x="1214" y="1"/>
                  </a:moveTo>
                  <a:cubicBezTo>
                    <a:pt x="1203" y="1"/>
                    <a:pt x="173" y="3"/>
                    <a:pt x="75" y="180"/>
                  </a:cubicBezTo>
                  <a:cubicBezTo>
                    <a:pt x="58" y="205"/>
                    <a:pt x="60" y="239"/>
                    <a:pt x="77" y="265"/>
                  </a:cubicBezTo>
                  <a:cubicBezTo>
                    <a:pt x="150" y="388"/>
                    <a:pt x="365" y="541"/>
                    <a:pt x="486" y="622"/>
                  </a:cubicBezTo>
                  <a:cubicBezTo>
                    <a:pt x="297" y="718"/>
                    <a:pt x="13" y="880"/>
                    <a:pt x="3" y="1005"/>
                  </a:cubicBezTo>
                  <a:cubicBezTo>
                    <a:pt x="1" y="1044"/>
                    <a:pt x="18" y="1080"/>
                    <a:pt x="52" y="1101"/>
                  </a:cubicBezTo>
                  <a:cubicBezTo>
                    <a:pt x="196" y="1199"/>
                    <a:pt x="920" y="1203"/>
                    <a:pt x="1003" y="1203"/>
                  </a:cubicBezTo>
                  <a:cubicBezTo>
                    <a:pt x="1146" y="1203"/>
                    <a:pt x="1629" y="1197"/>
                    <a:pt x="1782" y="1129"/>
                  </a:cubicBezTo>
                  <a:cubicBezTo>
                    <a:pt x="2018" y="1025"/>
                    <a:pt x="2269" y="837"/>
                    <a:pt x="2280" y="829"/>
                  </a:cubicBezTo>
                  <a:cubicBezTo>
                    <a:pt x="2301" y="814"/>
                    <a:pt x="2308" y="786"/>
                    <a:pt x="2301" y="763"/>
                  </a:cubicBezTo>
                  <a:cubicBezTo>
                    <a:pt x="2293" y="742"/>
                    <a:pt x="2099" y="209"/>
                    <a:pt x="1837" y="71"/>
                  </a:cubicBezTo>
                  <a:cubicBezTo>
                    <a:pt x="1720" y="9"/>
                    <a:pt x="1397" y="1"/>
                    <a:pt x="1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7" name="Google Shape;757;p34"/>
          <p:cNvSpPr/>
          <p:nvPr/>
        </p:nvSpPr>
        <p:spPr>
          <a:xfrm flipH="1">
            <a:off x="1441650" y="1015283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34"/>
          <p:cNvSpPr/>
          <p:nvPr/>
        </p:nvSpPr>
        <p:spPr>
          <a:xfrm flipH="1">
            <a:off x="7856831" y="1157249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9E2575E-20D4-E708-CE25-8F8E2CCFC875}"/>
              </a:ext>
            </a:extLst>
          </p:cNvPr>
          <p:cNvSpPr txBox="1"/>
          <p:nvPr/>
        </p:nvSpPr>
        <p:spPr>
          <a:xfrm>
            <a:off x="3984171" y="681449"/>
            <a:ext cx="3924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3200" b="1" dirty="0">
                <a:solidFill>
                  <a:schemeClr val="tx1"/>
                </a:solidFill>
              </a:rPr>
              <a:t>آيـــة عايــد محمـــد عبيـــد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B2EDE5-B67E-F217-6C8B-B05BC6802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81" y="1272294"/>
            <a:ext cx="3950550" cy="312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16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36"/>
          <p:cNvSpPr txBox="1">
            <a:spLocks noGrp="1"/>
          </p:cNvSpPr>
          <p:nvPr>
            <p:ph type="title"/>
          </p:nvPr>
        </p:nvSpPr>
        <p:spPr>
          <a:xfrm>
            <a:off x="1860880" y="1201039"/>
            <a:ext cx="5503800" cy="44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4400" dirty="0">
                <a:solidFill>
                  <a:schemeClr val="tx1"/>
                </a:solidFill>
                <a:latin typeface="+mj-lt"/>
              </a:rPr>
              <a:t>شو رأيكم نلعب؟</a:t>
            </a:r>
            <a:endParaRPr sz="4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46" name="Google Shape;846;p36"/>
          <p:cNvSpPr/>
          <p:nvPr/>
        </p:nvSpPr>
        <p:spPr>
          <a:xfrm flipH="1">
            <a:off x="3957237" y="4141425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36"/>
          <p:cNvSpPr/>
          <p:nvPr/>
        </p:nvSpPr>
        <p:spPr>
          <a:xfrm flipH="1">
            <a:off x="2581287" y="4195288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8" name="Google Shape;848;p36"/>
          <p:cNvGrpSpPr/>
          <p:nvPr/>
        </p:nvGrpSpPr>
        <p:grpSpPr>
          <a:xfrm flipH="1">
            <a:off x="4782316" y="4193428"/>
            <a:ext cx="178234" cy="178234"/>
            <a:chOff x="5944424" y="1865453"/>
            <a:chExt cx="178234" cy="178234"/>
          </a:xfrm>
        </p:grpSpPr>
        <p:sp>
          <p:nvSpPr>
            <p:cNvPr id="849" name="Google Shape;849;p36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6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6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6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3" name="Google Shape;853;p36"/>
          <p:cNvSpPr/>
          <p:nvPr/>
        </p:nvSpPr>
        <p:spPr>
          <a:xfrm flipH="1">
            <a:off x="5449376" y="455407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4" name="Google Shape;854;p36"/>
          <p:cNvGrpSpPr/>
          <p:nvPr/>
        </p:nvGrpSpPr>
        <p:grpSpPr>
          <a:xfrm rot="-7900333" flipH="1">
            <a:off x="1314793" y="4113942"/>
            <a:ext cx="617705" cy="426950"/>
            <a:chOff x="2591975" y="3584475"/>
            <a:chExt cx="106375" cy="73525"/>
          </a:xfrm>
        </p:grpSpPr>
        <p:sp>
          <p:nvSpPr>
            <p:cNvPr id="855" name="Google Shape;855;p36"/>
            <p:cNvSpPr/>
            <p:nvPr/>
          </p:nvSpPr>
          <p:spPr>
            <a:xfrm>
              <a:off x="2603675" y="3597200"/>
              <a:ext cx="81125" cy="43450"/>
            </a:xfrm>
            <a:custGeom>
              <a:avLst/>
              <a:gdLst/>
              <a:ahLst/>
              <a:cxnLst/>
              <a:rect l="l" t="t" r="r" b="b"/>
              <a:pathLst>
                <a:path w="3245" h="1738" extrusionOk="0">
                  <a:moveTo>
                    <a:pt x="722" y="0"/>
                  </a:moveTo>
                  <a:cubicBezTo>
                    <a:pt x="330" y="0"/>
                    <a:pt x="57" y="69"/>
                    <a:pt x="50" y="71"/>
                  </a:cubicBezTo>
                  <a:cubicBezTo>
                    <a:pt x="18" y="79"/>
                    <a:pt x="1" y="109"/>
                    <a:pt x="9" y="141"/>
                  </a:cubicBezTo>
                  <a:cubicBezTo>
                    <a:pt x="15" y="166"/>
                    <a:pt x="38" y="183"/>
                    <a:pt x="63" y="183"/>
                  </a:cubicBezTo>
                  <a:cubicBezTo>
                    <a:pt x="68" y="183"/>
                    <a:pt x="73" y="183"/>
                    <a:pt x="78" y="181"/>
                  </a:cubicBezTo>
                  <a:cubicBezTo>
                    <a:pt x="108" y="173"/>
                    <a:pt x="375" y="107"/>
                    <a:pt x="747" y="107"/>
                  </a:cubicBezTo>
                  <a:cubicBezTo>
                    <a:pt x="1459" y="107"/>
                    <a:pt x="2556" y="349"/>
                    <a:pt x="3127" y="1703"/>
                  </a:cubicBezTo>
                  <a:cubicBezTo>
                    <a:pt x="3136" y="1724"/>
                    <a:pt x="3157" y="1737"/>
                    <a:pt x="3180" y="1737"/>
                  </a:cubicBezTo>
                  <a:cubicBezTo>
                    <a:pt x="3187" y="1737"/>
                    <a:pt x="3195" y="1735"/>
                    <a:pt x="3202" y="1733"/>
                  </a:cubicBezTo>
                  <a:cubicBezTo>
                    <a:pt x="3231" y="1720"/>
                    <a:pt x="3244" y="1688"/>
                    <a:pt x="3231" y="1658"/>
                  </a:cubicBezTo>
                  <a:cubicBezTo>
                    <a:pt x="2638" y="246"/>
                    <a:pt x="1466" y="0"/>
                    <a:pt x="7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6"/>
            <p:cNvSpPr/>
            <p:nvPr/>
          </p:nvSpPr>
          <p:spPr>
            <a:xfrm>
              <a:off x="2663325" y="3619650"/>
              <a:ext cx="35025" cy="38350"/>
            </a:xfrm>
            <a:custGeom>
              <a:avLst/>
              <a:gdLst/>
              <a:ahLst/>
              <a:cxnLst/>
              <a:rect l="l" t="t" r="r" b="b"/>
              <a:pathLst>
                <a:path w="1401" h="1534" extrusionOk="0">
                  <a:moveTo>
                    <a:pt x="939" y="147"/>
                  </a:moveTo>
                  <a:cubicBezTo>
                    <a:pt x="1035" y="348"/>
                    <a:pt x="1239" y="1218"/>
                    <a:pt x="1205" y="1418"/>
                  </a:cubicBezTo>
                  <a:cubicBezTo>
                    <a:pt x="1022" y="1395"/>
                    <a:pt x="301" y="1007"/>
                    <a:pt x="141" y="863"/>
                  </a:cubicBezTo>
                  <a:cubicBezTo>
                    <a:pt x="181" y="850"/>
                    <a:pt x="279" y="833"/>
                    <a:pt x="520" y="833"/>
                  </a:cubicBezTo>
                  <a:cubicBezTo>
                    <a:pt x="665" y="833"/>
                    <a:pt x="792" y="839"/>
                    <a:pt x="792" y="839"/>
                  </a:cubicBezTo>
                  <a:cubicBezTo>
                    <a:pt x="794" y="839"/>
                    <a:pt x="797" y="840"/>
                    <a:pt x="799" y="840"/>
                  </a:cubicBezTo>
                  <a:cubicBezTo>
                    <a:pt x="813" y="840"/>
                    <a:pt x="826" y="833"/>
                    <a:pt x="837" y="822"/>
                  </a:cubicBezTo>
                  <a:cubicBezTo>
                    <a:pt x="848" y="811"/>
                    <a:pt x="854" y="797"/>
                    <a:pt x="854" y="780"/>
                  </a:cubicBezTo>
                  <a:cubicBezTo>
                    <a:pt x="852" y="775"/>
                    <a:pt x="839" y="428"/>
                    <a:pt x="939" y="147"/>
                  </a:cubicBezTo>
                  <a:close/>
                  <a:moveTo>
                    <a:pt x="928" y="1"/>
                  </a:moveTo>
                  <a:cubicBezTo>
                    <a:pt x="903" y="1"/>
                    <a:pt x="867" y="13"/>
                    <a:pt x="843" y="73"/>
                  </a:cubicBezTo>
                  <a:cubicBezTo>
                    <a:pt x="748" y="307"/>
                    <a:pt x="737" y="597"/>
                    <a:pt x="737" y="722"/>
                  </a:cubicBezTo>
                  <a:cubicBezTo>
                    <a:pt x="684" y="720"/>
                    <a:pt x="603" y="718"/>
                    <a:pt x="518" y="718"/>
                  </a:cubicBezTo>
                  <a:cubicBezTo>
                    <a:pt x="98" y="718"/>
                    <a:pt x="39" y="771"/>
                    <a:pt x="18" y="820"/>
                  </a:cubicBezTo>
                  <a:cubicBezTo>
                    <a:pt x="1" y="854"/>
                    <a:pt x="9" y="892"/>
                    <a:pt x="35" y="918"/>
                  </a:cubicBezTo>
                  <a:cubicBezTo>
                    <a:pt x="164" y="1069"/>
                    <a:pt x="1024" y="1533"/>
                    <a:pt x="1220" y="1533"/>
                  </a:cubicBezTo>
                  <a:cubicBezTo>
                    <a:pt x="1223" y="1533"/>
                    <a:pt x="1225" y="1533"/>
                    <a:pt x="1228" y="1533"/>
                  </a:cubicBezTo>
                  <a:cubicBezTo>
                    <a:pt x="1247" y="1533"/>
                    <a:pt x="1267" y="1527"/>
                    <a:pt x="1284" y="1516"/>
                  </a:cubicBezTo>
                  <a:cubicBezTo>
                    <a:pt x="1401" y="1420"/>
                    <a:pt x="1171" y="443"/>
                    <a:pt x="1088" y="213"/>
                  </a:cubicBezTo>
                  <a:cubicBezTo>
                    <a:pt x="1033" y="60"/>
                    <a:pt x="988" y="1"/>
                    <a:pt x="9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6"/>
            <p:cNvSpPr/>
            <p:nvPr/>
          </p:nvSpPr>
          <p:spPr>
            <a:xfrm>
              <a:off x="2591975" y="3584475"/>
              <a:ext cx="57700" cy="30100"/>
            </a:xfrm>
            <a:custGeom>
              <a:avLst/>
              <a:gdLst/>
              <a:ahLst/>
              <a:cxnLst/>
              <a:rect l="l" t="t" r="r" b="b"/>
              <a:pathLst>
                <a:path w="2308" h="1204" extrusionOk="0">
                  <a:moveTo>
                    <a:pt x="1214" y="116"/>
                  </a:moveTo>
                  <a:cubicBezTo>
                    <a:pt x="1552" y="116"/>
                    <a:pt x="1731" y="146"/>
                    <a:pt x="1784" y="175"/>
                  </a:cubicBezTo>
                  <a:cubicBezTo>
                    <a:pt x="1952" y="265"/>
                    <a:pt x="2112" y="599"/>
                    <a:pt x="2176" y="763"/>
                  </a:cubicBezTo>
                  <a:cubicBezTo>
                    <a:pt x="2037" y="865"/>
                    <a:pt x="1891" y="952"/>
                    <a:pt x="1735" y="1027"/>
                  </a:cubicBezTo>
                  <a:cubicBezTo>
                    <a:pt x="1648" y="1065"/>
                    <a:pt x="1361" y="1091"/>
                    <a:pt x="1001" y="1091"/>
                  </a:cubicBezTo>
                  <a:cubicBezTo>
                    <a:pt x="520" y="1091"/>
                    <a:pt x="173" y="1048"/>
                    <a:pt x="116" y="1016"/>
                  </a:cubicBezTo>
                  <a:cubicBezTo>
                    <a:pt x="126" y="961"/>
                    <a:pt x="365" y="805"/>
                    <a:pt x="626" y="682"/>
                  </a:cubicBezTo>
                  <a:cubicBezTo>
                    <a:pt x="646" y="673"/>
                    <a:pt x="658" y="654"/>
                    <a:pt x="660" y="635"/>
                  </a:cubicBezTo>
                  <a:cubicBezTo>
                    <a:pt x="660" y="612"/>
                    <a:pt x="652" y="593"/>
                    <a:pt x="633" y="582"/>
                  </a:cubicBezTo>
                  <a:cubicBezTo>
                    <a:pt x="537" y="522"/>
                    <a:pt x="279" y="350"/>
                    <a:pt x="188" y="226"/>
                  </a:cubicBezTo>
                  <a:cubicBezTo>
                    <a:pt x="286" y="173"/>
                    <a:pt x="726" y="116"/>
                    <a:pt x="1214" y="116"/>
                  </a:cubicBezTo>
                  <a:close/>
                  <a:moveTo>
                    <a:pt x="1214" y="1"/>
                  </a:moveTo>
                  <a:cubicBezTo>
                    <a:pt x="1203" y="1"/>
                    <a:pt x="173" y="3"/>
                    <a:pt x="75" y="180"/>
                  </a:cubicBezTo>
                  <a:cubicBezTo>
                    <a:pt x="58" y="205"/>
                    <a:pt x="60" y="239"/>
                    <a:pt x="77" y="265"/>
                  </a:cubicBezTo>
                  <a:cubicBezTo>
                    <a:pt x="150" y="388"/>
                    <a:pt x="365" y="541"/>
                    <a:pt x="486" y="622"/>
                  </a:cubicBezTo>
                  <a:cubicBezTo>
                    <a:pt x="297" y="718"/>
                    <a:pt x="13" y="880"/>
                    <a:pt x="3" y="1005"/>
                  </a:cubicBezTo>
                  <a:cubicBezTo>
                    <a:pt x="1" y="1044"/>
                    <a:pt x="18" y="1080"/>
                    <a:pt x="52" y="1101"/>
                  </a:cubicBezTo>
                  <a:cubicBezTo>
                    <a:pt x="196" y="1199"/>
                    <a:pt x="920" y="1203"/>
                    <a:pt x="1003" y="1203"/>
                  </a:cubicBezTo>
                  <a:cubicBezTo>
                    <a:pt x="1146" y="1203"/>
                    <a:pt x="1629" y="1197"/>
                    <a:pt x="1782" y="1129"/>
                  </a:cubicBezTo>
                  <a:cubicBezTo>
                    <a:pt x="2018" y="1025"/>
                    <a:pt x="2269" y="837"/>
                    <a:pt x="2280" y="829"/>
                  </a:cubicBezTo>
                  <a:cubicBezTo>
                    <a:pt x="2301" y="814"/>
                    <a:pt x="2308" y="786"/>
                    <a:pt x="2301" y="763"/>
                  </a:cubicBezTo>
                  <a:cubicBezTo>
                    <a:pt x="2293" y="742"/>
                    <a:pt x="2099" y="209"/>
                    <a:pt x="1837" y="71"/>
                  </a:cubicBezTo>
                  <a:cubicBezTo>
                    <a:pt x="1720" y="9"/>
                    <a:pt x="1397" y="1"/>
                    <a:pt x="1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8" name="Google Shape;858;p36"/>
          <p:cNvGrpSpPr/>
          <p:nvPr/>
        </p:nvGrpSpPr>
        <p:grpSpPr>
          <a:xfrm rot="-28567" flipH="1">
            <a:off x="8095553" y="3579197"/>
            <a:ext cx="452384" cy="373715"/>
            <a:chOff x="5496800" y="4443138"/>
            <a:chExt cx="372197" cy="307473"/>
          </a:xfrm>
        </p:grpSpPr>
        <p:sp>
          <p:nvSpPr>
            <p:cNvPr id="859" name="Google Shape;859;p36"/>
            <p:cNvSpPr/>
            <p:nvPr/>
          </p:nvSpPr>
          <p:spPr>
            <a:xfrm>
              <a:off x="5534694" y="4443138"/>
              <a:ext cx="110248" cy="87740"/>
            </a:xfrm>
            <a:custGeom>
              <a:avLst/>
              <a:gdLst/>
              <a:ahLst/>
              <a:cxnLst/>
              <a:rect l="l" t="t" r="r" b="b"/>
              <a:pathLst>
                <a:path w="867" h="690" extrusionOk="0">
                  <a:moveTo>
                    <a:pt x="99" y="1"/>
                  </a:moveTo>
                  <a:cubicBezTo>
                    <a:pt x="60" y="1"/>
                    <a:pt x="52" y="16"/>
                    <a:pt x="43" y="34"/>
                  </a:cubicBezTo>
                  <a:cubicBezTo>
                    <a:pt x="0" y="124"/>
                    <a:pt x="435" y="668"/>
                    <a:pt x="439" y="673"/>
                  </a:cubicBezTo>
                  <a:cubicBezTo>
                    <a:pt x="450" y="683"/>
                    <a:pt x="462" y="690"/>
                    <a:pt x="477" y="690"/>
                  </a:cubicBezTo>
                  <a:cubicBezTo>
                    <a:pt x="492" y="687"/>
                    <a:pt x="507" y="681"/>
                    <a:pt x="518" y="668"/>
                  </a:cubicBezTo>
                  <a:cubicBezTo>
                    <a:pt x="539" y="647"/>
                    <a:pt x="541" y="613"/>
                    <a:pt x="520" y="590"/>
                  </a:cubicBezTo>
                  <a:cubicBezTo>
                    <a:pt x="486" y="553"/>
                    <a:pt x="288" y="277"/>
                    <a:pt x="196" y="132"/>
                  </a:cubicBezTo>
                  <a:lnTo>
                    <a:pt x="196" y="132"/>
                  </a:lnTo>
                  <a:cubicBezTo>
                    <a:pt x="324" y="168"/>
                    <a:pt x="558" y="249"/>
                    <a:pt x="771" y="326"/>
                  </a:cubicBezTo>
                  <a:cubicBezTo>
                    <a:pt x="777" y="329"/>
                    <a:pt x="783" y="330"/>
                    <a:pt x="789" y="330"/>
                  </a:cubicBezTo>
                  <a:cubicBezTo>
                    <a:pt x="837" y="330"/>
                    <a:pt x="866" y="231"/>
                    <a:pt x="809" y="219"/>
                  </a:cubicBezTo>
                  <a:cubicBezTo>
                    <a:pt x="343" y="50"/>
                    <a:pt x="17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6"/>
            <p:cNvSpPr/>
            <p:nvPr/>
          </p:nvSpPr>
          <p:spPr>
            <a:xfrm>
              <a:off x="5496800" y="4444409"/>
              <a:ext cx="372197" cy="306201"/>
            </a:xfrm>
            <a:custGeom>
              <a:avLst/>
              <a:gdLst/>
              <a:ahLst/>
              <a:cxnLst/>
              <a:rect l="l" t="t" r="r" b="b"/>
              <a:pathLst>
                <a:path w="2927" h="2408" extrusionOk="0">
                  <a:moveTo>
                    <a:pt x="1280" y="0"/>
                  </a:moveTo>
                  <a:cubicBezTo>
                    <a:pt x="1259" y="0"/>
                    <a:pt x="1236" y="2"/>
                    <a:pt x="1211" y="7"/>
                  </a:cubicBezTo>
                  <a:cubicBezTo>
                    <a:pt x="543" y="137"/>
                    <a:pt x="1" y="1722"/>
                    <a:pt x="1143" y="2246"/>
                  </a:cubicBezTo>
                  <a:cubicBezTo>
                    <a:pt x="1397" y="2362"/>
                    <a:pt x="1623" y="2407"/>
                    <a:pt x="1822" y="2407"/>
                  </a:cubicBezTo>
                  <a:cubicBezTo>
                    <a:pt x="2518" y="2407"/>
                    <a:pt x="2871" y="1850"/>
                    <a:pt x="2871" y="1850"/>
                  </a:cubicBezTo>
                  <a:lnTo>
                    <a:pt x="2250" y="1612"/>
                  </a:lnTo>
                  <a:cubicBezTo>
                    <a:pt x="2250" y="1612"/>
                    <a:pt x="2776" y="1263"/>
                    <a:pt x="2784" y="918"/>
                  </a:cubicBezTo>
                  <a:cubicBezTo>
                    <a:pt x="2788" y="776"/>
                    <a:pt x="2721" y="734"/>
                    <a:pt x="2641" y="734"/>
                  </a:cubicBezTo>
                  <a:cubicBezTo>
                    <a:pt x="2527" y="734"/>
                    <a:pt x="2386" y="820"/>
                    <a:pt x="2386" y="820"/>
                  </a:cubicBezTo>
                  <a:cubicBezTo>
                    <a:pt x="2386" y="820"/>
                    <a:pt x="2927" y="99"/>
                    <a:pt x="2582" y="26"/>
                  </a:cubicBezTo>
                  <a:cubicBezTo>
                    <a:pt x="2567" y="23"/>
                    <a:pt x="2552" y="22"/>
                    <a:pt x="2537" y="22"/>
                  </a:cubicBezTo>
                  <a:cubicBezTo>
                    <a:pt x="2184" y="22"/>
                    <a:pt x="1614" y="795"/>
                    <a:pt x="1614" y="795"/>
                  </a:cubicBezTo>
                  <a:cubicBezTo>
                    <a:pt x="1614" y="795"/>
                    <a:pt x="1687" y="0"/>
                    <a:pt x="1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6"/>
            <p:cNvSpPr/>
            <p:nvPr/>
          </p:nvSpPr>
          <p:spPr>
            <a:xfrm>
              <a:off x="5623707" y="4467044"/>
              <a:ext cx="58621" cy="58494"/>
            </a:xfrm>
            <a:custGeom>
              <a:avLst/>
              <a:gdLst/>
              <a:ahLst/>
              <a:cxnLst/>
              <a:rect l="l" t="t" r="r" b="b"/>
              <a:pathLst>
                <a:path w="461" h="460" extrusionOk="0">
                  <a:moveTo>
                    <a:pt x="210" y="1"/>
                  </a:moveTo>
                  <a:cubicBezTo>
                    <a:pt x="192" y="1"/>
                    <a:pt x="174" y="10"/>
                    <a:pt x="162" y="31"/>
                  </a:cubicBezTo>
                  <a:cubicBezTo>
                    <a:pt x="101" y="133"/>
                    <a:pt x="1" y="316"/>
                    <a:pt x="39" y="404"/>
                  </a:cubicBezTo>
                  <a:cubicBezTo>
                    <a:pt x="50" y="431"/>
                    <a:pt x="75" y="451"/>
                    <a:pt x="105" y="457"/>
                  </a:cubicBezTo>
                  <a:cubicBezTo>
                    <a:pt x="113" y="459"/>
                    <a:pt x="122" y="459"/>
                    <a:pt x="130" y="459"/>
                  </a:cubicBezTo>
                  <a:cubicBezTo>
                    <a:pt x="250" y="459"/>
                    <a:pt x="384" y="310"/>
                    <a:pt x="424" y="263"/>
                  </a:cubicBezTo>
                  <a:cubicBezTo>
                    <a:pt x="460" y="219"/>
                    <a:pt x="422" y="167"/>
                    <a:pt x="380" y="167"/>
                  </a:cubicBezTo>
                  <a:cubicBezTo>
                    <a:pt x="365" y="167"/>
                    <a:pt x="350" y="173"/>
                    <a:pt x="337" y="189"/>
                  </a:cubicBezTo>
                  <a:cubicBezTo>
                    <a:pt x="277" y="259"/>
                    <a:pt x="192" y="331"/>
                    <a:pt x="145" y="342"/>
                  </a:cubicBezTo>
                  <a:cubicBezTo>
                    <a:pt x="152" y="295"/>
                    <a:pt x="201" y="189"/>
                    <a:pt x="260" y="91"/>
                  </a:cubicBezTo>
                  <a:cubicBezTo>
                    <a:pt x="291" y="45"/>
                    <a:pt x="251" y="1"/>
                    <a:pt x="2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6"/>
            <p:cNvSpPr/>
            <p:nvPr/>
          </p:nvSpPr>
          <p:spPr>
            <a:xfrm>
              <a:off x="5693264" y="4531896"/>
              <a:ext cx="121946" cy="115970"/>
            </a:xfrm>
            <a:custGeom>
              <a:avLst/>
              <a:gdLst/>
              <a:ahLst/>
              <a:cxnLst/>
              <a:rect l="l" t="t" r="r" b="b"/>
              <a:pathLst>
                <a:path w="959" h="912" extrusionOk="0">
                  <a:moveTo>
                    <a:pt x="593" y="1"/>
                  </a:moveTo>
                  <a:cubicBezTo>
                    <a:pt x="535" y="1"/>
                    <a:pt x="398" y="62"/>
                    <a:pt x="39" y="473"/>
                  </a:cubicBezTo>
                  <a:cubicBezTo>
                    <a:pt x="1" y="515"/>
                    <a:pt x="38" y="568"/>
                    <a:pt x="81" y="568"/>
                  </a:cubicBezTo>
                  <a:cubicBezTo>
                    <a:pt x="96" y="568"/>
                    <a:pt x="111" y="562"/>
                    <a:pt x="124" y="547"/>
                  </a:cubicBezTo>
                  <a:cubicBezTo>
                    <a:pt x="286" y="364"/>
                    <a:pt x="492" y="162"/>
                    <a:pt x="571" y="121"/>
                  </a:cubicBezTo>
                  <a:lnTo>
                    <a:pt x="571" y="121"/>
                  </a:lnTo>
                  <a:cubicBezTo>
                    <a:pt x="575" y="181"/>
                    <a:pt x="533" y="336"/>
                    <a:pt x="471" y="483"/>
                  </a:cubicBezTo>
                  <a:cubicBezTo>
                    <a:pt x="454" y="524"/>
                    <a:pt x="486" y="563"/>
                    <a:pt x="525" y="563"/>
                  </a:cubicBezTo>
                  <a:cubicBezTo>
                    <a:pt x="535" y="563"/>
                    <a:pt x="546" y="560"/>
                    <a:pt x="556" y="553"/>
                  </a:cubicBezTo>
                  <a:cubicBezTo>
                    <a:pt x="661" y="485"/>
                    <a:pt x="786" y="433"/>
                    <a:pt x="828" y="433"/>
                  </a:cubicBezTo>
                  <a:cubicBezTo>
                    <a:pt x="832" y="433"/>
                    <a:pt x="835" y="433"/>
                    <a:pt x="837" y="434"/>
                  </a:cubicBezTo>
                  <a:cubicBezTo>
                    <a:pt x="837" y="439"/>
                    <a:pt x="837" y="445"/>
                    <a:pt x="837" y="449"/>
                  </a:cubicBezTo>
                  <a:cubicBezTo>
                    <a:pt x="831" y="564"/>
                    <a:pt x="628" y="728"/>
                    <a:pt x="503" y="805"/>
                  </a:cubicBezTo>
                  <a:cubicBezTo>
                    <a:pt x="452" y="834"/>
                    <a:pt x="472" y="911"/>
                    <a:pt x="530" y="911"/>
                  </a:cubicBezTo>
                  <a:cubicBezTo>
                    <a:pt x="531" y="911"/>
                    <a:pt x="532" y="911"/>
                    <a:pt x="533" y="911"/>
                  </a:cubicBezTo>
                  <a:cubicBezTo>
                    <a:pt x="543" y="911"/>
                    <a:pt x="554" y="909"/>
                    <a:pt x="565" y="902"/>
                  </a:cubicBezTo>
                  <a:cubicBezTo>
                    <a:pt x="603" y="879"/>
                    <a:pt x="941" y="666"/>
                    <a:pt x="952" y="453"/>
                  </a:cubicBezTo>
                  <a:cubicBezTo>
                    <a:pt x="958" y="409"/>
                    <a:pt x="937" y="362"/>
                    <a:pt x="897" y="339"/>
                  </a:cubicBezTo>
                  <a:cubicBezTo>
                    <a:pt x="877" y="327"/>
                    <a:pt x="854" y="322"/>
                    <a:pt x="828" y="322"/>
                  </a:cubicBezTo>
                  <a:cubicBezTo>
                    <a:pt x="769" y="322"/>
                    <a:pt x="698" y="348"/>
                    <a:pt x="633" y="379"/>
                  </a:cubicBezTo>
                  <a:cubicBezTo>
                    <a:pt x="705" y="168"/>
                    <a:pt x="703" y="47"/>
                    <a:pt x="626" y="9"/>
                  </a:cubicBezTo>
                  <a:cubicBezTo>
                    <a:pt x="619" y="5"/>
                    <a:pt x="609" y="1"/>
                    <a:pt x="5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6"/>
            <p:cNvSpPr/>
            <p:nvPr/>
          </p:nvSpPr>
          <p:spPr>
            <a:xfrm>
              <a:off x="5573351" y="4571951"/>
              <a:ext cx="157806" cy="141275"/>
            </a:xfrm>
            <a:custGeom>
              <a:avLst/>
              <a:gdLst/>
              <a:ahLst/>
              <a:cxnLst/>
              <a:rect l="l" t="t" r="r" b="b"/>
              <a:pathLst>
                <a:path w="1241" h="1111" extrusionOk="0">
                  <a:moveTo>
                    <a:pt x="58" y="0"/>
                  </a:moveTo>
                  <a:cubicBezTo>
                    <a:pt x="26" y="0"/>
                    <a:pt x="1" y="26"/>
                    <a:pt x="1" y="58"/>
                  </a:cubicBezTo>
                  <a:cubicBezTo>
                    <a:pt x="1" y="413"/>
                    <a:pt x="105" y="683"/>
                    <a:pt x="314" y="864"/>
                  </a:cubicBezTo>
                  <a:cubicBezTo>
                    <a:pt x="554" y="1077"/>
                    <a:pt x="873" y="1111"/>
                    <a:pt x="1044" y="1111"/>
                  </a:cubicBezTo>
                  <a:cubicBezTo>
                    <a:pt x="1086" y="1111"/>
                    <a:pt x="1127" y="1109"/>
                    <a:pt x="1167" y="1105"/>
                  </a:cubicBezTo>
                  <a:cubicBezTo>
                    <a:pt x="1240" y="1096"/>
                    <a:pt x="1230" y="991"/>
                    <a:pt x="1162" y="991"/>
                  </a:cubicBezTo>
                  <a:cubicBezTo>
                    <a:pt x="1159" y="991"/>
                    <a:pt x="1156" y="991"/>
                    <a:pt x="1152" y="992"/>
                  </a:cubicBezTo>
                  <a:cubicBezTo>
                    <a:pt x="1151" y="992"/>
                    <a:pt x="1113" y="996"/>
                    <a:pt x="1052" y="996"/>
                  </a:cubicBezTo>
                  <a:cubicBezTo>
                    <a:pt x="899" y="996"/>
                    <a:pt x="604" y="969"/>
                    <a:pt x="388" y="779"/>
                  </a:cubicBezTo>
                  <a:cubicBezTo>
                    <a:pt x="207" y="619"/>
                    <a:pt x="116" y="377"/>
                    <a:pt x="116" y="58"/>
                  </a:cubicBezTo>
                  <a:cubicBezTo>
                    <a:pt x="116" y="26"/>
                    <a:pt x="88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4" name="Google Shape;864;p36"/>
          <p:cNvSpPr/>
          <p:nvPr/>
        </p:nvSpPr>
        <p:spPr>
          <a:xfrm rot="-539587">
            <a:off x="6092611" y="4063278"/>
            <a:ext cx="1975767" cy="483061"/>
          </a:xfrm>
          <a:custGeom>
            <a:avLst/>
            <a:gdLst/>
            <a:ahLst/>
            <a:cxnLst/>
            <a:rect l="l" t="t" r="r" b="b"/>
            <a:pathLst>
              <a:path w="11538" h="2821" extrusionOk="0">
                <a:moveTo>
                  <a:pt x="75" y="1"/>
                </a:moveTo>
                <a:cubicBezTo>
                  <a:pt x="0" y="1"/>
                  <a:pt x="0" y="114"/>
                  <a:pt x="75" y="114"/>
                </a:cubicBezTo>
                <a:cubicBezTo>
                  <a:pt x="77" y="114"/>
                  <a:pt x="79" y="114"/>
                  <a:pt x="81" y="114"/>
                </a:cubicBezTo>
                <a:cubicBezTo>
                  <a:pt x="158" y="114"/>
                  <a:pt x="233" y="118"/>
                  <a:pt x="305" y="124"/>
                </a:cubicBezTo>
                <a:lnTo>
                  <a:pt x="309" y="124"/>
                </a:lnTo>
                <a:cubicBezTo>
                  <a:pt x="381" y="124"/>
                  <a:pt x="386" y="18"/>
                  <a:pt x="313" y="12"/>
                </a:cubicBezTo>
                <a:cubicBezTo>
                  <a:pt x="241" y="3"/>
                  <a:pt x="160" y="1"/>
                  <a:pt x="81" y="1"/>
                </a:cubicBezTo>
                <a:cubicBezTo>
                  <a:pt x="79" y="1"/>
                  <a:pt x="77" y="1"/>
                  <a:pt x="75" y="1"/>
                </a:cubicBezTo>
                <a:close/>
                <a:moveTo>
                  <a:pt x="528" y="41"/>
                </a:moveTo>
                <a:cubicBezTo>
                  <a:pt x="463" y="41"/>
                  <a:pt x="447" y="146"/>
                  <a:pt x="522" y="156"/>
                </a:cubicBezTo>
                <a:cubicBezTo>
                  <a:pt x="594" y="169"/>
                  <a:pt x="667" y="188"/>
                  <a:pt x="735" y="212"/>
                </a:cubicBezTo>
                <a:cubicBezTo>
                  <a:pt x="741" y="214"/>
                  <a:pt x="748" y="216"/>
                  <a:pt x="754" y="216"/>
                </a:cubicBezTo>
                <a:cubicBezTo>
                  <a:pt x="818" y="214"/>
                  <a:pt x="833" y="124"/>
                  <a:pt x="771" y="103"/>
                </a:cubicBezTo>
                <a:cubicBezTo>
                  <a:pt x="696" y="80"/>
                  <a:pt x="622" y="58"/>
                  <a:pt x="545" y="43"/>
                </a:cubicBezTo>
                <a:cubicBezTo>
                  <a:pt x="539" y="42"/>
                  <a:pt x="533" y="41"/>
                  <a:pt x="528" y="41"/>
                </a:cubicBezTo>
                <a:close/>
                <a:moveTo>
                  <a:pt x="960" y="189"/>
                </a:moveTo>
                <a:cubicBezTo>
                  <a:pt x="909" y="189"/>
                  <a:pt x="879" y="268"/>
                  <a:pt x="935" y="297"/>
                </a:cubicBezTo>
                <a:cubicBezTo>
                  <a:pt x="1001" y="331"/>
                  <a:pt x="1062" y="369"/>
                  <a:pt x="1122" y="414"/>
                </a:cubicBezTo>
                <a:cubicBezTo>
                  <a:pt x="1131" y="420"/>
                  <a:pt x="1143" y="424"/>
                  <a:pt x="1156" y="424"/>
                </a:cubicBezTo>
                <a:cubicBezTo>
                  <a:pt x="1209" y="424"/>
                  <a:pt x="1233" y="354"/>
                  <a:pt x="1190" y="322"/>
                </a:cubicBezTo>
                <a:cubicBezTo>
                  <a:pt x="1126" y="273"/>
                  <a:pt x="1058" y="233"/>
                  <a:pt x="988" y="197"/>
                </a:cubicBezTo>
                <a:cubicBezTo>
                  <a:pt x="978" y="191"/>
                  <a:pt x="969" y="189"/>
                  <a:pt x="960" y="189"/>
                </a:cubicBezTo>
                <a:close/>
                <a:moveTo>
                  <a:pt x="1328" y="458"/>
                </a:moveTo>
                <a:cubicBezTo>
                  <a:pt x="1284" y="458"/>
                  <a:pt x="1246" y="516"/>
                  <a:pt x="1288" y="556"/>
                </a:cubicBezTo>
                <a:cubicBezTo>
                  <a:pt x="1339" y="610"/>
                  <a:pt x="1386" y="667"/>
                  <a:pt x="1429" y="724"/>
                </a:cubicBezTo>
                <a:cubicBezTo>
                  <a:pt x="1439" y="739"/>
                  <a:pt x="1456" y="748"/>
                  <a:pt x="1475" y="748"/>
                </a:cubicBezTo>
                <a:lnTo>
                  <a:pt x="1475" y="750"/>
                </a:lnTo>
                <a:cubicBezTo>
                  <a:pt x="1488" y="748"/>
                  <a:pt x="1499" y="744"/>
                  <a:pt x="1509" y="737"/>
                </a:cubicBezTo>
                <a:cubicBezTo>
                  <a:pt x="1535" y="718"/>
                  <a:pt x="1539" y="682"/>
                  <a:pt x="1522" y="658"/>
                </a:cubicBezTo>
                <a:cubicBezTo>
                  <a:pt x="1475" y="595"/>
                  <a:pt x="1424" y="533"/>
                  <a:pt x="1369" y="478"/>
                </a:cubicBezTo>
                <a:cubicBezTo>
                  <a:pt x="1356" y="464"/>
                  <a:pt x="1342" y="458"/>
                  <a:pt x="1328" y="458"/>
                </a:cubicBezTo>
                <a:close/>
                <a:moveTo>
                  <a:pt x="4918" y="617"/>
                </a:moveTo>
                <a:cubicBezTo>
                  <a:pt x="4855" y="617"/>
                  <a:pt x="4796" y="652"/>
                  <a:pt x="4768" y="712"/>
                </a:cubicBezTo>
                <a:cubicBezTo>
                  <a:pt x="4751" y="739"/>
                  <a:pt x="4761" y="773"/>
                  <a:pt x="4789" y="788"/>
                </a:cubicBezTo>
                <a:cubicBezTo>
                  <a:pt x="4797" y="793"/>
                  <a:pt x="4808" y="795"/>
                  <a:pt x="4817" y="797"/>
                </a:cubicBezTo>
                <a:cubicBezTo>
                  <a:pt x="4838" y="795"/>
                  <a:pt x="4857" y="784"/>
                  <a:pt x="4868" y="765"/>
                </a:cubicBezTo>
                <a:cubicBezTo>
                  <a:pt x="4885" y="731"/>
                  <a:pt x="4904" y="731"/>
                  <a:pt x="4912" y="731"/>
                </a:cubicBezTo>
                <a:cubicBezTo>
                  <a:pt x="4923" y="733"/>
                  <a:pt x="4934" y="735"/>
                  <a:pt x="4944" y="739"/>
                </a:cubicBezTo>
                <a:cubicBezTo>
                  <a:pt x="4957" y="744"/>
                  <a:pt x="4968" y="750"/>
                  <a:pt x="4978" y="756"/>
                </a:cubicBezTo>
                <a:cubicBezTo>
                  <a:pt x="4990" y="765"/>
                  <a:pt x="5003" y="769"/>
                  <a:pt x="5014" y="769"/>
                </a:cubicBezTo>
                <a:cubicBezTo>
                  <a:pt x="5063" y="769"/>
                  <a:pt x="5098" y="699"/>
                  <a:pt x="5046" y="665"/>
                </a:cubicBezTo>
                <a:cubicBezTo>
                  <a:pt x="5027" y="650"/>
                  <a:pt x="5006" y="639"/>
                  <a:pt x="4985" y="631"/>
                </a:cubicBezTo>
                <a:cubicBezTo>
                  <a:pt x="4963" y="621"/>
                  <a:pt x="4940" y="617"/>
                  <a:pt x="4918" y="617"/>
                </a:cubicBezTo>
                <a:close/>
                <a:moveTo>
                  <a:pt x="1602" y="823"/>
                </a:moveTo>
                <a:cubicBezTo>
                  <a:pt x="1562" y="823"/>
                  <a:pt x="1521" y="866"/>
                  <a:pt x="1552" y="912"/>
                </a:cubicBezTo>
                <a:cubicBezTo>
                  <a:pt x="1586" y="973"/>
                  <a:pt x="1622" y="1037"/>
                  <a:pt x="1658" y="1110"/>
                </a:cubicBezTo>
                <a:cubicBezTo>
                  <a:pt x="1667" y="1129"/>
                  <a:pt x="1688" y="1142"/>
                  <a:pt x="1709" y="1142"/>
                </a:cubicBezTo>
                <a:cubicBezTo>
                  <a:pt x="1718" y="1142"/>
                  <a:pt x="1726" y="1139"/>
                  <a:pt x="1735" y="1135"/>
                </a:cubicBezTo>
                <a:cubicBezTo>
                  <a:pt x="1763" y="1122"/>
                  <a:pt x="1775" y="1088"/>
                  <a:pt x="1761" y="1059"/>
                </a:cubicBezTo>
                <a:cubicBezTo>
                  <a:pt x="1722" y="984"/>
                  <a:pt x="1686" y="916"/>
                  <a:pt x="1650" y="854"/>
                </a:cubicBezTo>
                <a:cubicBezTo>
                  <a:pt x="1639" y="832"/>
                  <a:pt x="1620" y="823"/>
                  <a:pt x="1602" y="823"/>
                </a:cubicBezTo>
                <a:close/>
                <a:moveTo>
                  <a:pt x="5123" y="851"/>
                </a:moveTo>
                <a:cubicBezTo>
                  <a:pt x="5091" y="851"/>
                  <a:pt x="5058" y="876"/>
                  <a:pt x="5066" y="918"/>
                </a:cubicBezTo>
                <a:cubicBezTo>
                  <a:pt x="5070" y="950"/>
                  <a:pt x="5074" y="980"/>
                  <a:pt x="5074" y="1012"/>
                </a:cubicBezTo>
                <a:cubicBezTo>
                  <a:pt x="5074" y="1050"/>
                  <a:pt x="5070" y="1088"/>
                  <a:pt x="5063" y="1127"/>
                </a:cubicBezTo>
                <a:cubicBezTo>
                  <a:pt x="5059" y="1159"/>
                  <a:pt x="5080" y="1186"/>
                  <a:pt x="5112" y="1193"/>
                </a:cubicBezTo>
                <a:lnTo>
                  <a:pt x="5119" y="1193"/>
                </a:lnTo>
                <a:cubicBezTo>
                  <a:pt x="5146" y="1193"/>
                  <a:pt x="5172" y="1174"/>
                  <a:pt x="5176" y="1146"/>
                </a:cubicBezTo>
                <a:cubicBezTo>
                  <a:pt x="5185" y="1101"/>
                  <a:pt x="5187" y="1056"/>
                  <a:pt x="5187" y="1012"/>
                </a:cubicBezTo>
                <a:cubicBezTo>
                  <a:pt x="5187" y="973"/>
                  <a:pt x="5185" y="935"/>
                  <a:pt x="5178" y="897"/>
                </a:cubicBezTo>
                <a:cubicBezTo>
                  <a:pt x="5172" y="866"/>
                  <a:pt x="5148" y="851"/>
                  <a:pt x="5123" y="851"/>
                </a:cubicBezTo>
                <a:close/>
                <a:moveTo>
                  <a:pt x="8509" y="1029"/>
                </a:moveTo>
                <a:cubicBezTo>
                  <a:pt x="8434" y="1029"/>
                  <a:pt x="8362" y="1056"/>
                  <a:pt x="8309" y="1108"/>
                </a:cubicBezTo>
                <a:cubicBezTo>
                  <a:pt x="8271" y="1144"/>
                  <a:pt x="8296" y="1205"/>
                  <a:pt x="8349" y="1205"/>
                </a:cubicBezTo>
                <a:cubicBezTo>
                  <a:pt x="8364" y="1205"/>
                  <a:pt x="8377" y="1199"/>
                  <a:pt x="8388" y="1188"/>
                </a:cubicBezTo>
                <a:cubicBezTo>
                  <a:pt x="8418" y="1160"/>
                  <a:pt x="8459" y="1144"/>
                  <a:pt x="8501" y="1144"/>
                </a:cubicBezTo>
                <a:cubicBezTo>
                  <a:pt x="8504" y="1144"/>
                  <a:pt x="8506" y="1144"/>
                  <a:pt x="8509" y="1144"/>
                </a:cubicBezTo>
                <a:cubicBezTo>
                  <a:pt x="8520" y="1144"/>
                  <a:pt x="8532" y="1146"/>
                  <a:pt x="8545" y="1148"/>
                </a:cubicBezTo>
                <a:cubicBezTo>
                  <a:pt x="8551" y="1150"/>
                  <a:pt x="8557" y="1151"/>
                  <a:pt x="8563" y="1151"/>
                </a:cubicBezTo>
                <a:cubicBezTo>
                  <a:pt x="8622" y="1151"/>
                  <a:pt x="8643" y="1057"/>
                  <a:pt x="8575" y="1039"/>
                </a:cubicBezTo>
                <a:cubicBezTo>
                  <a:pt x="8554" y="1033"/>
                  <a:pt x="8530" y="1031"/>
                  <a:pt x="8509" y="1029"/>
                </a:cubicBezTo>
                <a:close/>
                <a:moveTo>
                  <a:pt x="4787" y="905"/>
                </a:moveTo>
                <a:cubicBezTo>
                  <a:pt x="4756" y="905"/>
                  <a:pt x="4726" y="927"/>
                  <a:pt x="4729" y="967"/>
                </a:cubicBezTo>
                <a:cubicBezTo>
                  <a:pt x="4736" y="1046"/>
                  <a:pt x="4748" y="1125"/>
                  <a:pt x="4772" y="1203"/>
                </a:cubicBezTo>
                <a:cubicBezTo>
                  <a:pt x="4778" y="1227"/>
                  <a:pt x="4800" y="1244"/>
                  <a:pt x="4825" y="1246"/>
                </a:cubicBezTo>
                <a:cubicBezTo>
                  <a:pt x="4829" y="1244"/>
                  <a:pt x="4836" y="1244"/>
                  <a:pt x="4842" y="1242"/>
                </a:cubicBezTo>
                <a:cubicBezTo>
                  <a:pt x="4872" y="1233"/>
                  <a:pt x="4889" y="1201"/>
                  <a:pt x="4880" y="1171"/>
                </a:cubicBezTo>
                <a:cubicBezTo>
                  <a:pt x="4861" y="1101"/>
                  <a:pt x="4849" y="1031"/>
                  <a:pt x="4844" y="959"/>
                </a:cubicBezTo>
                <a:cubicBezTo>
                  <a:pt x="4841" y="922"/>
                  <a:pt x="4814" y="905"/>
                  <a:pt x="4787" y="905"/>
                </a:cubicBezTo>
                <a:close/>
                <a:moveTo>
                  <a:pt x="11484" y="916"/>
                </a:moveTo>
                <a:cubicBezTo>
                  <a:pt x="11452" y="916"/>
                  <a:pt x="11427" y="939"/>
                  <a:pt x="11425" y="969"/>
                </a:cubicBezTo>
                <a:cubicBezTo>
                  <a:pt x="11416" y="1042"/>
                  <a:pt x="11401" y="1112"/>
                  <a:pt x="11380" y="1180"/>
                </a:cubicBezTo>
                <a:cubicBezTo>
                  <a:pt x="11367" y="1216"/>
                  <a:pt x="11395" y="1254"/>
                  <a:pt x="11435" y="1254"/>
                </a:cubicBezTo>
                <a:cubicBezTo>
                  <a:pt x="11459" y="1254"/>
                  <a:pt x="11480" y="1237"/>
                  <a:pt x="11488" y="1216"/>
                </a:cubicBezTo>
                <a:cubicBezTo>
                  <a:pt x="11514" y="1137"/>
                  <a:pt x="11529" y="1059"/>
                  <a:pt x="11537" y="976"/>
                </a:cubicBezTo>
                <a:cubicBezTo>
                  <a:pt x="11537" y="946"/>
                  <a:pt x="11514" y="918"/>
                  <a:pt x="11484" y="916"/>
                </a:cubicBezTo>
                <a:close/>
                <a:moveTo>
                  <a:pt x="8706" y="1200"/>
                </a:moveTo>
                <a:cubicBezTo>
                  <a:pt x="8671" y="1200"/>
                  <a:pt x="8635" y="1231"/>
                  <a:pt x="8649" y="1276"/>
                </a:cubicBezTo>
                <a:cubicBezTo>
                  <a:pt x="8666" y="1329"/>
                  <a:pt x="8675" y="1386"/>
                  <a:pt x="8675" y="1442"/>
                </a:cubicBezTo>
                <a:lnTo>
                  <a:pt x="8675" y="1480"/>
                </a:lnTo>
                <a:cubicBezTo>
                  <a:pt x="8673" y="1512"/>
                  <a:pt x="8696" y="1537"/>
                  <a:pt x="8728" y="1540"/>
                </a:cubicBezTo>
                <a:lnTo>
                  <a:pt x="8730" y="1540"/>
                </a:lnTo>
                <a:lnTo>
                  <a:pt x="8732" y="1542"/>
                </a:lnTo>
                <a:cubicBezTo>
                  <a:pt x="8762" y="1542"/>
                  <a:pt x="8788" y="1516"/>
                  <a:pt x="8788" y="1486"/>
                </a:cubicBezTo>
                <a:lnTo>
                  <a:pt x="8788" y="1442"/>
                </a:lnTo>
                <a:cubicBezTo>
                  <a:pt x="8790" y="1374"/>
                  <a:pt x="8779" y="1305"/>
                  <a:pt x="8758" y="1239"/>
                </a:cubicBezTo>
                <a:cubicBezTo>
                  <a:pt x="8749" y="1212"/>
                  <a:pt x="8728" y="1200"/>
                  <a:pt x="8706" y="1200"/>
                </a:cubicBezTo>
                <a:close/>
                <a:moveTo>
                  <a:pt x="1808" y="1236"/>
                </a:moveTo>
                <a:cubicBezTo>
                  <a:pt x="1771" y="1236"/>
                  <a:pt x="1734" y="1270"/>
                  <a:pt x="1752" y="1314"/>
                </a:cubicBezTo>
                <a:lnTo>
                  <a:pt x="1846" y="1523"/>
                </a:lnTo>
                <a:cubicBezTo>
                  <a:pt x="1856" y="1544"/>
                  <a:pt x="1878" y="1557"/>
                  <a:pt x="1899" y="1557"/>
                </a:cubicBezTo>
                <a:lnTo>
                  <a:pt x="1901" y="1557"/>
                </a:lnTo>
                <a:cubicBezTo>
                  <a:pt x="1907" y="1557"/>
                  <a:pt x="1916" y="1554"/>
                  <a:pt x="1922" y="1552"/>
                </a:cubicBezTo>
                <a:cubicBezTo>
                  <a:pt x="1950" y="1540"/>
                  <a:pt x="1965" y="1505"/>
                  <a:pt x="1950" y="1476"/>
                </a:cubicBezTo>
                <a:lnTo>
                  <a:pt x="1856" y="1267"/>
                </a:lnTo>
                <a:cubicBezTo>
                  <a:pt x="1845" y="1245"/>
                  <a:pt x="1827" y="1236"/>
                  <a:pt x="1808" y="1236"/>
                </a:cubicBezTo>
                <a:close/>
                <a:moveTo>
                  <a:pt x="8262" y="1299"/>
                </a:moveTo>
                <a:cubicBezTo>
                  <a:pt x="8232" y="1299"/>
                  <a:pt x="8207" y="1322"/>
                  <a:pt x="8205" y="1352"/>
                </a:cubicBezTo>
                <a:lnTo>
                  <a:pt x="8205" y="1391"/>
                </a:lnTo>
                <a:cubicBezTo>
                  <a:pt x="8205" y="1461"/>
                  <a:pt x="8217" y="1531"/>
                  <a:pt x="8239" y="1599"/>
                </a:cubicBezTo>
                <a:cubicBezTo>
                  <a:pt x="8247" y="1623"/>
                  <a:pt x="8268" y="1637"/>
                  <a:pt x="8292" y="1640"/>
                </a:cubicBezTo>
                <a:lnTo>
                  <a:pt x="8294" y="1640"/>
                </a:lnTo>
                <a:cubicBezTo>
                  <a:pt x="8332" y="1640"/>
                  <a:pt x="8360" y="1601"/>
                  <a:pt x="8347" y="1565"/>
                </a:cubicBezTo>
                <a:cubicBezTo>
                  <a:pt x="8330" y="1508"/>
                  <a:pt x="8320" y="1448"/>
                  <a:pt x="8320" y="1391"/>
                </a:cubicBezTo>
                <a:lnTo>
                  <a:pt x="8320" y="1361"/>
                </a:lnTo>
                <a:cubicBezTo>
                  <a:pt x="8322" y="1329"/>
                  <a:pt x="8296" y="1301"/>
                  <a:pt x="8266" y="1299"/>
                </a:cubicBezTo>
                <a:cubicBezTo>
                  <a:pt x="8265" y="1299"/>
                  <a:pt x="8264" y="1299"/>
                  <a:pt x="8262" y="1299"/>
                </a:cubicBezTo>
                <a:close/>
                <a:moveTo>
                  <a:pt x="11343" y="1350"/>
                </a:moveTo>
                <a:cubicBezTo>
                  <a:pt x="11324" y="1350"/>
                  <a:pt x="11306" y="1360"/>
                  <a:pt x="11295" y="1382"/>
                </a:cubicBezTo>
                <a:cubicBezTo>
                  <a:pt x="11261" y="1448"/>
                  <a:pt x="11222" y="1510"/>
                  <a:pt x="11178" y="1567"/>
                </a:cubicBezTo>
                <a:cubicBezTo>
                  <a:pt x="11150" y="1606"/>
                  <a:pt x="11178" y="1659"/>
                  <a:pt x="11225" y="1659"/>
                </a:cubicBezTo>
                <a:cubicBezTo>
                  <a:pt x="11242" y="1659"/>
                  <a:pt x="11259" y="1650"/>
                  <a:pt x="11269" y="1637"/>
                </a:cubicBezTo>
                <a:cubicBezTo>
                  <a:pt x="11316" y="1574"/>
                  <a:pt x="11359" y="1505"/>
                  <a:pt x="11395" y="1435"/>
                </a:cubicBezTo>
                <a:cubicBezTo>
                  <a:pt x="11419" y="1389"/>
                  <a:pt x="11381" y="1350"/>
                  <a:pt x="11343" y="1350"/>
                </a:cubicBezTo>
                <a:close/>
                <a:moveTo>
                  <a:pt x="5059" y="1291"/>
                </a:moveTo>
                <a:cubicBezTo>
                  <a:pt x="5036" y="1291"/>
                  <a:pt x="5014" y="1304"/>
                  <a:pt x="5006" y="1335"/>
                </a:cubicBezTo>
                <a:cubicBezTo>
                  <a:pt x="4995" y="1365"/>
                  <a:pt x="4985" y="1393"/>
                  <a:pt x="4970" y="1422"/>
                </a:cubicBezTo>
                <a:cubicBezTo>
                  <a:pt x="4963" y="1408"/>
                  <a:pt x="4959" y="1395"/>
                  <a:pt x="4953" y="1382"/>
                </a:cubicBezTo>
                <a:cubicBezTo>
                  <a:pt x="4942" y="1357"/>
                  <a:pt x="4922" y="1346"/>
                  <a:pt x="4901" y="1346"/>
                </a:cubicBezTo>
                <a:cubicBezTo>
                  <a:pt x="4864" y="1346"/>
                  <a:pt x="4827" y="1380"/>
                  <a:pt x="4846" y="1427"/>
                </a:cubicBezTo>
                <a:cubicBezTo>
                  <a:pt x="4863" y="1469"/>
                  <a:pt x="4885" y="1512"/>
                  <a:pt x="4906" y="1554"/>
                </a:cubicBezTo>
                <a:cubicBezTo>
                  <a:pt x="4902" y="1578"/>
                  <a:pt x="4912" y="1601"/>
                  <a:pt x="4934" y="1612"/>
                </a:cubicBezTo>
                <a:lnTo>
                  <a:pt x="4938" y="1614"/>
                </a:lnTo>
                <a:lnTo>
                  <a:pt x="4951" y="1637"/>
                </a:lnTo>
                <a:cubicBezTo>
                  <a:pt x="4961" y="1654"/>
                  <a:pt x="4980" y="1667"/>
                  <a:pt x="5000" y="1667"/>
                </a:cubicBezTo>
                <a:lnTo>
                  <a:pt x="5002" y="1665"/>
                </a:lnTo>
                <a:cubicBezTo>
                  <a:pt x="5010" y="1665"/>
                  <a:pt x="5021" y="1663"/>
                  <a:pt x="5027" y="1659"/>
                </a:cubicBezTo>
                <a:cubicBezTo>
                  <a:pt x="5055" y="1644"/>
                  <a:pt x="5066" y="1608"/>
                  <a:pt x="5051" y="1580"/>
                </a:cubicBezTo>
                <a:cubicBezTo>
                  <a:pt x="5044" y="1571"/>
                  <a:pt x="5038" y="1561"/>
                  <a:pt x="5034" y="1550"/>
                </a:cubicBezTo>
                <a:cubicBezTo>
                  <a:pt x="5063" y="1495"/>
                  <a:pt x="5091" y="1435"/>
                  <a:pt x="5112" y="1376"/>
                </a:cubicBezTo>
                <a:cubicBezTo>
                  <a:pt x="5138" y="1328"/>
                  <a:pt x="5098" y="1291"/>
                  <a:pt x="5059" y="1291"/>
                </a:cubicBezTo>
                <a:close/>
                <a:moveTo>
                  <a:pt x="1998" y="1648"/>
                </a:moveTo>
                <a:cubicBezTo>
                  <a:pt x="1959" y="1648"/>
                  <a:pt x="1920" y="1687"/>
                  <a:pt x="1946" y="1733"/>
                </a:cubicBezTo>
                <a:cubicBezTo>
                  <a:pt x="1984" y="1810"/>
                  <a:pt x="2018" y="1878"/>
                  <a:pt x="2054" y="1938"/>
                </a:cubicBezTo>
                <a:cubicBezTo>
                  <a:pt x="2065" y="1957"/>
                  <a:pt x="2084" y="1967"/>
                  <a:pt x="2103" y="1967"/>
                </a:cubicBezTo>
                <a:lnTo>
                  <a:pt x="2105" y="1967"/>
                </a:lnTo>
                <a:cubicBezTo>
                  <a:pt x="2150" y="1967"/>
                  <a:pt x="2178" y="1918"/>
                  <a:pt x="2154" y="1880"/>
                </a:cubicBezTo>
                <a:cubicBezTo>
                  <a:pt x="2118" y="1823"/>
                  <a:pt x="2084" y="1759"/>
                  <a:pt x="2048" y="1682"/>
                </a:cubicBezTo>
                <a:cubicBezTo>
                  <a:pt x="2037" y="1658"/>
                  <a:pt x="2018" y="1648"/>
                  <a:pt x="1998" y="1648"/>
                </a:cubicBezTo>
                <a:close/>
                <a:moveTo>
                  <a:pt x="11073" y="1716"/>
                </a:moveTo>
                <a:cubicBezTo>
                  <a:pt x="11060" y="1716"/>
                  <a:pt x="11046" y="1721"/>
                  <a:pt x="11033" y="1733"/>
                </a:cubicBezTo>
                <a:cubicBezTo>
                  <a:pt x="10980" y="1784"/>
                  <a:pt x="10924" y="1831"/>
                  <a:pt x="10865" y="1874"/>
                </a:cubicBezTo>
                <a:cubicBezTo>
                  <a:pt x="10818" y="1906"/>
                  <a:pt x="10841" y="1976"/>
                  <a:pt x="10897" y="1976"/>
                </a:cubicBezTo>
                <a:lnTo>
                  <a:pt x="10899" y="1976"/>
                </a:lnTo>
                <a:cubicBezTo>
                  <a:pt x="10910" y="1976"/>
                  <a:pt x="10920" y="1972"/>
                  <a:pt x="10931" y="1965"/>
                </a:cubicBezTo>
                <a:cubicBezTo>
                  <a:pt x="10995" y="1920"/>
                  <a:pt x="11056" y="1869"/>
                  <a:pt x="11112" y="1814"/>
                </a:cubicBezTo>
                <a:cubicBezTo>
                  <a:pt x="11154" y="1773"/>
                  <a:pt x="11117" y="1716"/>
                  <a:pt x="11073" y="1716"/>
                </a:cubicBezTo>
                <a:close/>
                <a:moveTo>
                  <a:pt x="4834" y="1696"/>
                </a:moveTo>
                <a:cubicBezTo>
                  <a:pt x="4818" y="1696"/>
                  <a:pt x="4803" y="1702"/>
                  <a:pt x="4791" y="1718"/>
                </a:cubicBezTo>
                <a:cubicBezTo>
                  <a:pt x="4744" y="1778"/>
                  <a:pt x="4697" y="1833"/>
                  <a:pt x="4644" y="1884"/>
                </a:cubicBezTo>
                <a:cubicBezTo>
                  <a:pt x="4623" y="1908"/>
                  <a:pt x="4623" y="1942"/>
                  <a:pt x="4644" y="1965"/>
                </a:cubicBezTo>
                <a:cubicBezTo>
                  <a:pt x="4655" y="1976"/>
                  <a:pt x="4670" y="1982"/>
                  <a:pt x="4685" y="1982"/>
                </a:cubicBezTo>
                <a:lnTo>
                  <a:pt x="4687" y="1980"/>
                </a:lnTo>
                <a:cubicBezTo>
                  <a:pt x="4700" y="1980"/>
                  <a:pt x="4714" y="1976"/>
                  <a:pt x="4725" y="1965"/>
                </a:cubicBezTo>
                <a:cubicBezTo>
                  <a:pt x="4780" y="1910"/>
                  <a:pt x="4834" y="1850"/>
                  <a:pt x="4880" y="1789"/>
                </a:cubicBezTo>
                <a:cubicBezTo>
                  <a:pt x="4915" y="1745"/>
                  <a:pt x="4875" y="1696"/>
                  <a:pt x="4834" y="1696"/>
                </a:cubicBezTo>
                <a:close/>
                <a:moveTo>
                  <a:pt x="8690" y="1648"/>
                </a:moveTo>
                <a:cubicBezTo>
                  <a:pt x="8667" y="1648"/>
                  <a:pt x="8643" y="1661"/>
                  <a:pt x="8637" y="1693"/>
                </a:cubicBezTo>
                <a:cubicBezTo>
                  <a:pt x="8618" y="1763"/>
                  <a:pt x="8592" y="1831"/>
                  <a:pt x="8560" y="1897"/>
                </a:cubicBezTo>
                <a:lnTo>
                  <a:pt x="8560" y="1899"/>
                </a:lnTo>
                <a:cubicBezTo>
                  <a:pt x="8515" y="1855"/>
                  <a:pt x="8475" y="1808"/>
                  <a:pt x="8439" y="1754"/>
                </a:cubicBezTo>
                <a:cubicBezTo>
                  <a:pt x="8426" y="1736"/>
                  <a:pt x="8410" y="1729"/>
                  <a:pt x="8393" y="1729"/>
                </a:cubicBezTo>
                <a:cubicBezTo>
                  <a:pt x="8354" y="1729"/>
                  <a:pt x="8316" y="1773"/>
                  <a:pt x="8345" y="1818"/>
                </a:cubicBezTo>
                <a:cubicBezTo>
                  <a:pt x="8390" y="1884"/>
                  <a:pt x="8443" y="1946"/>
                  <a:pt x="8500" y="2001"/>
                </a:cubicBezTo>
                <a:cubicBezTo>
                  <a:pt x="8511" y="2012"/>
                  <a:pt x="8526" y="2016"/>
                  <a:pt x="8541" y="2016"/>
                </a:cubicBezTo>
                <a:cubicBezTo>
                  <a:pt x="8556" y="2016"/>
                  <a:pt x="8571" y="2010"/>
                  <a:pt x="8581" y="1999"/>
                </a:cubicBezTo>
                <a:cubicBezTo>
                  <a:pt x="8591" y="1967"/>
                  <a:pt x="8623" y="1946"/>
                  <a:pt x="8657" y="1946"/>
                </a:cubicBezTo>
                <a:cubicBezTo>
                  <a:pt x="8659" y="1946"/>
                  <a:pt x="8661" y="1946"/>
                  <a:pt x="8662" y="1946"/>
                </a:cubicBezTo>
                <a:cubicBezTo>
                  <a:pt x="8696" y="1876"/>
                  <a:pt x="8726" y="1799"/>
                  <a:pt x="8747" y="1723"/>
                </a:cubicBezTo>
                <a:cubicBezTo>
                  <a:pt x="8763" y="1678"/>
                  <a:pt x="8726" y="1648"/>
                  <a:pt x="8690" y="1648"/>
                </a:cubicBezTo>
                <a:close/>
                <a:moveTo>
                  <a:pt x="5124" y="1740"/>
                </a:moveTo>
                <a:cubicBezTo>
                  <a:pt x="5082" y="1740"/>
                  <a:pt x="5041" y="1790"/>
                  <a:pt x="5076" y="1835"/>
                </a:cubicBezTo>
                <a:cubicBezTo>
                  <a:pt x="5123" y="1899"/>
                  <a:pt x="5172" y="1959"/>
                  <a:pt x="5223" y="2018"/>
                </a:cubicBezTo>
                <a:cubicBezTo>
                  <a:pt x="5234" y="2031"/>
                  <a:pt x="5251" y="2038"/>
                  <a:pt x="5266" y="2038"/>
                </a:cubicBezTo>
                <a:cubicBezTo>
                  <a:pt x="5315" y="2038"/>
                  <a:pt x="5342" y="1980"/>
                  <a:pt x="5308" y="1942"/>
                </a:cubicBezTo>
                <a:cubicBezTo>
                  <a:pt x="5259" y="1886"/>
                  <a:pt x="5212" y="1829"/>
                  <a:pt x="5170" y="1767"/>
                </a:cubicBezTo>
                <a:cubicBezTo>
                  <a:pt x="5158" y="1748"/>
                  <a:pt x="5141" y="1740"/>
                  <a:pt x="5124" y="1740"/>
                </a:cubicBezTo>
                <a:close/>
                <a:moveTo>
                  <a:pt x="10708" y="1979"/>
                </a:moveTo>
                <a:cubicBezTo>
                  <a:pt x="10698" y="1979"/>
                  <a:pt x="10687" y="1982"/>
                  <a:pt x="10675" y="1989"/>
                </a:cubicBezTo>
                <a:cubicBezTo>
                  <a:pt x="10609" y="2023"/>
                  <a:pt x="10544" y="2052"/>
                  <a:pt x="10473" y="2080"/>
                </a:cubicBezTo>
                <a:cubicBezTo>
                  <a:pt x="10416" y="2101"/>
                  <a:pt x="10431" y="2189"/>
                  <a:pt x="10495" y="2189"/>
                </a:cubicBezTo>
                <a:lnTo>
                  <a:pt x="10497" y="2189"/>
                </a:lnTo>
                <a:cubicBezTo>
                  <a:pt x="10503" y="2189"/>
                  <a:pt x="10509" y="2189"/>
                  <a:pt x="10516" y="2187"/>
                </a:cubicBezTo>
                <a:cubicBezTo>
                  <a:pt x="10588" y="2159"/>
                  <a:pt x="10661" y="2125"/>
                  <a:pt x="10729" y="2089"/>
                </a:cubicBezTo>
                <a:cubicBezTo>
                  <a:pt x="10791" y="2060"/>
                  <a:pt x="10761" y="1979"/>
                  <a:pt x="10708" y="1979"/>
                </a:cubicBezTo>
                <a:close/>
                <a:moveTo>
                  <a:pt x="8721" y="2039"/>
                </a:moveTo>
                <a:cubicBezTo>
                  <a:pt x="8671" y="2039"/>
                  <a:pt x="8639" y="2112"/>
                  <a:pt x="8692" y="2146"/>
                </a:cubicBezTo>
                <a:cubicBezTo>
                  <a:pt x="8760" y="2187"/>
                  <a:pt x="8832" y="2223"/>
                  <a:pt x="8907" y="2250"/>
                </a:cubicBezTo>
                <a:cubicBezTo>
                  <a:pt x="8913" y="2252"/>
                  <a:pt x="8920" y="2255"/>
                  <a:pt x="8928" y="2255"/>
                </a:cubicBezTo>
                <a:cubicBezTo>
                  <a:pt x="8992" y="2255"/>
                  <a:pt x="9007" y="2165"/>
                  <a:pt x="8947" y="2144"/>
                </a:cubicBezTo>
                <a:cubicBezTo>
                  <a:pt x="8879" y="2118"/>
                  <a:pt x="8815" y="2086"/>
                  <a:pt x="8752" y="2048"/>
                </a:cubicBezTo>
                <a:cubicBezTo>
                  <a:pt x="8741" y="2041"/>
                  <a:pt x="8731" y="2039"/>
                  <a:pt x="8721" y="2039"/>
                </a:cubicBezTo>
                <a:close/>
                <a:moveTo>
                  <a:pt x="4514" y="2016"/>
                </a:moveTo>
                <a:cubicBezTo>
                  <a:pt x="4502" y="2016"/>
                  <a:pt x="4490" y="2020"/>
                  <a:pt x="4478" y="2029"/>
                </a:cubicBezTo>
                <a:cubicBezTo>
                  <a:pt x="4421" y="2076"/>
                  <a:pt x="4359" y="2116"/>
                  <a:pt x="4295" y="2155"/>
                </a:cubicBezTo>
                <a:cubicBezTo>
                  <a:pt x="4246" y="2184"/>
                  <a:pt x="4268" y="2261"/>
                  <a:pt x="4325" y="2261"/>
                </a:cubicBezTo>
                <a:cubicBezTo>
                  <a:pt x="4336" y="2261"/>
                  <a:pt x="4346" y="2259"/>
                  <a:pt x="4355" y="2252"/>
                </a:cubicBezTo>
                <a:cubicBezTo>
                  <a:pt x="4423" y="2212"/>
                  <a:pt x="4487" y="2169"/>
                  <a:pt x="4548" y="2121"/>
                </a:cubicBezTo>
                <a:cubicBezTo>
                  <a:pt x="4598" y="2083"/>
                  <a:pt x="4562" y="2016"/>
                  <a:pt x="4514" y="2016"/>
                </a:cubicBezTo>
                <a:close/>
                <a:moveTo>
                  <a:pt x="10278" y="2146"/>
                </a:moveTo>
                <a:cubicBezTo>
                  <a:pt x="10273" y="2146"/>
                  <a:pt x="10268" y="2147"/>
                  <a:pt x="10263" y="2148"/>
                </a:cubicBezTo>
                <a:cubicBezTo>
                  <a:pt x="10194" y="2167"/>
                  <a:pt x="10120" y="2184"/>
                  <a:pt x="10046" y="2197"/>
                </a:cubicBezTo>
                <a:cubicBezTo>
                  <a:pt x="9977" y="2210"/>
                  <a:pt x="9988" y="2310"/>
                  <a:pt x="10056" y="2312"/>
                </a:cubicBezTo>
                <a:lnTo>
                  <a:pt x="10056" y="2310"/>
                </a:lnTo>
                <a:lnTo>
                  <a:pt x="10067" y="2310"/>
                </a:lnTo>
                <a:cubicBezTo>
                  <a:pt x="10143" y="2295"/>
                  <a:pt x="10220" y="2278"/>
                  <a:pt x="10295" y="2259"/>
                </a:cubicBezTo>
                <a:cubicBezTo>
                  <a:pt x="10324" y="2250"/>
                  <a:pt x="10341" y="2218"/>
                  <a:pt x="10333" y="2189"/>
                </a:cubicBezTo>
                <a:cubicBezTo>
                  <a:pt x="10326" y="2164"/>
                  <a:pt x="10304" y="2146"/>
                  <a:pt x="10278" y="2146"/>
                </a:cubicBezTo>
                <a:close/>
                <a:moveTo>
                  <a:pt x="2234" y="2040"/>
                </a:moveTo>
                <a:cubicBezTo>
                  <a:pt x="2193" y="2040"/>
                  <a:pt x="2154" y="2090"/>
                  <a:pt x="2188" y="2133"/>
                </a:cubicBezTo>
                <a:cubicBezTo>
                  <a:pt x="2235" y="2197"/>
                  <a:pt x="2290" y="2255"/>
                  <a:pt x="2350" y="2308"/>
                </a:cubicBezTo>
                <a:cubicBezTo>
                  <a:pt x="2359" y="2315"/>
                  <a:pt x="2370" y="2321"/>
                  <a:pt x="2383" y="2321"/>
                </a:cubicBezTo>
                <a:cubicBezTo>
                  <a:pt x="2384" y="2321"/>
                  <a:pt x="2386" y="2321"/>
                  <a:pt x="2388" y="2321"/>
                </a:cubicBezTo>
                <a:cubicBezTo>
                  <a:pt x="2442" y="2321"/>
                  <a:pt x="2465" y="2257"/>
                  <a:pt x="2427" y="2221"/>
                </a:cubicBezTo>
                <a:cubicBezTo>
                  <a:pt x="2371" y="2174"/>
                  <a:pt x="2322" y="2121"/>
                  <a:pt x="2278" y="2063"/>
                </a:cubicBezTo>
                <a:cubicBezTo>
                  <a:pt x="2265" y="2047"/>
                  <a:pt x="2249" y="2040"/>
                  <a:pt x="2234" y="2040"/>
                </a:cubicBezTo>
                <a:close/>
                <a:moveTo>
                  <a:pt x="5425" y="2083"/>
                </a:moveTo>
                <a:cubicBezTo>
                  <a:pt x="5380" y="2083"/>
                  <a:pt x="5341" y="2145"/>
                  <a:pt x="5389" y="2184"/>
                </a:cubicBezTo>
                <a:cubicBezTo>
                  <a:pt x="5447" y="2238"/>
                  <a:pt x="5506" y="2289"/>
                  <a:pt x="5570" y="2335"/>
                </a:cubicBezTo>
                <a:cubicBezTo>
                  <a:pt x="5578" y="2342"/>
                  <a:pt x="5591" y="2346"/>
                  <a:pt x="5604" y="2346"/>
                </a:cubicBezTo>
                <a:cubicBezTo>
                  <a:pt x="5657" y="2346"/>
                  <a:pt x="5681" y="2276"/>
                  <a:pt x="5638" y="2242"/>
                </a:cubicBezTo>
                <a:cubicBezTo>
                  <a:pt x="5578" y="2199"/>
                  <a:pt x="5521" y="2150"/>
                  <a:pt x="5466" y="2101"/>
                </a:cubicBezTo>
                <a:cubicBezTo>
                  <a:pt x="5453" y="2088"/>
                  <a:pt x="5439" y="2083"/>
                  <a:pt x="5425" y="2083"/>
                </a:cubicBezTo>
                <a:close/>
                <a:moveTo>
                  <a:pt x="8497" y="2062"/>
                </a:moveTo>
                <a:cubicBezTo>
                  <a:pt x="8481" y="2062"/>
                  <a:pt x="8464" y="2069"/>
                  <a:pt x="8452" y="2086"/>
                </a:cubicBezTo>
                <a:cubicBezTo>
                  <a:pt x="8409" y="2146"/>
                  <a:pt x="8362" y="2204"/>
                  <a:pt x="8311" y="2255"/>
                </a:cubicBezTo>
                <a:cubicBezTo>
                  <a:pt x="8290" y="2278"/>
                  <a:pt x="8290" y="2312"/>
                  <a:pt x="8311" y="2335"/>
                </a:cubicBezTo>
                <a:cubicBezTo>
                  <a:pt x="8322" y="2346"/>
                  <a:pt x="8337" y="2350"/>
                  <a:pt x="8351" y="2350"/>
                </a:cubicBezTo>
                <a:cubicBezTo>
                  <a:pt x="8353" y="2351"/>
                  <a:pt x="8355" y="2351"/>
                  <a:pt x="8357" y="2351"/>
                </a:cubicBezTo>
                <a:cubicBezTo>
                  <a:pt x="8370" y="2351"/>
                  <a:pt x="8383" y="2345"/>
                  <a:pt x="8394" y="2335"/>
                </a:cubicBezTo>
                <a:cubicBezTo>
                  <a:pt x="8449" y="2278"/>
                  <a:pt x="8500" y="2218"/>
                  <a:pt x="8545" y="2152"/>
                </a:cubicBezTo>
                <a:cubicBezTo>
                  <a:pt x="8577" y="2108"/>
                  <a:pt x="8538" y="2062"/>
                  <a:pt x="8497" y="2062"/>
                </a:cubicBezTo>
                <a:close/>
                <a:moveTo>
                  <a:pt x="9145" y="2204"/>
                </a:moveTo>
                <a:cubicBezTo>
                  <a:pt x="9083" y="2204"/>
                  <a:pt x="9068" y="2302"/>
                  <a:pt x="9137" y="2316"/>
                </a:cubicBezTo>
                <a:cubicBezTo>
                  <a:pt x="9213" y="2333"/>
                  <a:pt x="9290" y="2344"/>
                  <a:pt x="9369" y="2350"/>
                </a:cubicBezTo>
                <a:lnTo>
                  <a:pt x="9373" y="2350"/>
                </a:lnTo>
                <a:lnTo>
                  <a:pt x="9373" y="2353"/>
                </a:lnTo>
                <a:cubicBezTo>
                  <a:pt x="9445" y="2350"/>
                  <a:pt x="9450" y="2244"/>
                  <a:pt x="9379" y="2238"/>
                </a:cubicBezTo>
                <a:cubicBezTo>
                  <a:pt x="9305" y="2231"/>
                  <a:pt x="9233" y="2221"/>
                  <a:pt x="9160" y="2206"/>
                </a:cubicBezTo>
                <a:cubicBezTo>
                  <a:pt x="9155" y="2204"/>
                  <a:pt x="9150" y="2204"/>
                  <a:pt x="9145" y="2204"/>
                </a:cubicBezTo>
                <a:close/>
                <a:moveTo>
                  <a:pt x="9824" y="2231"/>
                </a:moveTo>
                <a:cubicBezTo>
                  <a:pt x="9821" y="2231"/>
                  <a:pt x="9818" y="2231"/>
                  <a:pt x="9816" y="2231"/>
                </a:cubicBezTo>
                <a:cubicBezTo>
                  <a:pt x="9743" y="2238"/>
                  <a:pt x="9671" y="2242"/>
                  <a:pt x="9601" y="2244"/>
                </a:cubicBezTo>
                <a:cubicBezTo>
                  <a:pt x="9530" y="2250"/>
                  <a:pt x="9530" y="2355"/>
                  <a:pt x="9603" y="2359"/>
                </a:cubicBezTo>
                <a:lnTo>
                  <a:pt x="9603" y="2357"/>
                </a:lnTo>
                <a:cubicBezTo>
                  <a:pt x="9677" y="2355"/>
                  <a:pt x="9752" y="2350"/>
                  <a:pt x="9826" y="2342"/>
                </a:cubicBezTo>
                <a:lnTo>
                  <a:pt x="9837" y="2342"/>
                </a:lnTo>
                <a:cubicBezTo>
                  <a:pt x="9867" y="2340"/>
                  <a:pt x="9888" y="2310"/>
                  <a:pt x="9884" y="2280"/>
                </a:cubicBezTo>
                <a:cubicBezTo>
                  <a:pt x="9878" y="2251"/>
                  <a:pt x="9853" y="2231"/>
                  <a:pt x="9824" y="2231"/>
                </a:cubicBezTo>
                <a:close/>
                <a:moveTo>
                  <a:pt x="4123" y="2254"/>
                </a:moveTo>
                <a:cubicBezTo>
                  <a:pt x="4116" y="2254"/>
                  <a:pt x="4108" y="2256"/>
                  <a:pt x="4099" y="2259"/>
                </a:cubicBezTo>
                <a:cubicBezTo>
                  <a:pt x="4031" y="2289"/>
                  <a:pt x="3963" y="2316"/>
                  <a:pt x="3893" y="2340"/>
                </a:cubicBezTo>
                <a:cubicBezTo>
                  <a:pt x="3831" y="2359"/>
                  <a:pt x="3846" y="2450"/>
                  <a:pt x="3910" y="2450"/>
                </a:cubicBezTo>
                <a:cubicBezTo>
                  <a:pt x="3916" y="2450"/>
                  <a:pt x="3923" y="2450"/>
                  <a:pt x="3929" y="2448"/>
                </a:cubicBezTo>
                <a:cubicBezTo>
                  <a:pt x="4004" y="2423"/>
                  <a:pt x="4076" y="2395"/>
                  <a:pt x="4146" y="2363"/>
                </a:cubicBezTo>
                <a:cubicBezTo>
                  <a:pt x="4204" y="2333"/>
                  <a:pt x="4177" y="2254"/>
                  <a:pt x="4123" y="2254"/>
                </a:cubicBezTo>
                <a:close/>
                <a:moveTo>
                  <a:pt x="2576" y="2336"/>
                </a:moveTo>
                <a:cubicBezTo>
                  <a:pt x="2524" y="2336"/>
                  <a:pt x="2494" y="2411"/>
                  <a:pt x="2548" y="2442"/>
                </a:cubicBezTo>
                <a:cubicBezTo>
                  <a:pt x="2620" y="2480"/>
                  <a:pt x="2695" y="2510"/>
                  <a:pt x="2771" y="2529"/>
                </a:cubicBezTo>
                <a:cubicBezTo>
                  <a:pt x="2776" y="2531"/>
                  <a:pt x="2782" y="2531"/>
                  <a:pt x="2786" y="2531"/>
                </a:cubicBezTo>
                <a:cubicBezTo>
                  <a:pt x="2854" y="2531"/>
                  <a:pt x="2865" y="2436"/>
                  <a:pt x="2801" y="2418"/>
                </a:cubicBezTo>
                <a:cubicBezTo>
                  <a:pt x="2731" y="2401"/>
                  <a:pt x="2665" y="2376"/>
                  <a:pt x="2601" y="2342"/>
                </a:cubicBezTo>
                <a:cubicBezTo>
                  <a:pt x="2592" y="2338"/>
                  <a:pt x="2584" y="2336"/>
                  <a:pt x="2576" y="2336"/>
                </a:cubicBezTo>
                <a:close/>
                <a:moveTo>
                  <a:pt x="3691" y="2396"/>
                </a:moveTo>
                <a:cubicBezTo>
                  <a:pt x="3687" y="2396"/>
                  <a:pt x="3683" y="2396"/>
                  <a:pt x="3678" y="2397"/>
                </a:cubicBezTo>
                <a:cubicBezTo>
                  <a:pt x="3608" y="2414"/>
                  <a:pt x="3533" y="2427"/>
                  <a:pt x="3459" y="2438"/>
                </a:cubicBezTo>
                <a:cubicBezTo>
                  <a:pt x="3389" y="2446"/>
                  <a:pt x="3395" y="2550"/>
                  <a:pt x="3465" y="2550"/>
                </a:cubicBezTo>
                <a:lnTo>
                  <a:pt x="3474" y="2550"/>
                </a:lnTo>
                <a:cubicBezTo>
                  <a:pt x="3550" y="2540"/>
                  <a:pt x="3629" y="2527"/>
                  <a:pt x="3704" y="2510"/>
                </a:cubicBezTo>
                <a:cubicBezTo>
                  <a:pt x="3773" y="2494"/>
                  <a:pt x="3755" y="2396"/>
                  <a:pt x="3691" y="2396"/>
                </a:cubicBezTo>
                <a:close/>
                <a:moveTo>
                  <a:pt x="3005" y="2454"/>
                </a:moveTo>
                <a:cubicBezTo>
                  <a:pt x="2935" y="2454"/>
                  <a:pt x="2928" y="2568"/>
                  <a:pt x="3006" y="2570"/>
                </a:cubicBezTo>
                <a:cubicBezTo>
                  <a:pt x="3046" y="2572"/>
                  <a:pt x="3091" y="2574"/>
                  <a:pt x="3133" y="2574"/>
                </a:cubicBezTo>
                <a:lnTo>
                  <a:pt x="3193" y="2574"/>
                </a:lnTo>
                <a:lnTo>
                  <a:pt x="3242" y="2572"/>
                </a:lnTo>
                <a:cubicBezTo>
                  <a:pt x="3318" y="2570"/>
                  <a:pt x="3314" y="2456"/>
                  <a:pt x="3243" y="2456"/>
                </a:cubicBezTo>
                <a:cubicBezTo>
                  <a:pt x="3241" y="2456"/>
                  <a:pt x="3238" y="2457"/>
                  <a:pt x="3235" y="2457"/>
                </a:cubicBezTo>
                <a:lnTo>
                  <a:pt x="3189" y="2459"/>
                </a:lnTo>
                <a:cubicBezTo>
                  <a:pt x="3173" y="2459"/>
                  <a:pt x="3158" y="2460"/>
                  <a:pt x="3142" y="2460"/>
                </a:cubicBezTo>
                <a:cubicBezTo>
                  <a:pt x="3100" y="2460"/>
                  <a:pt x="3058" y="2458"/>
                  <a:pt x="3014" y="2455"/>
                </a:cubicBezTo>
                <a:cubicBezTo>
                  <a:pt x="3011" y="2454"/>
                  <a:pt x="3008" y="2454"/>
                  <a:pt x="3005" y="2454"/>
                </a:cubicBezTo>
                <a:close/>
                <a:moveTo>
                  <a:pt x="5791" y="2355"/>
                </a:moveTo>
                <a:cubicBezTo>
                  <a:pt x="5738" y="2355"/>
                  <a:pt x="5705" y="2433"/>
                  <a:pt x="5764" y="2463"/>
                </a:cubicBezTo>
                <a:cubicBezTo>
                  <a:pt x="5832" y="2504"/>
                  <a:pt x="5900" y="2540"/>
                  <a:pt x="5970" y="2574"/>
                </a:cubicBezTo>
                <a:cubicBezTo>
                  <a:pt x="5979" y="2578"/>
                  <a:pt x="5987" y="2580"/>
                  <a:pt x="5996" y="2580"/>
                </a:cubicBezTo>
                <a:cubicBezTo>
                  <a:pt x="6057" y="2580"/>
                  <a:pt x="6074" y="2497"/>
                  <a:pt x="6019" y="2470"/>
                </a:cubicBezTo>
                <a:cubicBezTo>
                  <a:pt x="5953" y="2440"/>
                  <a:pt x="5887" y="2404"/>
                  <a:pt x="5823" y="2365"/>
                </a:cubicBezTo>
                <a:cubicBezTo>
                  <a:pt x="5812" y="2358"/>
                  <a:pt x="5801" y="2355"/>
                  <a:pt x="5791" y="2355"/>
                </a:cubicBezTo>
                <a:close/>
                <a:moveTo>
                  <a:pt x="8182" y="2385"/>
                </a:moveTo>
                <a:cubicBezTo>
                  <a:pt x="8170" y="2385"/>
                  <a:pt x="8157" y="2389"/>
                  <a:pt x="8145" y="2399"/>
                </a:cubicBezTo>
                <a:cubicBezTo>
                  <a:pt x="8085" y="2442"/>
                  <a:pt x="8024" y="2482"/>
                  <a:pt x="7960" y="2516"/>
                </a:cubicBezTo>
                <a:cubicBezTo>
                  <a:pt x="7911" y="2544"/>
                  <a:pt x="7928" y="2619"/>
                  <a:pt x="7985" y="2623"/>
                </a:cubicBezTo>
                <a:cubicBezTo>
                  <a:pt x="7994" y="2623"/>
                  <a:pt x="8005" y="2621"/>
                  <a:pt x="8013" y="2616"/>
                </a:cubicBezTo>
                <a:cubicBezTo>
                  <a:pt x="8083" y="2580"/>
                  <a:pt x="8149" y="2538"/>
                  <a:pt x="8213" y="2491"/>
                </a:cubicBezTo>
                <a:cubicBezTo>
                  <a:pt x="8266" y="2455"/>
                  <a:pt x="8230" y="2385"/>
                  <a:pt x="8182" y="2385"/>
                </a:cubicBezTo>
                <a:close/>
                <a:moveTo>
                  <a:pt x="6207" y="2552"/>
                </a:moveTo>
                <a:cubicBezTo>
                  <a:pt x="6159" y="2552"/>
                  <a:pt x="6130" y="2652"/>
                  <a:pt x="6187" y="2663"/>
                </a:cubicBezTo>
                <a:cubicBezTo>
                  <a:pt x="6259" y="2689"/>
                  <a:pt x="6336" y="2712"/>
                  <a:pt x="6411" y="2731"/>
                </a:cubicBezTo>
                <a:cubicBezTo>
                  <a:pt x="6414" y="2733"/>
                  <a:pt x="6418" y="2733"/>
                  <a:pt x="6424" y="2733"/>
                </a:cubicBezTo>
                <a:lnTo>
                  <a:pt x="6424" y="2733"/>
                </a:lnTo>
                <a:cubicBezTo>
                  <a:pt x="6492" y="2733"/>
                  <a:pt x="6504" y="2638"/>
                  <a:pt x="6438" y="2623"/>
                </a:cubicBezTo>
                <a:cubicBezTo>
                  <a:pt x="6366" y="2604"/>
                  <a:pt x="6296" y="2580"/>
                  <a:pt x="6225" y="2557"/>
                </a:cubicBezTo>
                <a:cubicBezTo>
                  <a:pt x="6219" y="2553"/>
                  <a:pt x="6213" y="2552"/>
                  <a:pt x="6207" y="2552"/>
                </a:cubicBezTo>
                <a:close/>
                <a:moveTo>
                  <a:pt x="6424" y="2733"/>
                </a:moveTo>
                <a:lnTo>
                  <a:pt x="6424" y="2733"/>
                </a:lnTo>
                <a:cubicBezTo>
                  <a:pt x="6424" y="2733"/>
                  <a:pt x="6424" y="2733"/>
                  <a:pt x="6423" y="2733"/>
                </a:cubicBezTo>
                <a:lnTo>
                  <a:pt x="6425" y="2733"/>
                </a:lnTo>
                <a:cubicBezTo>
                  <a:pt x="6425" y="2733"/>
                  <a:pt x="6424" y="2733"/>
                  <a:pt x="6424" y="2733"/>
                </a:cubicBezTo>
                <a:close/>
                <a:moveTo>
                  <a:pt x="7776" y="2599"/>
                </a:moveTo>
                <a:cubicBezTo>
                  <a:pt x="7770" y="2599"/>
                  <a:pt x="7764" y="2600"/>
                  <a:pt x="7758" y="2604"/>
                </a:cubicBezTo>
                <a:cubicBezTo>
                  <a:pt x="7687" y="2627"/>
                  <a:pt x="7617" y="2646"/>
                  <a:pt x="7545" y="2663"/>
                </a:cubicBezTo>
                <a:cubicBezTo>
                  <a:pt x="7479" y="2678"/>
                  <a:pt x="7487" y="2776"/>
                  <a:pt x="7558" y="2776"/>
                </a:cubicBezTo>
                <a:cubicBezTo>
                  <a:pt x="7560" y="2776"/>
                  <a:pt x="7564" y="2774"/>
                  <a:pt x="7568" y="2774"/>
                </a:cubicBezTo>
                <a:cubicBezTo>
                  <a:pt x="7645" y="2757"/>
                  <a:pt x="7722" y="2736"/>
                  <a:pt x="7796" y="2710"/>
                </a:cubicBezTo>
                <a:cubicBezTo>
                  <a:pt x="7851" y="2697"/>
                  <a:pt x="7823" y="2599"/>
                  <a:pt x="7776" y="2599"/>
                </a:cubicBezTo>
                <a:close/>
                <a:moveTo>
                  <a:pt x="6646" y="2666"/>
                </a:moveTo>
                <a:cubicBezTo>
                  <a:pt x="6619" y="2666"/>
                  <a:pt x="6595" y="2686"/>
                  <a:pt x="6591" y="2714"/>
                </a:cubicBezTo>
                <a:cubicBezTo>
                  <a:pt x="6587" y="2746"/>
                  <a:pt x="6609" y="2776"/>
                  <a:pt x="6638" y="2780"/>
                </a:cubicBezTo>
                <a:cubicBezTo>
                  <a:pt x="6687" y="2789"/>
                  <a:pt x="6736" y="2795"/>
                  <a:pt x="6785" y="2802"/>
                </a:cubicBezTo>
                <a:cubicBezTo>
                  <a:pt x="6815" y="2806"/>
                  <a:pt x="6843" y="2808"/>
                  <a:pt x="6870" y="2810"/>
                </a:cubicBezTo>
                <a:lnTo>
                  <a:pt x="6875" y="2810"/>
                </a:lnTo>
                <a:cubicBezTo>
                  <a:pt x="6947" y="2810"/>
                  <a:pt x="6951" y="2704"/>
                  <a:pt x="6879" y="2697"/>
                </a:cubicBezTo>
                <a:cubicBezTo>
                  <a:pt x="6853" y="2693"/>
                  <a:pt x="6826" y="2691"/>
                  <a:pt x="6800" y="2689"/>
                </a:cubicBezTo>
                <a:cubicBezTo>
                  <a:pt x="6751" y="2682"/>
                  <a:pt x="6704" y="2676"/>
                  <a:pt x="6657" y="2667"/>
                </a:cubicBezTo>
                <a:cubicBezTo>
                  <a:pt x="6654" y="2667"/>
                  <a:pt x="6650" y="2666"/>
                  <a:pt x="6646" y="2666"/>
                </a:cubicBezTo>
                <a:close/>
                <a:moveTo>
                  <a:pt x="7333" y="2697"/>
                </a:moveTo>
                <a:cubicBezTo>
                  <a:pt x="7331" y="2697"/>
                  <a:pt x="7328" y="2697"/>
                  <a:pt x="7326" y="2697"/>
                </a:cubicBezTo>
                <a:cubicBezTo>
                  <a:pt x="7255" y="2704"/>
                  <a:pt x="7183" y="2706"/>
                  <a:pt x="7102" y="2706"/>
                </a:cubicBezTo>
                <a:cubicBezTo>
                  <a:pt x="7072" y="2708"/>
                  <a:pt x="7047" y="2733"/>
                  <a:pt x="7049" y="2763"/>
                </a:cubicBezTo>
                <a:cubicBezTo>
                  <a:pt x="7051" y="2795"/>
                  <a:pt x="7077" y="2821"/>
                  <a:pt x="7109" y="2821"/>
                </a:cubicBezTo>
                <a:cubicBezTo>
                  <a:pt x="7187" y="2821"/>
                  <a:pt x="7264" y="2819"/>
                  <a:pt x="7336" y="2810"/>
                </a:cubicBezTo>
                <a:cubicBezTo>
                  <a:pt x="7408" y="2804"/>
                  <a:pt x="7401" y="2697"/>
                  <a:pt x="7333" y="26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36"/>
          <p:cNvSpPr/>
          <p:nvPr/>
        </p:nvSpPr>
        <p:spPr>
          <a:xfrm flipH="1">
            <a:off x="6781775" y="716308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6" name="Google Shape;866;p36"/>
          <p:cNvGrpSpPr/>
          <p:nvPr/>
        </p:nvGrpSpPr>
        <p:grpSpPr>
          <a:xfrm flipH="1">
            <a:off x="5580821" y="917365"/>
            <a:ext cx="178234" cy="178234"/>
            <a:chOff x="5944424" y="1865453"/>
            <a:chExt cx="178234" cy="178234"/>
          </a:xfrm>
        </p:grpSpPr>
        <p:sp>
          <p:nvSpPr>
            <p:cNvPr id="867" name="Google Shape;867;p36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6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6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6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1" name="Google Shape;871;p36"/>
          <p:cNvSpPr/>
          <p:nvPr/>
        </p:nvSpPr>
        <p:spPr>
          <a:xfrm flipH="1">
            <a:off x="4343404" y="979175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36"/>
          <p:cNvSpPr/>
          <p:nvPr/>
        </p:nvSpPr>
        <p:spPr>
          <a:xfrm flipH="1">
            <a:off x="3315218" y="334909"/>
            <a:ext cx="642006" cy="423429"/>
          </a:xfrm>
          <a:custGeom>
            <a:avLst/>
            <a:gdLst/>
            <a:ahLst/>
            <a:cxnLst/>
            <a:rect l="l" t="t" r="r" b="b"/>
            <a:pathLst>
              <a:path w="3883" h="2561" extrusionOk="0">
                <a:moveTo>
                  <a:pt x="1937" y="396"/>
                </a:moveTo>
                <a:cubicBezTo>
                  <a:pt x="2091" y="545"/>
                  <a:pt x="2123" y="722"/>
                  <a:pt x="2080" y="834"/>
                </a:cubicBezTo>
                <a:cubicBezTo>
                  <a:pt x="2058" y="895"/>
                  <a:pt x="2020" y="928"/>
                  <a:pt x="1974" y="928"/>
                </a:cubicBezTo>
                <a:cubicBezTo>
                  <a:pt x="1946" y="928"/>
                  <a:pt x="1916" y="916"/>
                  <a:pt x="1884" y="890"/>
                </a:cubicBezTo>
                <a:cubicBezTo>
                  <a:pt x="1778" y="798"/>
                  <a:pt x="1803" y="583"/>
                  <a:pt x="1937" y="396"/>
                </a:cubicBezTo>
                <a:close/>
                <a:moveTo>
                  <a:pt x="3119" y="966"/>
                </a:moveTo>
                <a:lnTo>
                  <a:pt x="3119" y="966"/>
                </a:lnTo>
                <a:cubicBezTo>
                  <a:pt x="3089" y="1175"/>
                  <a:pt x="2961" y="1330"/>
                  <a:pt x="2789" y="1352"/>
                </a:cubicBezTo>
                <a:cubicBezTo>
                  <a:pt x="2780" y="1354"/>
                  <a:pt x="2769" y="1354"/>
                  <a:pt x="2761" y="1354"/>
                </a:cubicBezTo>
                <a:cubicBezTo>
                  <a:pt x="2714" y="1354"/>
                  <a:pt x="2714" y="1339"/>
                  <a:pt x="2714" y="1328"/>
                </a:cubicBezTo>
                <a:cubicBezTo>
                  <a:pt x="2710" y="1239"/>
                  <a:pt x="2878" y="1020"/>
                  <a:pt x="3119" y="966"/>
                </a:cubicBezTo>
                <a:close/>
                <a:moveTo>
                  <a:pt x="1080" y="1498"/>
                </a:moveTo>
                <a:cubicBezTo>
                  <a:pt x="1110" y="1498"/>
                  <a:pt x="1137" y="1526"/>
                  <a:pt x="1156" y="1549"/>
                </a:cubicBezTo>
                <a:cubicBezTo>
                  <a:pt x="1239" y="1656"/>
                  <a:pt x="1258" y="1773"/>
                  <a:pt x="1212" y="1869"/>
                </a:cubicBezTo>
                <a:cubicBezTo>
                  <a:pt x="1163" y="1971"/>
                  <a:pt x="1041" y="2037"/>
                  <a:pt x="897" y="2039"/>
                </a:cubicBezTo>
                <a:cubicBezTo>
                  <a:pt x="867" y="1847"/>
                  <a:pt x="924" y="1645"/>
                  <a:pt x="1001" y="1552"/>
                </a:cubicBezTo>
                <a:cubicBezTo>
                  <a:pt x="1027" y="1518"/>
                  <a:pt x="1056" y="1498"/>
                  <a:pt x="1080" y="1498"/>
                </a:cubicBezTo>
                <a:close/>
                <a:moveTo>
                  <a:pt x="2367" y="1666"/>
                </a:moveTo>
                <a:cubicBezTo>
                  <a:pt x="2376" y="1666"/>
                  <a:pt x="2399" y="1688"/>
                  <a:pt x="2418" y="1749"/>
                </a:cubicBezTo>
                <a:cubicBezTo>
                  <a:pt x="2465" y="1890"/>
                  <a:pt x="2435" y="2047"/>
                  <a:pt x="2337" y="2160"/>
                </a:cubicBezTo>
                <a:cubicBezTo>
                  <a:pt x="2248" y="2001"/>
                  <a:pt x="2257" y="1828"/>
                  <a:pt x="2308" y="1728"/>
                </a:cubicBezTo>
                <a:cubicBezTo>
                  <a:pt x="2331" y="1684"/>
                  <a:pt x="2357" y="1666"/>
                  <a:pt x="2367" y="1666"/>
                </a:cubicBezTo>
                <a:close/>
                <a:moveTo>
                  <a:pt x="2426" y="115"/>
                </a:moveTo>
                <a:cubicBezTo>
                  <a:pt x="2525" y="115"/>
                  <a:pt x="2626" y="145"/>
                  <a:pt x="2723" y="207"/>
                </a:cubicBezTo>
                <a:cubicBezTo>
                  <a:pt x="2963" y="362"/>
                  <a:pt x="3110" y="598"/>
                  <a:pt x="3121" y="847"/>
                </a:cubicBezTo>
                <a:cubicBezTo>
                  <a:pt x="2823" y="898"/>
                  <a:pt x="2591" y="1171"/>
                  <a:pt x="2597" y="1332"/>
                </a:cubicBezTo>
                <a:cubicBezTo>
                  <a:pt x="2601" y="1397"/>
                  <a:pt x="2642" y="1467"/>
                  <a:pt x="2758" y="1467"/>
                </a:cubicBezTo>
                <a:cubicBezTo>
                  <a:pt x="2772" y="1467"/>
                  <a:pt x="2786" y="1466"/>
                  <a:pt x="2801" y="1464"/>
                </a:cubicBezTo>
                <a:cubicBezTo>
                  <a:pt x="3033" y="1435"/>
                  <a:pt x="3206" y="1228"/>
                  <a:pt x="3231" y="954"/>
                </a:cubicBezTo>
                <a:cubicBezTo>
                  <a:pt x="3361" y="958"/>
                  <a:pt x="3480" y="1017"/>
                  <a:pt x="3587" y="1132"/>
                </a:cubicBezTo>
                <a:cubicBezTo>
                  <a:pt x="3770" y="1326"/>
                  <a:pt x="3727" y="1558"/>
                  <a:pt x="3657" y="1718"/>
                </a:cubicBezTo>
                <a:cubicBezTo>
                  <a:pt x="3499" y="2084"/>
                  <a:pt x="3055" y="2418"/>
                  <a:pt x="2727" y="2418"/>
                </a:cubicBezTo>
                <a:cubicBezTo>
                  <a:pt x="2724" y="2418"/>
                  <a:pt x="2721" y="2418"/>
                  <a:pt x="2717" y="2418"/>
                </a:cubicBezTo>
                <a:cubicBezTo>
                  <a:pt x="2638" y="2418"/>
                  <a:pt x="2561" y="2392"/>
                  <a:pt x="2497" y="2343"/>
                </a:cubicBezTo>
                <a:cubicBezTo>
                  <a:pt x="2463" y="2318"/>
                  <a:pt x="2431" y="2288"/>
                  <a:pt x="2403" y="2256"/>
                </a:cubicBezTo>
                <a:cubicBezTo>
                  <a:pt x="2542" y="2111"/>
                  <a:pt x="2589" y="1903"/>
                  <a:pt x="2527" y="1715"/>
                </a:cubicBezTo>
                <a:cubicBezTo>
                  <a:pt x="2482" y="1573"/>
                  <a:pt x="2408" y="1552"/>
                  <a:pt x="2365" y="1552"/>
                </a:cubicBezTo>
                <a:cubicBezTo>
                  <a:pt x="2306" y="1552"/>
                  <a:pt x="2246" y="1596"/>
                  <a:pt x="2206" y="1675"/>
                </a:cubicBezTo>
                <a:cubicBezTo>
                  <a:pt x="2135" y="1813"/>
                  <a:pt x="2127" y="2037"/>
                  <a:pt x="2252" y="2239"/>
                </a:cubicBezTo>
                <a:cubicBezTo>
                  <a:pt x="2120" y="2339"/>
                  <a:pt x="1876" y="2445"/>
                  <a:pt x="1424" y="2445"/>
                </a:cubicBezTo>
                <a:lnTo>
                  <a:pt x="1378" y="2445"/>
                </a:lnTo>
                <a:cubicBezTo>
                  <a:pt x="1097" y="2441"/>
                  <a:pt x="975" y="2294"/>
                  <a:pt x="924" y="2152"/>
                </a:cubicBezTo>
                <a:cubicBezTo>
                  <a:pt x="1101" y="2141"/>
                  <a:pt x="1246" y="2054"/>
                  <a:pt x="1312" y="1915"/>
                </a:cubicBezTo>
                <a:cubicBezTo>
                  <a:pt x="1380" y="1779"/>
                  <a:pt x="1354" y="1620"/>
                  <a:pt x="1244" y="1477"/>
                </a:cubicBezTo>
                <a:cubicBezTo>
                  <a:pt x="1182" y="1398"/>
                  <a:pt x="1120" y="1383"/>
                  <a:pt x="1078" y="1383"/>
                </a:cubicBezTo>
                <a:cubicBezTo>
                  <a:pt x="1018" y="1383"/>
                  <a:pt x="958" y="1415"/>
                  <a:pt x="909" y="1477"/>
                </a:cubicBezTo>
                <a:cubicBezTo>
                  <a:pt x="820" y="1588"/>
                  <a:pt x="750" y="1805"/>
                  <a:pt x="778" y="2026"/>
                </a:cubicBezTo>
                <a:cubicBezTo>
                  <a:pt x="639" y="1996"/>
                  <a:pt x="509" y="1935"/>
                  <a:pt x="397" y="1847"/>
                </a:cubicBezTo>
                <a:cubicBezTo>
                  <a:pt x="105" y="1630"/>
                  <a:pt x="167" y="1326"/>
                  <a:pt x="207" y="1207"/>
                </a:cubicBezTo>
                <a:cubicBezTo>
                  <a:pt x="294" y="943"/>
                  <a:pt x="526" y="730"/>
                  <a:pt x="726" y="730"/>
                </a:cubicBezTo>
                <a:cubicBezTo>
                  <a:pt x="730" y="730"/>
                  <a:pt x="733" y="730"/>
                  <a:pt x="736" y="730"/>
                </a:cubicBezTo>
                <a:cubicBezTo>
                  <a:pt x="781" y="730"/>
                  <a:pt x="825" y="744"/>
                  <a:pt x="863" y="768"/>
                </a:cubicBezTo>
                <a:cubicBezTo>
                  <a:pt x="872" y="774"/>
                  <a:pt x="881" y="776"/>
                  <a:pt x="891" y="776"/>
                </a:cubicBezTo>
                <a:cubicBezTo>
                  <a:pt x="923" y="776"/>
                  <a:pt x="953" y="747"/>
                  <a:pt x="950" y="711"/>
                </a:cubicBezTo>
                <a:cubicBezTo>
                  <a:pt x="948" y="709"/>
                  <a:pt x="912" y="407"/>
                  <a:pt x="1054" y="245"/>
                </a:cubicBezTo>
                <a:cubicBezTo>
                  <a:pt x="1115" y="175"/>
                  <a:pt x="1201" y="141"/>
                  <a:pt x="1312" y="141"/>
                </a:cubicBezTo>
                <a:cubicBezTo>
                  <a:pt x="1391" y="141"/>
                  <a:pt x="1482" y="158"/>
                  <a:pt x="1586" y="194"/>
                </a:cubicBezTo>
                <a:cubicBezTo>
                  <a:pt x="1680" y="224"/>
                  <a:pt x="1767" y="266"/>
                  <a:pt x="1848" y="321"/>
                </a:cubicBezTo>
                <a:cubicBezTo>
                  <a:pt x="1691" y="539"/>
                  <a:pt x="1635" y="828"/>
                  <a:pt x="1810" y="975"/>
                </a:cubicBezTo>
                <a:cubicBezTo>
                  <a:pt x="1854" y="1017"/>
                  <a:pt x="1914" y="1041"/>
                  <a:pt x="1976" y="1043"/>
                </a:cubicBezTo>
                <a:cubicBezTo>
                  <a:pt x="2069" y="1043"/>
                  <a:pt x="2150" y="977"/>
                  <a:pt x="2188" y="871"/>
                </a:cubicBezTo>
                <a:cubicBezTo>
                  <a:pt x="2242" y="719"/>
                  <a:pt x="2206" y="492"/>
                  <a:pt x="2010" y="307"/>
                </a:cubicBezTo>
                <a:cubicBezTo>
                  <a:pt x="2130" y="182"/>
                  <a:pt x="2276" y="115"/>
                  <a:pt x="2426" y="115"/>
                </a:cubicBezTo>
                <a:close/>
                <a:moveTo>
                  <a:pt x="2427" y="0"/>
                </a:moveTo>
                <a:cubicBezTo>
                  <a:pt x="2246" y="0"/>
                  <a:pt x="2065" y="85"/>
                  <a:pt x="1925" y="234"/>
                </a:cubicBezTo>
                <a:cubicBezTo>
                  <a:pt x="1831" y="170"/>
                  <a:pt x="1731" y="121"/>
                  <a:pt x="1625" y="85"/>
                </a:cubicBezTo>
                <a:cubicBezTo>
                  <a:pt x="1510" y="47"/>
                  <a:pt x="1407" y="29"/>
                  <a:pt x="1315" y="29"/>
                </a:cubicBezTo>
                <a:cubicBezTo>
                  <a:pt x="1170" y="29"/>
                  <a:pt x="1054" y="76"/>
                  <a:pt x="971" y="170"/>
                </a:cubicBezTo>
                <a:cubicBezTo>
                  <a:pt x="850" y="309"/>
                  <a:pt x="833" y="511"/>
                  <a:pt x="833" y="630"/>
                </a:cubicBezTo>
                <a:cubicBezTo>
                  <a:pt x="799" y="622"/>
                  <a:pt x="765" y="617"/>
                  <a:pt x="731" y="617"/>
                </a:cubicBezTo>
                <a:cubicBezTo>
                  <a:pt x="482" y="617"/>
                  <a:pt x="205" y="860"/>
                  <a:pt x="103" y="1171"/>
                </a:cubicBezTo>
                <a:cubicBezTo>
                  <a:pt x="1" y="1475"/>
                  <a:pt x="86" y="1756"/>
                  <a:pt x="333" y="1939"/>
                </a:cubicBezTo>
                <a:cubicBezTo>
                  <a:pt x="488" y="2056"/>
                  <a:pt x="650" y="2128"/>
                  <a:pt x="805" y="2147"/>
                </a:cubicBezTo>
                <a:cubicBezTo>
                  <a:pt x="878" y="2405"/>
                  <a:pt x="1084" y="2554"/>
                  <a:pt x="1376" y="2560"/>
                </a:cubicBezTo>
                <a:lnTo>
                  <a:pt x="1424" y="2560"/>
                </a:lnTo>
                <a:cubicBezTo>
                  <a:pt x="1814" y="2560"/>
                  <a:pt x="2123" y="2482"/>
                  <a:pt x="2320" y="2333"/>
                </a:cubicBezTo>
                <a:cubicBezTo>
                  <a:pt x="2352" y="2369"/>
                  <a:pt x="2389" y="2403"/>
                  <a:pt x="2427" y="2433"/>
                </a:cubicBezTo>
                <a:cubicBezTo>
                  <a:pt x="2509" y="2499"/>
                  <a:pt x="2612" y="2533"/>
                  <a:pt x="2717" y="2533"/>
                </a:cubicBezTo>
                <a:cubicBezTo>
                  <a:pt x="2721" y="2533"/>
                  <a:pt x="2724" y="2533"/>
                  <a:pt x="2727" y="2533"/>
                </a:cubicBezTo>
                <a:cubicBezTo>
                  <a:pt x="3104" y="2533"/>
                  <a:pt x="3587" y="2173"/>
                  <a:pt x="3765" y="1762"/>
                </a:cubicBezTo>
                <a:cubicBezTo>
                  <a:pt x="3883" y="1494"/>
                  <a:pt x="3848" y="1241"/>
                  <a:pt x="3674" y="1056"/>
                </a:cubicBezTo>
                <a:cubicBezTo>
                  <a:pt x="3544" y="917"/>
                  <a:pt x="3397" y="845"/>
                  <a:pt x="3238" y="841"/>
                </a:cubicBezTo>
                <a:cubicBezTo>
                  <a:pt x="3223" y="556"/>
                  <a:pt x="3059" y="285"/>
                  <a:pt x="2784" y="111"/>
                </a:cubicBezTo>
                <a:cubicBezTo>
                  <a:pt x="2680" y="41"/>
                  <a:pt x="2555" y="2"/>
                  <a:pt x="24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3" name="Google Shape;873;p36"/>
          <p:cNvGrpSpPr/>
          <p:nvPr/>
        </p:nvGrpSpPr>
        <p:grpSpPr>
          <a:xfrm rot="-958754" flipH="1">
            <a:off x="400932" y="451998"/>
            <a:ext cx="2277230" cy="703536"/>
            <a:chOff x="4410633" y="780024"/>
            <a:chExt cx="2277139" cy="703508"/>
          </a:xfrm>
        </p:grpSpPr>
        <p:sp>
          <p:nvSpPr>
            <p:cNvPr id="874" name="Google Shape;874;p36"/>
            <p:cNvSpPr/>
            <p:nvPr/>
          </p:nvSpPr>
          <p:spPr>
            <a:xfrm>
              <a:off x="6325847" y="1137480"/>
              <a:ext cx="167983" cy="101187"/>
            </a:xfrm>
            <a:custGeom>
              <a:avLst/>
              <a:gdLst/>
              <a:ahLst/>
              <a:cxnLst/>
              <a:rect l="l" t="t" r="r" b="b"/>
              <a:pathLst>
                <a:path w="1016" h="612" extrusionOk="0">
                  <a:moveTo>
                    <a:pt x="956" y="0"/>
                  </a:moveTo>
                  <a:cubicBezTo>
                    <a:pt x="954" y="0"/>
                    <a:pt x="953" y="0"/>
                    <a:pt x="952" y="1"/>
                  </a:cubicBezTo>
                  <a:cubicBezTo>
                    <a:pt x="562" y="30"/>
                    <a:pt x="86" y="84"/>
                    <a:pt x="22" y="160"/>
                  </a:cubicBezTo>
                  <a:cubicBezTo>
                    <a:pt x="7" y="179"/>
                    <a:pt x="1" y="205"/>
                    <a:pt x="3" y="228"/>
                  </a:cubicBezTo>
                  <a:cubicBezTo>
                    <a:pt x="13" y="341"/>
                    <a:pt x="243" y="539"/>
                    <a:pt x="313" y="596"/>
                  </a:cubicBezTo>
                  <a:cubicBezTo>
                    <a:pt x="324" y="605"/>
                    <a:pt x="337" y="609"/>
                    <a:pt x="350" y="609"/>
                  </a:cubicBezTo>
                  <a:lnTo>
                    <a:pt x="350" y="611"/>
                  </a:lnTo>
                  <a:cubicBezTo>
                    <a:pt x="403" y="611"/>
                    <a:pt x="426" y="545"/>
                    <a:pt x="386" y="511"/>
                  </a:cubicBezTo>
                  <a:cubicBezTo>
                    <a:pt x="258" y="405"/>
                    <a:pt x="141" y="284"/>
                    <a:pt x="120" y="233"/>
                  </a:cubicBezTo>
                  <a:cubicBezTo>
                    <a:pt x="211" y="194"/>
                    <a:pt x="613" y="143"/>
                    <a:pt x="960" y="115"/>
                  </a:cubicBezTo>
                  <a:cubicBezTo>
                    <a:pt x="992" y="113"/>
                    <a:pt x="1016" y="86"/>
                    <a:pt x="1014" y="54"/>
                  </a:cubicBezTo>
                  <a:cubicBezTo>
                    <a:pt x="1010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6"/>
            <p:cNvSpPr/>
            <p:nvPr/>
          </p:nvSpPr>
          <p:spPr>
            <a:xfrm>
              <a:off x="6267484" y="1033649"/>
              <a:ext cx="420288" cy="449883"/>
            </a:xfrm>
            <a:custGeom>
              <a:avLst/>
              <a:gdLst/>
              <a:ahLst/>
              <a:cxnLst/>
              <a:rect l="l" t="t" r="r" b="b"/>
              <a:pathLst>
                <a:path w="2542" h="2721" extrusionOk="0">
                  <a:moveTo>
                    <a:pt x="1645" y="124"/>
                  </a:moveTo>
                  <a:cubicBezTo>
                    <a:pt x="1760" y="288"/>
                    <a:pt x="2226" y="1676"/>
                    <a:pt x="2369" y="2329"/>
                  </a:cubicBezTo>
                  <a:cubicBezTo>
                    <a:pt x="2156" y="1933"/>
                    <a:pt x="1752" y="1261"/>
                    <a:pt x="1392" y="671"/>
                  </a:cubicBezTo>
                  <a:cubicBezTo>
                    <a:pt x="1452" y="469"/>
                    <a:pt x="1560" y="192"/>
                    <a:pt x="1645" y="124"/>
                  </a:cubicBezTo>
                  <a:close/>
                  <a:moveTo>
                    <a:pt x="1007" y="1161"/>
                  </a:moveTo>
                  <a:cubicBezTo>
                    <a:pt x="1692" y="1957"/>
                    <a:pt x="2048" y="2346"/>
                    <a:pt x="2237" y="2535"/>
                  </a:cubicBezTo>
                  <a:cubicBezTo>
                    <a:pt x="1692" y="2308"/>
                    <a:pt x="324" y="1599"/>
                    <a:pt x="134" y="1433"/>
                  </a:cubicBezTo>
                  <a:cubicBezTo>
                    <a:pt x="228" y="1365"/>
                    <a:pt x="637" y="1246"/>
                    <a:pt x="1007" y="1161"/>
                  </a:cubicBezTo>
                  <a:close/>
                  <a:moveTo>
                    <a:pt x="1650" y="1"/>
                  </a:moveTo>
                  <a:cubicBezTo>
                    <a:pt x="1641" y="1"/>
                    <a:pt x="1633" y="3"/>
                    <a:pt x="1624" y="7"/>
                  </a:cubicBezTo>
                  <a:cubicBezTo>
                    <a:pt x="1447" y="77"/>
                    <a:pt x="1301" y="567"/>
                    <a:pt x="1275" y="663"/>
                  </a:cubicBezTo>
                  <a:cubicBezTo>
                    <a:pt x="1271" y="677"/>
                    <a:pt x="1273" y="695"/>
                    <a:pt x="1281" y="709"/>
                  </a:cubicBezTo>
                  <a:cubicBezTo>
                    <a:pt x="1609" y="1244"/>
                    <a:pt x="2090" y="2052"/>
                    <a:pt x="2301" y="2442"/>
                  </a:cubicBezTo>
                  <a:cubicBezTo>
                    <a:pt x="2011" y="2140"/>
                    <a:pt x="1447" y="1497"/>
                    <a:pt x="1071" y="1061"/>
                  </a:cubicBezTo>
                  <a:cubicBezTo>
                    <a:pt x="1060" y="1048"/>
                    <a:pt x="1044" y="1040"/>
                    <a:pt x="1027" y="1040"/>
                  </a:cubicBezTo>
                  <a:cubicBezTo>
                    <a:pt x="1023" y="1040"/>
                    <a:pt x="1019" y="1041"/>
                    <a:pt x="1015" y="1041"/>
                  </a:cubicBezTo>
                  <a:cubicBezTo>
                    <a:pt x="0" y="1267"/>
                    <a:pt x="7" y="1397"/>
                    <a:pt x="9" y="1439"/>
                  </a:cubicBezTo>
                  <a:cubicBezTo>
                    <a:pt x="11" y="1476"/>
                    <a:pt x="13" y="1561"/>
                    <a:pt x="1158" y="2146"/>
                  </a:cubicBezTo>
                  <a:cubicBezTo>
                    <a:pt x="1273" y="2206"/>
                    <a:pt x="2284" y="2721"/>
                    <a:pt x="2448" y="2721"/>
                  </a:cubicBezTo>
                  <a:cubicBezTo>
                    <a:pt x="2456" y="2721"/>
                    <a:pt x="2463" y="2718"/>
                    <a:pt x="2471" y="2716"/>
                  </a:cubicBezTo>
                  <a:lnTo>
                    <a:pt x="2475" y="2716"/>
                  </a:lnTo>
                  <a:cubicBezTo>
                    <a:pt x="2482" y="2714"/>
                    <a:pt x="2486" y="2712"/>
                    <a:pt x="2492" y="2708"/>
                  </a:cubicBezTo>
                  <a:cubicBezTo>
                    <a:pt x="2495" y="2706"/>
                    <a:pt x="2497" y="2706"/>
                    <a:pt x="2499" y="2704"/>
                  </a:cubicBezTo>
                  <a:cubicBezTo>
                    <a:pt x="2503" y="2699"/>
                    <a:pt x="2507" y="2695"/>
                    <a:pt x="2509" y="2691"/>
                  </a:cubicBezTo>
                  <a:cubicBezTo>
                    <a:pt x="2512" y="2689"/>
                    <a:pt x="2514" y="2684"/>
                    <a:pt x="2516" y="2682"/>
                  </a:cubicBezTo>
                  <a:cubicBezTo>
                    <a:pt x="2516" y="2680"/>
                    <a:pt x="2516" y="2678"/>
                    <a:pt x="2516" y="2678"/>
                  </a:cubicBezTo>
                  <a:cubicBezTo>
                    <a:pt x="2518" y="2674"/>
                    <a:pt x="2518" y="2669"/>
                    <a:pt x="2520" y="2665"/>
                  </a:cubicBezTo>
                  <a:cubicBezTo>
                    <a:pt x="2520" y="2663"/>
                    <a:pt x="2520" y="2661"/>
                    <a:pt x="2520" y="2657"/>
                  </a:cubicBezTo>
                  <a:cubicBezTo>
                    <a:pt x="2541" y="2374"/>
                    <a:pt x="1958" y="392"/>
                    <a:pt x="1752" y="77"/>
                  </a:cubicBezTo>
                  <a:cubicBezTo>
                    <a:pt x="1728" y="41"/>
                    <a:pt x="1696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6"/>
            <p:cNvSpPr/>
            <p:nvPr/>
          </p:nvSpPr>
          <p:spPr>
            <a:xfrm>
              <a:off x="4410633" y="780024"/>
              <a:ext cx="1752908" cy="460300"/>
            </a:xfrm>
            <a:custGeom>
              <a:avLst/>
              <a:gdLst/>
              <a:ahLst/>
              <a:cxnLst/>
              <a:rect l="l" t="t" r="r" b="b"/>
              <a:pathLst>
                <a:path w="10602" h="2784" extrusionOk="0">
                  <a:moveTo>
                    <a:pt x="8062" y="0"/>
                  </a:moveTo>
                  <a:cubicBezTo>
                    <a:pt x="8033" y="0"/>
                    <a:pt x="8007" y="24"/>
                    <a:pt x="8003" y="54"/>
                  </a:cubicBezTo>
                  <a:cubicBezTo>
                    <a:pt x="8003" y="85"/>
                    <a:pt x="8026" y="113"/>
                    <a:pt x="8058" y="113"/>
                  </a:cubicBezTo>
                  <a:cubicBezTo>
                    <a:pt x="8133" y="117"/>
                    <a:pt x="8207" y="124"/>
                    <a:pt x="8280" y="134"/>
                  </a:cubicBezTo>
                  <a:lnTo>
                    <a:pt x="8288" y="134"/>
                  </a:lnTo>
                  <a:lnTo>
                    <a:pt x="8288" y="137"/>
                  </a:lnTo>
                  <a:cubicBezTo>
                    <a:pt x="8358" y="134"/>
                    <a:pt x="8365" y="34"/>
                    <a:pt x="8297" y="22"/>
                  </a:cubicBezTo>
                  <a:cubicBezTo>
                    <a:pt x="8220" y="11"/>
                    <a:pt x="8141" y="2"/>
                    <a:pt x="8062" y="0"/>
                  </a:cubicBezTo>
                  <a:close/>
                  <a:moveTo>
                    <a:pt x="7834" y="2"/>
                  </a:moveTo>
                  <a:cubicBezTo>
                    <a:pt x="7832" y="2"/>
                    <a:pt x="7830" y="2"/>
                    <a:pt x="7828" y="2"/>
                  </a:cubicBezTo>
                  <a:cubicBezTo>
                    <a:pt x="7750" y="9"/>
                    <a:pt x="7671" y="17"/>
                    <a:pt x="7596" y="30"/>
                  </a:cubicBezTo>
                  <a:cubicBezTo>
                    <a:pt x="7528" y="41"/>
                    <a:pt x="7537" y="143"/>
                    <a:pt x="7605" y="143"/>
                  </a:cubicBezTo>
                  <a:lnTo>
                    <a:pt x="7616" y="143"/>
                  </a:lnTo>
                  <a:cubicBezTo>
                    <a:pt x="7686" y="130"/>
                    <a:pt x="7762" y="122"/>
                    <a:pt x="7837" y="117"/>
                  </a:cubicBezTo>
                  <a:cubicBezTo>
                    <a:pt x="7911" y="113"/>
                    <a:pt x="7905" y="2"/>
                    <a:pt x="7834" y="2"/>
                  </a:cubicBezTo>
                  <a:close/>
                  <a:moveTo>
                    <a:pt x="8510" y="66"/>
                  </a:moveTo>
                  <a:cubicBezTo>
                    <a:pt x="8485" y="66"/>
                    <a:pt x="8462" y="84"/>
                    <a:pt x="8456" y="109"/>
                  </a:cubicBezTo>
                  <a:cubicBezTo>
                    <a:pt x="8448" y="141"/>
                    <a:pt x="8465" y="171"/>
                    <a:pt x="8497" y="179"/>
                  </a:cubicBezTo>
                  <a:cubicBezTo>
                    <a:pt x="8569" y="198"/>
                    <a:pt x="8639" y="222"/>
                    <a:pt x="8709" y="249"/>
                  </a:cubicBezTo>
                  <a:cubicBezTo>
                    <a:pt x="8716" y="251"/>
                    <a:pt x="8722" y="251"/>
                    <a:pt x="8729" y="251"/>
                  </a:cubicBezTo>
                  <a:cubicBezTo>
                    <a:pt x="8790" y="251"/>
                    <a:pt x="8807" y="164"/>
                    <a:pt x="8748" y="141"/>
                  </a:cubicBezTo>
                  <a:cubicBezTo>
                    <a:pt x="8675" y="113"/>
                    <a:pt x="8601" y="90"/>
                    <a:pt x="8524" y="68"/>
                  </a:cubicBezTo>
                  <a:cubicBezTo>
                    <a:pt x="8519" y="67"/>
                    <a:pt x="8515" y="66"/>
                    <a:pt x="8510" y="66"/>
                  </a:cubicBezTo>
                  <a:close/>
                  <a:moveTo>
                    <a:pt x="7382" y="77"/>
                  </a:moveTo>
                  <a:cubicBezTo>
                    <a:pt x="7377" y="77"/>
                    <a:pt x="7372" y="78"/>
                    <a:pt x="7367" y="79"/>
                  </a:cubicBezTo>
                  <a:cubicBezTo>
                    <a:pt x="7292" y="100"/>
                    <a:pt x="7218" y="126"/>
                    <a:pt x="7145" y="158"/>
                  </a:cubicBezTo>
                  <a:cubicBezTo>
                    <a:pt x="7088" y="181"/>
                    <a:pt x="7105" y="266"/>
                    <a:pt x="7166" y="266"/>
                  </a:cubicBezTo>
                  <a:lnTo>
                    <a:pt x="7166" y="268"/>
                  </a:lnTo>
                  <a:cubicBezTo>
                    <a:pt x="7173" y="266"/>
                    <a:pt x="7181" y="266"/>
                    <a:pt x="7190" y="262"/>
                  </a:cubicBezTo>
                  <a:cubicBezTo>
                    <a:pt x="7258" y="234"/>
                    <a:pt x="7326" y="209"/>
                    <a:pt x="7398" y="190"/>
                  </a:cubicBezTo>
                  <a:cubicBezTo>
                    <a:pt x="7463" y="168"/>
                    <a:pt x="7443" y="77"/>
                    <a:pt x="7382" y="77"/>
                  </a:cubicBezTo>
                  <a:close/>
                  <a:moveTo>
                    <a:pt x="8935" y="230"/>
                  </a:moveTo>
                  <a:cubicBezTo>
                    <a:pt x="8883" y="230"/>
                    <a:pt x="8853" y="309"/>
                    <a:pt x="8912" y="339"/>
                  </a:cubicBezTo>
                  <a:cubicBezTo>
                    <a:pt x="8978" y="371"/>
                    <a:pt x="9044" y="407"/>
                    <a:pt x="9107" y="447"/>
                  </a:cubicBezTo>
                  <a:cubicBezTo>
                    <a:pt x="9116" y="451"/>
                    <a:pt x="9127" y="456"/>
                    <a:pt x="9137" y="456"/>
                  </a:cubicBezTo>
                  <a:cubicBezTo>
                    <a:pt x="9138" y="456"/>
                    <a:pt x="9139" y="456"/>
                    <a:pt x="9140" y="456"/>
                  </a:cubicBezTo>
                  <a:cubicBezTo>
                    <a:pt x="9197" y="456"/>
                    <a:pt x="9219" y="379"/>
                    <a:pt x="9167" y="349"/>
                  </a:cubicBezTo>
                  <a:cubicBezTo>
                    <a:pt x="9101" y="309"/>
                    <a:pt x="9033" y="271"/>
                    <a:pt x="8963" y="237"/>
                  </a:cubicBezTo>
                  <a:cubicBezTo>
                    <a:pt x="8953" y="232"/>
                    <a:pt x="8944" y="230"/>
                    <a:pt x="8935" y="230"/>
                  </a:cubicBezTo>
                  <a:close/>
                  <a:moveTo>
                    <a:pt x="6964" y="253"/>
                  </a:moveTo>
                  <a:cubicBezTo>
                    <a:pt x="6955" y="253"/>
                    <a:pt x="6945" y="256"/>
                    <a:pt x="6935" y="262"/>
                  </a:cubicBezTo>
                  <a:cubicBezTo>
                    <a:pt x="6866" y="303"/>
                    <a:pt x="6800" y="347"/>
                    <a:pt x="6739" y="396"/>
                  </a:cubicBezTo>
                  <a:cubicBezTo>
                    <a:pt x="6698" y="430"/>
                    <a:pt x="6722" y="498"/>
                    <a:pt x="6775" y="498"/>
                  </a:cubicBezTo>
                  <a:lnTo>
                    <a:pt x="6775" y="500"/>
                  </a:lnTo>
                  <a:cubicBezTo>
                    <a:pt x="6788" y="500"/>
                    <a:pt x="6800" y="494"/>
                    <a:pt x="6811" y="486"/>
                  </a:cubicBezTo>
                  <a:cubicBezTo>
                    <a:pt x="6869" y="439"/>
                    <a:pt x="6928" y="398"/>
                    <a:pt x="6992" y="360"/>
                  </a:cubicBezTo>
                  <a:cubicBezTo>
                    <a:pt x="7046" y="328"/>
                    <a:pt x="7014" y="253"/>
                    <a:pt x="6964" y="253"/>
                  </a:cubicBezTo>
                  <a:close/>
                  <a:moveTo>
                    <a:pt x="5168" y="477"/>
                  </a:moveTo>
                  <a:cubicBezTo>
                    <a:pt x="5138" y="477"/>
                    <a:pt x="5113" y="500"/>
                    <a:pt x="5111" y="530"/>
                  </a:cubicBezTo>
                  <a:cubicBezTo>
                    <a:pt x="5109" y="562"/>
                    <a:pt x="5132" y="590"/>
                    <a:pt x="5162" y="592"/>
                  </a:cubicBezTo>
                  <a:cubicBezTo>
                    <a:pt x="5200" y="596"/>
                    <a:pt x="5238" y="600"/>
                    <a:pt x="5275" y="609"/>
                  </a:cubicBezTo>
                  <a:cubicBezTo>
                    <a:pt x="5309" y="617"/>
                    <a:pt x="5343" y="626"/>
                    <a:pt x="5377" y="637"/>
                  </a:cubicBezTo>
                  <a:cubicBezTo>
                    <a:pt x="5381" y="637"/>
                    <a:pt x="5387" y="637"/>
                    <a:pt x="5392" y="639"/>
                  </a:cubicBezTo>
                  <a:lnTo>
                    <a:pt x="5392" y="635"/>
                  </a:lnTo>
                  <a:cubicBezTo>
                    <a:pt x="5458" y="635"/>
                    <a:pt x="5472" y="541"/>
                    <a:pt x="5409" y="522"/>
                  </a:cubicBezTo>
                  <a:cubicBezTo>
                    <a:pt x="5372" y="513"/>
                    <a:pt x="5336" y="505"/>
                    <a:pt x="5298" y="496"/>
                  </a:cubicBezTo>
                  <a:cubicBezTo>
                    <a:pt x="5258" y="488"/>
                    <a:pt x="5215" y="481"/>
                    <a:pt x="5172" y="477"/>
                  </a:cubicBezTo>
                  <a:cubicBezTo>
                    <a:pt x="5171" y="477"/>
                    <a:pt x="5170" y="477"/>
                    <a:pt x="5168" y="477"/>
                  </a:cubicBezTo>
                  <a:close/>
                  <a:moveTo>
                    <a:pt x="4942" y="483"/>
                  </a:moveTo>
                  <a:cubicBezTo>
                    <a:pt x="4939" y="483"/>
                    <a:pt x="4937" y="483"/>
                    <a:pt x="4934" y="483"/>
                  </a:cubicBezTo>
                  <a:cubicBezTo>
                    <a:pt x="4855" y="492"/>
                    <a:pt x="4777" y="507"/>
                    <a:pt x="4700" y="530"/>
                  </a:cubicBezTo>
                  <a:cubicBezTo>
                    <a:pt x="4638" y="549"/>
                    <a:pt x="4651" y="640"/>
                    <a:pt x="4716" y="643"/>
                  </a:cubicBezTo>
                  <a:lnTo>
                    <a:pt x="4716" y="643"/>
                  </a:lnTo>
                  <a:cubicBezTo>
                    <a:pt x="4722" y="643"/>
                    <a:pt x="4728" y="641"/>
                    <a:pt x="4732" y="639"/>
                  </a:cubicBezTo>
                  <a:cubicBezTo>
                    <a:pt x="4802" y="620"/>
                    <a:pt x="4874" y="605"/>
                    <a:pt x="4947" y="596"/>
                  </a:cubicBezTo>
                  <a:cubicBezTo>
                    <a:pt x="5019" y="588"/>
                    <a:pt x="5009" y="483"/>
                    <a:pt x="4942" y="483"/>
                  </a:cubicBezTo>
                  <a:close/>
                  <a:moveTo>
                    <a:pt x="4716" y="643"/>
                  </a:moveTo>
                  <a:cubicBezTo>
                    <a:pt x="4716" y="643"/>
                    <a:pt x="4715" y="643"/>
                    <a:pt x="4715" y="643"/>
                  </a:cubicBezTo>
                  <a:lnTo>
                    <a:pt x="4717" y="643"/>
                  </a:lnTo>
                  <a:cubicBezTo>
                    <a:pt x="4717" y="643"/>
                    <a:pt x="4716" y="643"/>
                    <a:pt x="4716" y="643"/>
                  </a:cubicBezTo>
                  <a:close/>
                  <a:moveTo>
                    <a:pt x="9322" y="467"/>
                  </a:moveTo>
                  <a:cubicBezTo>
                    <a:pt x="9274" y="467"/>
                    <a:pt x="9239" y="537"/>
                    <a:pt x="9290" y="573"/>
                  </a:cubicBezTo>
                  <a:cubicBezTo>
                    <a:pt x="9350" y="615"/>
                    <a:pt x="9410" y="664"/>
                    <a:pt x="9467" y="713"/>
                  </a:cubicBezTo>
                  <a:cubicBezTo>
                    <a:pt x="9478" y="722"/>
                    <a:pt x="9490" y="726"/>
                    <a:pt x="9505" y="726"/>
                  </a:cubicBezTo>
                  <a:cubicBezTo>
                    <a:pt x="9559" y="726"/>
                    <a:pt x="9582" y="660"/>
                    <a:pt x="9542" y="626"/>
                  </a:cubicBezTo>
                  <a:cubicBezTo>
                    <a:pt x="9482" y="575"/>
                    <a:pt x="9420" y="526"/>
                    <a:pt x="9359" y="481"/>
                  </a:cubicBezTo>
                  <a:cubicBezTo>
                    <a:pt x="9346" y="471"/>
                    <a:pt x="9334" y="467"/>
                    <a:pt x="9322" y="467"/>
                  </a:cubicBezTo>
                  <a:close/>
                  <a:moveTo>
                    <a:pt x="5604" y="597"/>
                  </a:moveTo>
                  <a:cubicBezTo>
                    <a:pt x="5548" y="597"/>
                    <a:pt x="5521" y="683"/>
                    <a:pt x="5583" y="709"/>
                  </a:cubicBezTo>
                  <a:cubicBezTo>
                    <a:pt x="5651" y="737"/>
                    <a:pt x="5719" y="771"/>
                    <a:pt x="5783" y="807"/>
                  </a:cubicBezTo>
                  <a:cubicBezTo>
                    <a:pt x="5792" y="813"/>
                    <a:pt x="5800" y="815"/>
                    <a:pt x="5811" y="815"/>
                  </a:cubicBezTo>
                  <a:cubicBezTo>
                    <a:pt x="5870" y="815"/>
                    <a:pt x="5892" y="739"/>
                    <a:pt x="5841" y="709"/>
                  </a:cubicBezTo>
                  <a:cubicBezTo>
                    <a:pt x="5773" y="669"/>
                    <a:pt x="5702" y="632"/>
                    <a:pt x="5628" y="603"/>
                  </a:cubicBezTo>
                  <a:cubicBezTo>
                    <a:pt x="5619" y="599"/>
                    <a:pt x="5611" y="597"/>
                    <a:pt x="5604" y="597"/>
                  </a:cubicBezTo>
                  <a:close/>
                  <a:moveTo>
                    <a:pt x="4500" y="606"/>
                  </a:moveTo>
                  <a:cubicBezTo>
                    <a:pt x="4493" y="606"/>
                    <a:pt x="4485" y="608"/>
                    <a:pt x="4476" y="611"/>
                  </a:cubicBezTo>
                  <a:cubicBezTo>
                    <a:pt x="4406" y="643"/>
                    <a:pt x="4336" y="679"/>
                    <a:pt x="4268" y="718"/>
                  </a:cubicBezTo>
                  <a:cubicBezTo>
                    <a:pt x="4219" y="747"/>
                    <a:pt x="4238" y="824"/>
                    <a:pt x="4298" y="824"/>
                  </a:cubicBezTo>
                  <a:lnTo>
                    <a:pt x="4298" y="826"/>
                  </a:lnTo>
                  <a:cubicBezTo>
                    <a:pt x="4308" y="826"/>
                    <a:pt x="4317" y="822"/>
                    <a:pt x="4325" y="818"/>
                  </a:cubicBezTo>
                  <a:cubicBezTo>
                    <a:pt x="4389" y="779"/>
                    <a:pt x="4455" y="745"/>
                    <a:pt x="4523" y="715"/>
                  </a:cubicBezTo>
                  <a:cubicBezTo>
                    <a:pt x="4583" y="687"/>
                    <a:pt x="4556" y="606"/>
                    <a:pt x="4500" y="606"/>
                  </a:cubicBezTo>
                  <a:close/>
                  <a:moveTo>
                    <a:pt x="6609" y="537"/>
                  </a:moveTo>
                  <a:cubicBezTo>
                    <a:pt x="6594" y="537"/>
                    <a:pt x="6579" y="544"/>
                    <a:pt x="6566" y="560"/>
                  </a:cubicBezTo>
                  <a:cubicBezTo>
                    <a:pt x="6513" y="617"/>
                    <a:pt x="6464" y="681"/>
                    <a:pt x="6420" y="745"/>
                  </a:cubicBezTo>
                  <a:cubicBezTo>
                    <a:pt x="6402" y="773"/>
                    <a:pt x="6409" y="809"/>
                    <a:pt x="6437" y="826"/>
                  </a:cubicBezTo>
                  <a:cubicBezTo>
                    <a:pt x="6445" y="832"/>
                    <a:pt x="6456" y="835"/>
                    <a:pt x="6468" y="835"/>
                  </a:cubicBezTo>
                  <a:lnTo>
                    <a:pt x="6468" y="837"/>
                  </a:lnTo>
                  <a:cubicBezTo>
                    <a:pt x="6488" y="837"/>
                    <a:pt x="6505" y="826"/>
                    <a:pt x="6515" y="809"/>
                  </a:cubicBezTo>
                  <a:cubicBezTo>
                    <a:pt x="6556" y="749"/>
                    <a:pt x="6600" y="690"/>
                    <a:pt x="6649" y="637"/>
                  </a:cubicBezTo>
                  <a:cubicBezTo>
                    <a:pt x="6694" y="594"/>
                    <a:pt x="6653" y="537"/>
                    <a:pt x="6609" y="537"/>
                  </a:cubicBezTo>
                  <a:close/>
                  <a:moveTo>
                    <a:pt x="2042" y="811"/>
                  </a:moveTo>
                  <a:cubicBezTo>
                    <a:pt x="2002" y="811"/>
                    <a:pt x="1962" y="812"/>
                    <a:pt x="1923" y="815"/>
                  </a:cubicBezTo>
                  <a:cubicBezTo>
                    <a:pt x="1891" y="820"/>
                    <a:pt x="1867" y="847"/>
                    <a:pt x="1869" y="879"/>
                  </a:cubicBezTo>
                  <a:cubicBezTo>
                    <a:pt x="1874" y="908"/>
                    <a:pt x="1899" y="930"/>
                    <a:pt x="1929" y="930"/>
                  </a:cubicBezTo>
                  <a:cubicBezTo>
                    <a:pt x="1931" y="930"/>
                    <a:pt x="1932" y="930"/>
                    <a:pt x="1933" y="930"/>
                  </a:cubicBezTo>
                  <a:cubicBezTo>
                    <a:pt x="1969" y="927"/>
                    <a:pt x="2006" y="926"/>
                    <a:pt x="2042" y="926"/>
                  </a:cubicBezTo>
                  <a:cubicBezTo>
                    <a:pt x="2078" y="926"/>
                    <a:pt x="2114" y="927"/>
                    <a:pt x="2150" y="930"/>
                  </a:cubicBezTo>
                  <a:lnTo>
                    <a:pt x="2157" y="930"/>
                  </a:lnTo>
                  <a:cubicBezTo>
                    <a:pt x="2229" y="930"/>
                    <a:pt x="2233" y="824"/>
                    <a:pt x="2161" y="815"/>
                  </a:cubicBezTo>
                  <a:cubicBezTo>
                    <a:pt x="2122" y="812"/>
                    <a:pt x="2082" y="811"/>
                    <a:pt x="2042" y="811"/>
                  </a:cubicBezTo>
                  <a:close/>
                  <a:moveTo>
                    <a:pt x="2376" y="856"/>
                  </a:moveTo>
                  <a:cubicBezTo>
                    <a:pt x="2315" y="856"/>
                    <a:pt x="2297" y="951"/>
                    <a:pt x="2365" y="969"/>
                  </a:cubicBezTo>
                  <a:cubicBezTo>
                    <a:pt x="2438" y="986"/>
                    <a:pt x="2508" y="1009"/>
                    <a:pt x="2578" y="1035"/>
                  </a:cubicBezTo>
                  <a:cubicBezTo>
                    <a:pt x="2585" y="1037"/>
                    <a:pt x="2591" y="1039"/>
                    <a:pt x="2597" y="1039"/>
                  </a:cubicBezTo>
                  <a:cubicBezTo>
                    <a:pt x="2661" y="1039"/>
                    <a:pt x="2676" y="949"/>
                    <a:pt x="2616" y="928"/>
                  </a:cubicBezTo>
                  <a:cubicBezTo>
                    <a:pt x="2544" y="901"/>
                    <a:pt x="2470" y="877"/>
                    <a:pt x="2393" y="858"/>
                  </a:cubicBezTo>
                  <a:cubicBezTo>
                    <a:pt x="2387" y="856"/>
                    <a:pt x="2382" y="856"/>
                    <a:pt x="2376" y="856"/>
                  </a:cubicBezTo>
                  <a:close/>
                  <a:moveTo>
                    <a:pt x="9675" y="768"/>
                  </a:moveTo>
                  <a:cubicBezTo>
                    <a:pt x="9631" y="768"/>
                    <a:pt x="9595" y="823"/>
                    <a:pt x="9633" y="864"/>
                  </a:cubicBezTo>
                  <a:cubicBezTo>
                    <a:pt x="9688" y="918"/>
                    <a:pt x="9739" y="973"/>
                    <a:pt x="9791" y="1026"/>
                  </a:cubicBezTo>
                  <a:cubicBezTo>
                    <a:pt x="9801" y="1039"/>
                    <a:pt x="9816" y="1045"/>
                    <a:pt x="9833" y="1045"/>
                  </a:cubicBezTo>
                  <a:cubicBezTo>
                    <a:pt x="9846" y="1045"/>
                    <a:pt x="9861" y="1039"/>
                    <a:pt x="9871" y="1030"/>
                  </a:cubicBezTo>
                  <a:cubicBezTo>
                    <a:pt x="9893" y="1009"/>
                    <a:pt x="9895" y="973"/>
                    <a:pt x="9874" y="949"/>
                  </a:cubicBezTo>
                  <a:cubicBezTo>
                    <a:pt x="9822" y="894"/>
                    <a:pt x="9769" y="837"/>
                    <a:pt x="9714" y="783"/>
                  </a:cubicBezTo>
                  <a:cubicBezTo>
                    <a:pt x="9701" y="772"/>
                    <a:pt x="9688" y="768"/>
                    <a:pt x="9675" y="768"/>
                  </a:cubicBezTo>
                  <a:close/>
                  <a:moveTo>
                    <a:pt x="1709" y="854"/>
                  </a:moveTo>
                  <a:cubicBezTo>
                    <a:pt x="1703" y="854"/>
                    <a:pt x="1696" y="856"/>
                    <a:pt x="1689" y="858"/>
                  </a:cubicBezTo>
                  <a:cubicBezTo>
                    <a:pt x="1612" y="879"/>
                    <a:pt x="1537" y="907"/>
                    <a:pt x="1465" y="941"/>
                  </a:cubicBezTo>
                  <a:cubicBezTo>
                    <a:pt x="1410" y="967"/>
                    <a:pt x="1427" y="1050"/>
                    <a:pt x="1489" y="1050"/>
                  </a:cubicBezTo>
                  <a:cubicBezTo>
                    <a:pt x="1497" y="1050"/>
                    <a:pt x="1506" y="1047"/>
                    <a:pt x="1512" y="1043"/>
                  </a:cubicBezTo>
                  <a:cubicBezTo>
                    <a:pt x="1580" y="1013"/>
                    <a:pt x="1648" y="988"/>
                    <a:pt x="1718" y="969"/>
                  </a:cubicBezTo>
                  <a:cubicBezTo>
                    <a:pt x="1790" y="953"/>
                    <a:pt x="1769" y="854"/>
                    <a:pt x="1709" y="854"/>
                  </a:cubicBezTo>
                  <a:close/>
                  <a:moveTo>
                    <a:pt x="6001" y="826"/>
                  </a:moveTo>
                  <a:cubicBezTo>
                    <a:pt x="5953" y="826"/>
                    <a:pt x="5919" y="893"/>
                    <a:pt x="5968" y="930"/>
                  </a:cubicBezTo>
                  <a:cubicBezTo>
                    <a:pt x="6028" y="975"/>
                    <a:pt x="6083" y="1022"/>
                    <a:pt x="6139" y="1073"/>
                  </a:cubicBezTo>
                  <a:cubicBezTo>
                    <a:pt x="6149" y="1081"/>
                    <a:pt x="6162" y="1088"/>
                    <a:pt x="6177" y="1088"/>
                  </a:cubicBezTo>
                  <a:cubicBezTo>
                    <a:pt x="6230" y="1088"/>
                    <a:pt x="6254" y="1024"/>
                    <a:pt x="6217" y="990"/>
                  </a:cubicBezTo>
                  <a:cubicBezTo>
                    <a:pt x="6160" y="935"/>
                    <a:pt x="6098" y="886"/>
                    <a:pt x="6036" y="839"/>
                  </a:cubicBezTo>
                  <a:cubicBezTo>
                    <a:pt x="6024" y="830"/>
                    <a:pt x="6012" y="826"/>
                    <a:pt x="6001" y="826"/>
                  </a:cubicBezTo>
                  <a:close/>
                  <a:moveTo>
                    <a:pt x="4107" y="835"/>
                  </a:moveTo>
                  <a:cubicBezTo>
                    <a:pt x="4096" y="835"/>
                    <a:pt x="4084" y="838"/>
                    <a:pt x="4072" y="847"/>
                  </a:cubicBezTo>
                  <a:cubicBezTo>
                    <a:pt x="4010" y="892"/>
                    <a:pt x="3949" y="939"/>
                    <a:pt x="3889" y="992"/>
                  </a:cubicBezTo>
                  <a:cubicBezTo>
                    <a:pt x="3851" y="1028"/>
                    <a:pt x="3874" y="1092"/>
                    <a:pt x="3927" y="1092"/>
                  </a:cubicBezTo>
                  <a:lnTo>
                    <a:pt x="3927" y="1094"/>
                  </a:lnTo>
                  <a:cubicBezTo>
                    <a:pt x="3942" y="1094"/>
                    <a:pt x="3955" y="1088"/>
                    <a:pt x="3966" y="1079"/>
                  </a:cubicBezTo>
                  <a:cubicBezTo>
                    <a:pt x="4021" y="1028"/>
                    <a:pt x="4081" y="981"/>
                    <a:pt x="4140" y="939"/>
                  </a:cubicBezTo>
                  <a:cubicBezTo>
                    <a:pt x="4190" y="903"/>
                    <a:pt x="4155" y="835"/>
                    <a:pt x="4107" y="835"/>
                  </a:cubicBezTo>
                  <a:close/>
                  <a:moveTo>
                    <a:pt x="2808" y="1015"/>
                  </a:moveTo>
                  <a:cubicBezTo>
                    <a:pt x="2755" y="1015"/>
                    <a:pt x="2724" y="1093"/>
                    <a:pt x="2782" y="1124"/>
                  </a:cubicBezTo>
                  <a:cubicBezTo>
                    <a:pt x="2846" y="1158"/>
                    <a:pt x="2910" y="1196"/>
                    <a:pt x="2972" y="1237"/>
                  </a:cubicBezTo>
                  <a:cubicBezTo>
                    <a:pt x="2982" y="1243"/>
                    <a:pt x="2993" y="1245"/>
                    <a:pt x="3004" y="1245"/>
                  </a:cubicBezTo>
                  <a:lnTo>
                    <a:pt x="3006" y="1245"/>
                  </a:lnTo>
                  <a:cubicBezTo>
                    <a:pt x="3063" y="1245"/>
                    <a:pt x="3085" y="1173"/>
                    <a:pt x="3038" y="1141"/>
                  </a:cubicBezTo>
                  <a:cubicBezTo>
                    <a:pt x="2972" y="1098"/>
                    <a:pt x="2904" y="1058"/>
                    <a:pt x="2836" y="1022"/>
                  </a:cubicBezTo>
                  <a:cubicBezTo>
                    <a:pt x="2826" y="1017"/>
                    <a:pt x="2817" y="1015"/>
                    <a:pt x="2808" y="1015"/>
                  </a:cubicBezTo>
                  <a:close/>
                  <a:moveTo>
                    <a:pt x="1292" y="1042"/>
                  </a:moveTo>
                  <a:cubicBezTo>
                    <a:pt x="1281" y="1042"/>
                    <a:pt x="1270" y="1045"/>
                    <a:pt x="1259" y="1054"/>
                  </a:cubicBezTo>
                  <a:cubicBezTo>
                    <a:pt x="1193" y="1096"/>
                    <a:pt x="1129" y="1143"/>
                    <a:pt x="1067" y="1192"/>
                  </a:cubicBezTo>
                  <a:cubicBezTo>
                    <a:pt x="1044" y="1213"/>
                    <a:pt x="1039" y="1247"/>
                    <a:pt x="1059" y="1273"/>
                  </a:cubicBezTo>
                  <a:cubicBezTo>
                    <a:pt x="1069" y="1286"/>
                    <a:pt x="1086" y="1294"/>
                    <a:pt x="1103" y="1294"/>
                  </a:cubicBezTo>
                  <a:cubicBezTo>
                    <a:pt x="1116" y="1294"/>
                    <a:pt x="1129" y="1290"/>
                    <a:pt x="1139" y="1281"/>
                  </a:cubicBezTo>
                  <a:cubicBezTo>
                    <a:pt x="1197" y="1235"/>
                    <a:pt x="1257" y="1190"/>
                    <a:pt x="1320" y="1152"/>
                  </a:cubicBezTo>
                  <a:cubicBezTo>
                    <a:pt x="1376" y="1118"/>
                    <a:pt x="1342" y="1042"/>
                    <a:pt x="1292" y="1042"/>
                  </a:cubicBezTo>
                  <a:close/>
                  <a:moveTo>
                    <a:pt x="9983" y="1104"/>
                  </a:moveTo>
                  <a:cubicBezTo>
                    <a:pt x="9940" y="1104"/>
                    <a:pt x="9901" y="1155"/>
                    <a:pt x="9937" y="1198"/>
                  </a:cubicBezTo>
                  <a:cubicBezTo>
                    <a:pt x="9986" y="1258"/>
                    <a:pt x="10033" y="1318"/>
                    <a:pt x="10076" y="1377"/>
                  </a:cubicBezTo>
                  <a:cubicBezTo>
                    <a:pt x="10086" y="1392"/>
                    <a:pt x="10103" y="1401"/>
                    <a:pt x="10123" y="1401"/>
                  </a:cubicBezTo>
                  <a:cubicBezTo>
                    <a:pt x="10169" y="1401"/>
                    <a:pt x="10195" y="1347"/>
                    <a:pt x="10167" y="1309"/>
                  </a:cubicBezTo>
                  <a:cubicBezTo>
                    <a:pt x="10125" y="1250"/>
                    <a:pt x="10078" y="1188"/>
                    <a:pt x="10027" y="1126"/>
                  </a:cubicBezTo>
                  <a:cubicBezTo>
                    <a:pt x="10014" y="1110"/>
                    <a:pt x="9998" y="1104"/>
                    <a:pt x="9983" y="1104"/>
                  </a:cubicBezTo>
                  <a:close/>
                  <a:moveTo>
                    <a:pt x="3762" y="1137"/>
                  </a:moveTo>
                  <a:cubicBezTo>
                    <a:pt x="3748" y="1137"/>
                    <a:pt x="3734" y="1143"/>
                    <a:pt x="3721" y="1156"/>
                  </a:cubicBezTo>
                  <a:cubicBezTo>
                    <a:pt x="3668" y="1213"/>
                    <a:pt x="3617" y="1275"/>
                    <a:pt x="3570" y="1335"/>
                  </a:cubicBezTo>
                  <a:cubicBezTo>
                    <a:pt x="3551" y="1360"/>
                    <a:pt x="3555" y="1396"/>
                    <a:pt x="3581" y="1416"/>
                  </a:cubicBezTo>
                  <a:cubicBezTo>
                    <a:pt x="3591" y="1422"/>
                    <a:pt x="3602" y="1426"/>
                    <a:pt x="3615" y="1426"/>
                  </a:cubicBezTo>
                  <a:cubicBezTo>
                    <a:pt x="3616" y="1426"/>
                    <a:pt x="3618" y="1427"/>
                    <a:pt x="3620" y="1427"/>
                  </a:cubicBezTo>
                  <a:cubicBezTo>
                    <a:pt x="3635" y="1427"/>
                    <a:pt x="3650" y="1418"/>
                    <a:pt x="3661" y="1405"/>
                  </a:cubicBezTo>
                  <a:cubicBezTo>
                    <a:pt x="3706" y="1347"/>
                    <a:pt x="3755" y="1290"/>
                    <a:pt x="3806" y="1237"/>
                  </a:cubicBezTo>
                  <a:cubicBezTo>
                    <a:pt x="3847" y="1195"/>
                    <a:pt x="3807" y="1137"/>
                    <a:pt x="3762" y="1137"/>
                  </a:cubicBezTo>
                  <a:close/>
                  <a:moveTo>
                    <a:pt x="6356" y="917"/>
                  </a:moveTo>
                  <a:cubicBezTo>
                    <a:pt x="6336" y="917"/>
                    <a:pt x="6316" y="928"/>
                    <a:pt x="6305" y="954"/>
                  </a:cubicBezTo>
                  <a:cubicBezTo>
                    <a:pt x="6273" y="1026"/>
                    <a:pt x="6245" y="1101"/>
                    <a:pt x="6224" y="1177"/>
                  </a:cubicBezTo>
                  <a:cubicBezTo>
                    <a:pt x="6213" y="1216"/>
                    <a:pt x="6243" y="1250"/>
                    <a:pt x="6279" y="1250"/>
                  </a:cubicBezTo>
                  <a:cubicBezTo>
                    <a:pt x="6287" y="1250"/>
                    <a:pt x="6295" y="1249"/>
                    <a:pt x="6302" y="1245"/>
                  </a:cubicBezTo>
                  <a:cubicBezTo>
                    <a:pt x="6345" y="1299"/>
                    <a:pt x="6385" y="1354"/>
                    <a:pt x="6424" y="1411"/>
                  </a:cubicBezTo>
                  <a:cubicBezTo>
                    <a:pt x="6434" y="1428"/>
                    <a:pt x="6451" y="1437"/>
                    <a:pt x="6471" y="1437"/>
                  </a:cubicBezTo>
                  <a:lnTo>
                    <a:pt x="6473" y="1437"/>
                  </a:lnTo>
                  <a:cubicBezTo>
                    <a:pt x="6517" y="1437"/>
                    <a:pt x="6545" y="1388"/>
                    <a:pt x="6522" y="1350"/>
                  </a:cubicBezTo>
                  <a:cubicBezTo>
                    <a:pt x="6479" y="1284"/>
                    <a:pt x="6432" y="1220"/>
                    <a:pt x="6381" y="1160"/>
                  </a:cubicBezTo>
                  <a:cubicBezTo>
                    <a:pt x="6373" y="1152"/>
                    <a:pt x="6364" y="1145"/>
                    <a:pt x="6354" y="1143"/>
                  </a:cubicBezTo>
                  <a:cubicBezTo>
                    <a:pt x="6371" y="1094"/>
                    <a:pt x="6388" y="1047"/>
                    <a:pt x="6409" y="1003"/>
                  </a:cubicBezTo>
                  <a:cubicBezTo>
                    <a:pt x="6433" y="955"/>
                    <a:pt x="6394" y="917"/>
                    <a:pt x="6356" y="917"/>
                  </a:cubicBezTo>
                  <a:close/>
                  <a:moveTo>
                    <a:pt x="3190" y="1270"/>
                  </a:moveTo>
                  <a:cubicBezTo>
                    <a:pt x="3143" y="1270"/>
                    <a:pt x="3108" y="1330"/>
                    <a:pt x="3151" y="1371"/>
                  </a:cubicBezTo>
                  <a:cubicBezTo>
                    <a:pt x="3208" y="1418"/>
                    <a:pt x="3263" y="1469"/>
                    <a:pt x="3314" y="1522"/>
                  </a:cubicBezTo>
                  <a:cubicBezTo>
                    <a:pt x="3325" y="1533"/>
                    <a:pt x="3340" y="1539"/>
                    <a:pt x="3355" y="1539"/>
                  </a:cubicBezTo>
                  <a:cubicBezTo>
                    <a:pt x="3370" y="1539"/>
                    <a:pt x="3385" y="1533"/>
                    <a:pt x="3395" y="1522"/>
                  </a:cubicBezTo>
                  <a:cubicBezTo>
                    <a:pt x="3417" y="1501"/>
                    <a:pt x="3417" y="1465"/>
                    <a:pt x="3395" y="1441"/>
                  </a:cubicBezTo>
                  <a:cubicBezTo>
                    <a:pt x="3342" y="1386"/>
                    <a:pt x="3285" y="1333"/>
                    <a:pt x="3225" y="1281"/>
                  </a:cubicBezTo>
                  <a:cubicBezTo>
                    <a:pt x="3213" y="1273"/>
                    <a:pt x="3201" y="1270"/>
                    <a:pt x="3190" y="1270"/>
                  </a:cubicBezTo>
                  <a:close/>
                  <a:moveTo>
                    <a:pt x="936" y="1329"/>
                  </a:moveTo>
                  <a:cubicBezTo>
                    <a:pt x="922" y="1329"/>
                    <a:pt x="907" y="1335"/>
                    <a:pt x="895" y="1350"/>
                  </a:cubicBezTo>
                  <a:cubicBezTo>
                    <a:pt x="842" y="1403"/>
                    <a:pt x="786" y="1460"/>
                    <a:pt x="735" y="1520"/>
                  </a:cubicBezTo>
                  <a:cubicBezTo>
                    <a:pt x="714" y="1543"/>
                    <a:pt x="716" y="1579"/>
                    <a:pt x="739" y="1601"/>
                  </a:cubicBezTo>
                  <a:cubicBezTo>
                    <a:pt x="750" y="1609"/>
                    <a:pt x="763" y="1613"/>
                    <a:pt x="778" y="1613"/>
                  </a:cubicBezTo>
                  <a:cubicBezTo>
                    <a:pt x="793" y="1613"/>
                    <a:pt x="810" y="1607"/>
                    <a:pt x="820" y="1594"/>
                  </a:cubicBezTo>
                  <a:cubicBezTo>
                    <a:pt x="871" y="1537"/>
                    <a:pt x="922" y="1482"/>
                    <a:pt x="974" y="1430"/>
                  </a:cubicBezTo>
                  <a:cubicBezTo>
                    <a:pt x="1022" y="1391"/>
                    <a:pt x="982" y="1329"/>
                    <a:pt x="936" y="1329"/>
                  </a:cubicBezTo>
                  <a:close/>
                  <a:moveTo>
                    <a:pt x="6237" y="1360"/>
                  </a:moveTo>
                  <a:cubicBezTo>
                    <a:pt x="6208" y="1360"/>
                    <a:pt x="6183" y="1381"/>
                    <a:pt x="6179" y="1411"/>
                  </a:cubicBezTo>
                  <a:cubicBezTo>
                    <a:pt x="6175" y="1452"/>
                    <a:pt x="6173" y="1492"/>
                    <a:pt x="6173" y="1530"/>
                  </a:cubicBezTo>
                  <a:cubicBezTo>
                    <a:pt x="6173" y="1571"/>
                    <a:pt x="6175" y="1611"/>
                    <a:pt x="6179" y="1652"/>
                  </a:cubicBezTo>
                  <a:cubicBezTo>
                    <a:pt x="6183" y="1682"/>
                    <a:pt x="6209" y="1703"/>
                    <a:pt x="6236" y="1703"/>
                  </a:cubicBezTo>
                  <a:lnTo>
                    <a:pt x="6243" y="1703"/>
                  </a:lnTo>
                  <a:cubicBezTo>
                    <a:pt x="6275" y="1699"/>
                    <a:pt x="6298" y="1669"/>
                    <a:pt x="6294" y="1639"/>
                  </a:cubicBezTo>
                  <a:cubicBezTo>
                    <a:pt x="6290" y="1603"/>
                    <a:pt x="6288" y="1567"/>
                    <a:pt x="6288" y="1530"/>
                  </a:cubicBezTo>
                  <a:cubicBezTo>
                    <a:pt x="6288" y="1494"/>
                    <a:pt x="6290" y="1458"/>
                    <a:pt x="6292" y="1424"/>
                  </a:cubicBezTo>
                  <a:cubicBezTo>
                    <a:pt x="6296" y="1392"/>
                    <a:pt x="6273" y="1364"/>
                    <a:pt x="6241" y="1360"/>
                  </a:cubicBezTo>
                  <a:cubicBezTo>
                    <a:pt x="6239" y="1360"/>
                    <a:pt x="6238" y="1360"/>
                    <a:pt x="6237" y="1360"/>
                  </a:cubicBezTo>
                  <a:close/>
                  <a:moveTo>
                    <a:pt x="10254" y="1473"/>
                  </a:moveTo>
                  <a:cubicBezTo>
                    <a:pt x="10214" y="1473"/>
                    <a:pt x="10174" y="1519"/>
                    <a:pt x="10206" y="1565"/>
                  </a:cubicBezTo>
                  <a:cubicBezTo>
                    <a:pt x="10250" y="1633"/>
                    <a:pt x="10291" y="1696"/>
                    <a:pt x="10325" y="1756"/>
                  </a:cubicBezTo>
                  <a:cubicBezTo>
                    <a:pt x="10334" y="1772"/>
                    <a:pt x="10351" y="1782"/>
                    <a:pt x="10369" y="1782"/>
                  </a:cubicBezTo>
                  <a:cubicBezTo>
                    <a:pt x="10370" y="1782"/>
                    <a:pt x="10372" y="1782"/>
                    <a:pt x="10374" y="1782"/>
                  </a:cubicBezTo>
                  <a:lnTo>
                    <a:pt x="10374" y="1784"/>
                  </a:lnTo>
                  <a:cubicBezTo>
                    <a:pt x="10384" y="1784"/>
                    <a:pt x="10395" y="1782"/>
                    <a:pt x="10403" y="1775"/>
                  </a:cubicBezTo>
                  <a:cubicBezTo>
                    <a:pt x="10431" y="1760"/>
                    <a:pt x="10440" y="1724"/>
                    <a:pt x="10423" y="1696"/>
                  </a:cubicBezTo>
                  <a:cubicBezTo>
                    <a:pt x="10389" y="1637"/>
                    <a:pt x="10346" y="1571"/>
                    <a:pt x="10299" y="1501"/>
                  </a:cubicBezTo>
                  <a:cubicBezTo>
                    <a:pt x="10287" y="1481"/>
                    <a:pt x="10270" y="1473"/>
                    <a:pt x="10254" y="1473"/>
                  </a:cubicBezTo>
                  <a:close/>
                  <a:moveTo>
                    <a:pt x="6578" y="1526"/>
                  </a:moveTo>
                  <a:cubicBezTo>
                    <a:pt x="6571" y="1526"/>
                    <a:pt x="6563" y="1527"/>
                    <a:pt x="6556" y="1530"/>
                  </a:cubicBezTo>
                  <a:cubicBezTo>
                    <a:pt x="6526" y="1541"/>
                    <a:pt x="6513" y="1575"/>
                    <a:pt x="6524" y="1605"/>
                  </a:cubicBezTo>
                  <a:cubicBezTo>
                    <a:pt x="6551" y="1667"/>
                    <a:pt x="6566" y="1735"/>
                    <a:pt x="6568" y="1803"/>
                  </a:cubicBezTo>
                  <a:cubicBezTo>
                    <a:pt x="6568" y="1835"/>
                    <a:pt x="6592" y="1860"/>
                    <a:pt x="6624" y="1862"/>
                  </a:cubicBezTo>
                  <a:lnTo>
                    <a:pt x="6626" y="1862"/>
                  </a:lnTo>
                  <a:cubicBezTo>
                    <a:pt x="6658" y="1862"/>
                    <a:pt x="6683" y="1839"/>
                    <a:pt x="6683" y="1807"/>
                  </a:cubicBezTo>
                  <a:lnTo>
                    <a:pt x="6683" y="1794"/>
                  </a:lnTo>
                  <a:cubicBezTo>
                    <a:pt x="6681" y="1714"/>
                    <a:pt x="6662" y="1635"/>
                    <a:pt x="6630" y="1562"/>
                  </a:cubicBezTo>
                  <a:cubicBezTo>
                    <a:pt x="6622" y="1540"/>
                    <a:pt x="6601" y="1526"/>
                    <a:pt x="6578" y="1526"/>
                  </a:cubicBezTo>
                  <a:close/>
                  <a:moveTo>
                    <a:pt x="3485" y="1502"/>
                  </a:moveTo>
                  <a:cubicBezTo>
                    <a:pt x="3467" y="1502"/>
                    <a:pt x="3450" y="1510"/>
                    <a:pt x="3438" y="1530"/>
                  </a:cubicBezTo>
                  <a:cubicBezTo>
                    <a:pt x="3397" y="1599"/>
                    <a:pt x="3363" y="1671"/>
                    <a:pt x="3334" y="1743"/>
                  </a:cubicBezTo>
                  <a:cubicBezTo>
                    <a:pt x="3311" y="1791"/>
                    <a:pt x="3350" y="1827"/>
                    <a:pt x="3388" y="1827"/>
                  </a:cubicBezTo>
                  <a:cubicBezTo>
                    <a:pt x="3410" y="1827"/>
                    <a:pt x="3431" y="1815"/>
                    <a:pt x="3440" y="1786"/>
                  </a:cubicBezTo>
                  <a:cubicBezTo>
                    <a:pt x="3451" y="1760"/>
                    <a:pt x="3461" y="1737"/>
                    <a:pt x="3472" y="1709"/>
                  </a:cubicBezTo>
                  <a:cubicBezTo>
                    <a:pt x="3512" y="1762"/>
                    <a:pt x="3549" y="1818"/>
                    <a:pt x="3583" y="1875"/>
                  </a:cubicBezTo>
                  <a:cubicBezTo>
                    <a:pt x="3593" y="1892"/>
                    <a:pt x="3610" y="1903"/>
                    <a:pt x="3632" y="1903"/>
                  </a:cubicBezTo>
                  <a:cubicBezTo>
                    <a:pt x="3640" y="1903"/>
                    <a:pt x="3651" y="1901"/>
                    <a:pt x="3661" y="1897"/>
                  </a:cubicBezTo>
                  <a:cubicBezTo>
                    <a:pt x="3689" y="1879"/>
                    <a:pt x="3698" y="1845"/>
                    <a:pt x="3681" y="1818"/>
                  </a:cubicBezTo>
                  <a:cubicBezTo>
                    <a:pt x="3642" y="1750"/>
                    <a:pt x="3598" y="1684"/>
                    <a:pt x="3549" y="1622"/>
                  </a:cubicBezTo>
                  <a:cubicBezTo>
                    <a:pt x="3544" y="1616"/>
                    <a:pt x="3536" y="1609"/>
                    <a:pt x="3527" y="1605"/>
                  </a:cubicBezTo>
                  <a:lnTo>
                    <a:pt x="3536" y="1590"/>
                  </a:lnTo>
                  <a:cubicBezTo>
                    <a:pt x="3564" y="1544"/>
                    <a:pt x="3524" y="1502"/>
                    <a:pt x="3485" y="1502"/>
                  </a:cubicBezTo>
                  <a:close/>
                  <a:moveTo>
                    <a:pt x="631" y="1678"/>
                  </a:moveTo>
                  <a:cubicBezTo>
                    <a:pt x="616" y="1678"/>
                    <a:pt x="601" y="1684"/>
                    <a:pt x="588" y="1699"/>
                  </a:cubicBezTo>
                  <a:cubicBezTo>
                    <a:pt x="539" y="1762"/>
                    <a:pt x="495" y="1826"/>
                    <a:pt x="452" y="1888"/>
                  </a:cubicBezTo>
                  <a:cubicBezTo>
                    <a:pt x="435" y="1916"/>
                    <a:pt x="441" y="1950"/>
                    <a:pt x="469" y="1969"/>
                  </a:cubicBezTo>
                  <a:cubicBezTo>
                    <a:pt x="477" y="1975"/>
                    <a:pt x="488" y="1977"/>
                    <a:pt x="500" y="1977"/>
                  </a:cubicBezTo>
                  <a:lnTo>
                    <a:pt x="500" y="1977"/>
                  </a:lnTo>
                  <a:cubicBezTo>
                    <a:pt x="519" y="1977"/>
                    <a:pt x="537" y="1969"/>
                    <a:pt x="548" y="1952"/>
                  </a:cubicBezTo>
                  <a:cubicBezTo>
                    <a:pt x="588" y="1892"/>
                    <a:pt x="633" y="1831"/>
                    <a:pt x="680" y="1769"/>
                  </a:cubicBezTo>
                  <a:cubicBezTo>
                    <a:pt x="710" y="1725"/>
                    <a:pt x="671" y="1678"/>
                    <a:pt x="631" y="1678"/>
                  </a:cubicBezTo>
                  <a:close/>
                  <a:moveTo>
                    <a:pt x="500" y="1977"/>
                  </a:moveTo>
                  <a:cubicBezTo>
                    <a:pt x="500" y="1977"/>
                    <a:pt x="499" y="1977"/>
                    <a:pt x="499" y="1977"/>
                  </a:cubicBezTo>
                  <a:lnTo>
                    <a:pt x="501" y="1977"/>
                  </a:lnTo>
                  <a:cubicBezTo>
                    <a:pt x="501" y="1977"/>
                    <a:pt x="500" y="1977"/>
                    <a:pt x="500" y="1977"/>
                  </a:cubicBezTo>
                  <a:close/>
                  <a:moveTo>
                    <a:pt x="6305" y="1801"/>
                  </a:moveTo>
                  <a:cubicBezTo>
                    <a:pt x="6265" y="1801"/>
                    <a:pt x="6225" y="1847"/>
                    <a:pt x="6256" y="1892"/>
                  </a:cubicBezTo>
                  <a:cubicBezTo>
                    <a:pt x="6309" y="1975"/>
                    <a:pt x="6383" y="2022"/>
                    <a:pt x="6466" y="2022"/>
                  </a:cubicBezTo>
                  <a:lnTo>
                    <a:pt x="6500" y="2022"/>
                  </a:lnTo>
                  <a:cubicBezTo>
                    <a:pt x="6532" y="2018"/>
                    <a:pt x="6556" y="1990"/>
                    <a:pt x="6551" y="1958"/>
                  </a:cubicBezTo>
                  <a:cubicBezTo>
                    <a:pt x="6547" y="1928"/>
                    <a:pt x="6522" y="1907"/>
                    <a:pt x="6492" y="1907"/>
                  </a:cubicBezTo>
                  <a:cubicBezTo>
                    <a:pt x="6491" y="1907"/>
                    <a:pt x="6489" y="1907"/>
                    <a:pt x="6488" y="1907"/>
                  </a:cubicBezTo>
                  <a:cubicBezTo>
                    <a:pt x="6484" y="1908"/>
                    <a:pt x="6481" y="1909"/>
                    <a:pt x="6478" y="1909"/>
                  </a:cubicBezTo>
                  <a:cubicBezTo>
                    <a:pt x="6475" y="1909"/>
                    <a:pt x="6472" y="1908"/>
                    <a:pt x="6468" y="1907"/>
                  </a:cubicBezTo>
                  <a:cubicBezTo>
                    <a:pt x="6420" y="1905"/>
                    <a:pt x="6377" y="1875"/>
                    <a:pt x="6354" y="1833"/>
                  </a:cubicBezTo>
                  <a:cubicBezTo>
                    <a:pt x="6342" y="1810"/>
                    <a:pt x="6324" y="1801"/>
                    <a:pt x="6305" y="1801"/>
                  </a:cubicBezTo>
                  <a:close/>
                  <a:moveTo>
                    <a:pt x="10489" y="1870"/>
                  </a:moveTo>
                  <a:cubicBezTo>
                    <a:pt x="10452" y="1870"/>
                    <a:pt x="10415" y="1907"/>
                    <a:pt x="10435" y="1952"/>
                  </a:cubicBezTo>
                  <a:cubicBezTo>
                    <a:pt x="10469" y="2016"/>
                    <a:pt x="10489" y="2056"/>
                    <a:pt x="10491" y="2063"/>
                  </a:cubicBezTo>
                  <a:cubicBezTo>
                    <a:pt x="10501" y="2084"/>
                    <a:pt x="10523" y="2099"/>
                    <a:pt x="10544" y="2099"/>
                  </a:cubicBezTo>
                  <a:cubicBezTo>
                    <a:pt x="10576" y="2099"/>
                    <a:pt x="10601" y="2073"/>
                    <a:pt x="10601" y="2041"/>
                  </a:cubicBezTo>
                  <a:cubicBezTo>
                    <a:pt x="10601" y="2031"/>
                    <a:pt x="10601" y="2022"/>
                    <a:pt x="10538" y="1899"/>
                  </a:cubicBezTo>
                  <a:cubicBezTo>
                    <a:pt x="10525" y="1879"/>
                    <a:pt x="10507" y="1870"/>
                    <a:pt x="10489" y="1870"/>
                  </a:cubicBezTo>
                  <a:close/>
                  <a:moveTo>
                    <a:pt x="3330" y="1928"/>
                  </a:moveTo>
                  <a:cubicBezTo>
                    <a:pt x="3304" y="1928"/>
                    <a:pt x="3278" y="1944"/>
                    <a:pt x="3274" y="1980"/>
                  </a:cubicBezTo>
                  <a:cubicBezTo>
                    <a:pt x="3272" y="2003"/>
                    <a:pt x="3272" y="2024"/>
                    <a:pt x="3272" y="2045"/>
                  </a:cubicBezTo>
                  <a:cubicBezTo>
                    <a:pt x="3270" y="2109"/>
                    <a:pt x="3280" y="2173"/>
                    <a:pt x="3304" y="2231"/>
                  </a:cubicBezTo>
                  <a:cubicBezTo>
                    <a:pt x="3312" y="2254"/>
                    <a:pt x="3334" y="2267"/>
                    <a:pt x="3357" y="2267"/>
                  </a:cubicBezTo>
                  <a:cubicBezTo>
                    <a:pt x="3363" y="2267"/>
                    <a:pt x="3372" y="2267"/>
                    <a:pt x="3378" y="2265"/>
                  </a:cubicBezTo>
                  <a:cubicBezTo>
                    <a:pt x="3408" y="2252"/>
                    <a:pt x="3421" y="2220"/>
                    <a:pt x="3410" y="2190"/>
                  </a:cubicBezTo>
                  <a:cubicBezTo>
                    <a:pt x="3393" y="2143"/>
                    <a:pt x="3385" y="2094"/>
                    <a:pt x="3385" y="2045"/>
                  </a:cubicBezTo>
                  <a:cubicBezTo>
                    <a:pt x="3385" y="2028"/>
                    <a:pt x="3387" y="2009"/>
                    <a:pt x="3389" y="1992"/>
                  </a:cubicBezTo>
                  <a:cubicBezTo>
                    <a:pt x="3392" y="1951"/>
                    <a:pt x="3361" y="1928"/>
                    <a:pt x="3330" y="1928"/>
                  </a:cubicBezTo>
                  <a:close/>
                  <a:moveTo>
                    <a:pt x="3735" y="1993"/>
                  </a:moveTo>
                  <a:cubicBezTo>
                    <a:pt x="3699" y="1993"/>
                    <a:pt x="3663" y="2026"/>
                    <a:pt x="3681" y="2071"/>
                  </a:cubicBezTo>
                  <a:cubicBezTo>
                    <a:pt x="3706" y="2137"/>
                    <a:pt x="3725" y="2207"/>
                    <a:pt x="3734" y="2277"/>
                  </a:cubicBezTo>
                  <a:cubicBezTo>
                    <a:pt x="3736" y="2305"/>
                    <a:pt x="3761" y="2329"/>
                    <a:pt x="3791" y="2329"/>
                  </a:cubicBezTo>
                  <a:lnTo>
                    <a:pt x="3798" y="2329"/>
                  </a:lnTo>
                  <a:cubicBezTo>
                    <a:pt x="3830" y="2324"/>
                    <a:pt x="3851" y="2297"/>
                    <a:pt x="3849" y="2265"/>
                  </a:cubicBezTo>
                  <a:cubicBezTo>
                    <a:pt x="3838" y="2184"/>
                    <a:pt x="3819" y="2105"/>
                    <a:pt x="3787" y="2031"/>
                  </a:cubicBezTo>
                  <a:cubicBezTo>
                    <a:pt x="3777" y="2004"/>
                    <a:pt x="3756" y="1993"/>
                    <a:pt x="3735" y="1993"/>
                  </a:cubicBezTo>
                  <a:close/>
                  <a:moveTo>
                    <a:pt x="376" y="2056"/>
                  </a:moveTo>
                  <a:cubicBezTo>
                    <a:pt x="358" y="2056"/>
                    <a:pt x="341" y="2064"/>
                    <a:pt x="329" y="2084"/>
                  </a:cubicBezTo>
                  <a:cubicBezTo>
                    <a:pt x="286" y="2154"/>
                    <a:pt x="248" y="2222"/>
                    <a:pt x="214" y="2286"/>
                  </a:cubicBezTo>
                  <a:cubicBezTo>
                    <a:pt x="199" y="2314"/>
                    <a:pt x="209" y="2348"/>
                    <a:pt x="237" y="2363"/>
                  </a:cubicBezTo>
                  <a:cubicBezTo>
                    <a:pt x="245" y="2367"/>
                    <a:pt x="254" y="2371"/>
                    <a:pt x="264" y="2371"/>
                  </a:cubicBezTo>
                  <a:lnTo>
                    <a:pt x="264" y="2371"/>
                  </a:lnTo>
                  <a:cubicBezTo>
                    <a:pt x="285" y="2371"/>
                    <a:pt x="305" y="2358"/>
                    <a:pt x="314" y="2341"/>
                  </a:cubicBezTo>
                  <a:cubicBezTo>
                    <a:pt x="348" y="2280"/>
                    <a:pt x="386" y="2211"/>
                    <a:pt x="427" y="2143"/>
                  </a:cubicBezTo>
                  <a:cubicBezTo>
                    <a:pt x="455" y="2099"/>
                    <a:pt x="416" y="2056"/>
                    <a:pt x="376" y="2056"/>
                  </a:cubicBezTo>
                  <a:close/>
                  <a:moveTo>
                    <a:pt x="264" y="2371"/>
                  </a:moveTo>
                  <a:cubicBezTo>
                    <a:pt x="263" y="2371"/>
                    <a:pt x="263" y="2371"/>
                    <a:pt x="263" y="2371"/>
                  </a:cubicBezTo>
                  <a:lnTo>
                    <a:pt x="265" y="2371"/>
                  </a:lnTo>
                  <a:cubicBezTo>
                    <a:pt x="264" y="2371"/>
                    <a:pt x="264" y="2371"/>
                    <a:pt x="264" y="2371"/>
                  </a:cubicBezTo>
                  <a:close/>
                  <a:moveTo>
                    <a:pt x="3498" y="2328"/>
                  </a:moveTo>
                  <a:cubicBezTo>
                    <a:pt x="3448" y="2328"/>
                    <a:pt x="3413" y="2398"/>
                    <a:pt x="3466" y="2433"/>
                  </a:cubicBezTo>
                  <a:cubicBezTo>
                    <a:pt x="3549" y="2492"/>
                    <a:pt x="3623" y="2522"/>
                    <a:pt x="3685" y="2522"/>
                  </a:cubicBezTo>
                  <a:cubicBezTo>
                    <a:pt x="3695" y="2522"/>
                    <a:pt x="3708" y="2520"/>
                    <a:pt x="3719" y="2518"/>
                  </a:cubicBezTo>
                  <a:cubicBezTo>
                    <a:pt x="3789" y="2504"/>
                    <a:pt x="3772" y="2404"/>
                    <a:pt x="3709" y="2404"/>
                  </a:cubicBezTo>
                  <a:cubicBezTo>
                    <a:pt x="3704" y="2404"/>
                    <a:pt x="3700" y="2404"/>
                    <a:pt x="3695" y="2405"/>
                  </a:cubicBezTo>
                  <a:cubicBezTo>
                    <a:pt x="3691" y="2407"/>
                    <a:pt x="3685" y="2408"/>
                    <a:pt x="3678" y="2408"/>
                  </a:cubicBezTo>
                  <a:cubicBezTo>
                    <a:pt x="3654" y="2408"/>
                    <a:pt x="3610" y="2395"/>
                    <a:pt x="3532" y="2339"/>
                  </a:cubicBezTo>
                  <a:cubicBezTo>
                    <a:pt x="3520" y="2332"/>
                    <a:pt x="3509" y="2328"/>
                    <a:pt x="3498" y="2328"/>
                  </a:cubicBezTo>
                  <a:close/>
                  <a:moveTo>
                    <a:pt x="159" y="2458"/>
                  </a:moveTo>
                  <a:cubicBezTo>
                    <a:pt x="139" y="2458"/>
                    <a:pt x="120" y="2469"/>
                    <a:pt x="109" y="2495"/>
                  </a:cubicBezTo>
                  <a:cubicBezTo>
                    <a:pt x="46" y="2622"/>
                    <a:pt x="14" y="2703"/>
                    <a:pt x="14" y="2707"/>
                  </a:cubicBezTo>
                  <a:cubicBezTo>
                    <a:pt x="1" y="2737"/>
                    <a:pt x="16" y="2769"/>
                    <a:pt x="46" y="2780"/>
                  </a:cubicBezTo>
                  <a:cubicBezTo>
                    <a:pt x="52" y="2784"/>
                    <a:pt x="58" y="2784"/>
                    <a:pt x="67" y="2784"/>
                  </a:cubicBezTo>
                  <a:cubicBezTo>
                    <a:pt x="88" y="2784"/>
                    <a:pt x="109" y="2771"/>
                    <a:pt x="120" y="2750"/>
                  </a:cubicBezTo>
                  <a:cubicBezTo>
                    <a:pt x="120" y="2750"/>
                    <a:pt x="152" y="2669"/>
                    <a:pt x="212" y="2543"/>
                  </a:cubicBezTo>
                  <a:cubicBezTo>
                    <a:pt x="237" y="2497"/>
                    <a:pt x="198" y="2458"/>
                    <a:pt x="159" y="24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7" name="Google Shape;877;p36"/>
          <p:cNvGrpSpPr/>
          <p:nvPr/>
        </p:nvGrpSpPr>
        <p:grpSpPr>
          <a:xfrm rot="-234194">
            <a:off x="469117" y="2921478"/>
            <a:ext cx="1075066" cy="714468"/>
            <a:chOff x="8121942" y="2941350"/>
            <a:chExt cx="1412767" cy="938897"/>
          </a:xfrm>
        </p:grpSpPr>
        <p:sp>
          <p:nvSpPr>
            <p:cNvPr id="878" name="Google Shape;878;p36"/>
            <p:cNvSpPr/>
            <p:nvPr/>
          </p:nvSpPr>
          <p:spPr>
            <a:xfrm>
              <a:off x="8121942" y="2941350"/>
              <a:ext cx="1412767" cy="938897"/>
            </a:xfrm>
            <a:custGeom>
              <a:avLst/>
              <a:gdLst/>
              <a:ahLst/>
              <a:cxnLst/>
              <a:rect l="l" t="t" r="r" b="b"/>
              <a:pathLst>
                <a:path w="23809" h="15823" extrusionOk="0">
                  <a:moveTo>
                    <a:pt x="18899" y="1"/>
                  </a:moveTo>
                  <a:lnTo>
                    <a:pt x="16100" y="2699"/>
                  </a:lnTo>
                  <a:lnTo>
                    <a:pt x="16628" y="3272"/>
                  </a:lnTo>
                  <a:lnTo>
                    <a:pt x="16203" y="3793"/>
                  </a:lnTo>
                  <a:cubicBezTo>
                    <a:pt x="16194" y="3804"/>
                    <a:pt x="16190" y="3819"/>
                    <a:pt x="16192" y="3833"/>
                  </a:cubicBezTo>
                  <a:lnTo>
                    <a:pt x="15917" y="4097"/>
                  </a:lnTo>
                  <a:lnTo>
                    <a:pt x="12742" y="3508"/>
                  </a:lnTo>
                  <a:cubicBezTo>
                    <a:pt x="12742" y="3508"/>
                    <a:pt x="12663" y="3608"/>
                    <a:pt x="12534" y="3774"/>
                  </a:cubicBezTo>
                  <a:cubicBezTo>
                    <a:pt x="12521" y="3772"/>
                    <a:pt x="12512" y="3765"/>
                    <a:pt x="12500" y="3763"/>
                  </a:cubicBezTo>
                  <a:cubicBezTo>
                    <a:pt x="12494" y="3762"/>
                    <a:pt x="12489" y="3761"/>
                    <a:pt x="12484" y="3761"/>
                  </a:cubicBezTo>
                  <a:cubicBezTo>
                    <a:pt x="12459" y="3761"/>
                    <a:pt x="12436" y="3777"/>
                    <a:pt x="12429" y="3804"/>
                  </a:cubicBezTo>
                  <a:cubicBezTo>
                    <a:pt x="12423" y="3829"/>
                    <a:pt x="12436" y="3857"/>
                    <a:pt x="12459" y="3868"/>
                  </a:cubicBezTo>
                  <a:lnTo>
                    <a:pt x="12340" y="4023"/>
                  </a:lnTo>
                  <a:cubicBezTo>
                    <a:pt x="12300" y="3974"/>
                    <a:pt x="12257" y="3929"/>
                    <a:pt x="12212" y="3887"/>
                  </a:cubicBezTo>
                  <a:cubicBezTo>
                    <a:pt x="12209" y="3884"/>
                    <a:pt x="12204" y="3883"/>
                    <a:pt x="12198" y="3883"/>
                  </a:cubicBezTo>
                  <a:cubicBezTo>
                    <a:pt x="11982" y="3883"/>
                    <a:pt x="10122" y="5266"/>
                    <a:pt x="10122" y="5266"/>
                  </a:cubicBezTo>
                  <a:lnTo>
                    <a:pt x="8984" y="4472"/>
                  </a:lnTo>
                  <a:lnTo>
                    <a:pt x="9322" y="4061"/>
                  </a:lnTo>
                  <a:cubicBezTo>
                    <a:pt x="9333" y="4048"/>
                    <a:pt x="9337" y="4034"/>
                    <a:pt x="9335" y="4017"/>
                  </a:cubicBezTo>
                  <a:cubicBezTo>
                    <a:pt x="9333" y="4002"/>
                    <a:pt x="9324" y="3987"/>
                    <a:pt x="9312" y="3978"/>
                  </a:cubicBezTo>
                  <a:lnTo>
                    <a:pt x="8311" y="3238"/>
                  </a:lnTo>
                  <a:lnTo>
                    <a:pt x="8541" y="2946"/>
                  </a:lnTo>
                  <a:lnTo>
                    <a:pt x="5008" y="343"/>
                  </a:lnTo>
                  <a:lnTo>
                    <a:pt x="1" y="7362"/>
                  </a:lnTo>
                  <a:lnTo>
                    <a:pt x="3191" y="9718"/>
                  </a:lnTo>
                  <a:lnTo>
                    <a:pt x="3440" y="9403"/>
                  </a:lnTo>
                  <a:lnTo>
                    <a:pt x="4285" y="10107"/>
                  </a:lnTo>
                  <a:cubicBezTo>
                    <a:pt x="4296" y="10116"/>
                    <a:pt x="4308" y="10120"/>
                    <a:pt x="4321" y="10120"/>
                  </a:cubicBezTo>
                  <a:lnTo>
                    <a:pt x="4327" y="10120"/>
                  </a:lnTo>
                  <a:cubicBezTo>
                    <a:pt x="4342" y="10118"/>
                    <a:pt x="4355" y="10112"/>
                    <a:pt x="4366" y="10099"/>
                  </a:cubicBezTo>
                  <a:lnTo>
                    <a:pt x="5319" y="8937"/>
                  </a:lnTo>
                  <a:lnTo>
                    <a:pt x="6298" y="9760"/>
                  </a:lnTo>
                  <a:cubicBezTo>
                    <a:pt x="6298" y="9760"/>
                    <a:pt x="5885" y="10869"/>
                    <a:pt x="5845" y="11157"/>
                  </a:cubicBezTo>
                  <a:cubicBezTo>
                    <a:pt x="5838" y="11203"/>
                    <a:pt x="5958" y="11335"/>
                    <a:pt x="6162" y="11527"/>
                  </a:cubicBezTo>
                  <a:cubicBezTo>
                    <a:pt x="6021" y="11803"/>
                    <a:pt x="5862" y="12310"/>
                    <a:pt x="6239" y="12759"/>
                  </a:cubicBezTo>
                  <a:cubicBezTo>
                    <a:pt x="6430" y="12988"/>
                    <a:pt x="6655" y="13062"/>
                    <a:pt x="6867" y="13062"/>
                  </a:cubicBezTo>
                  <a:cubicBezTo>
                    <a:pt x="7265" y="13062"/>
                    <a:pt x="7617" y="12800"/>
                    <a:pt x="7618" y="12799"/>
                  </a:cubicBezTo>
                  <a:lnTo>
                    <a:pt x="7618" y="12799"/>
                  </a:lnTo>
                  <a:cubicBezTo>
                    <a:pt x="7618" y="12800"/>
                    <a:pt x="7526" y="13417"/>
                    <a:pt x="7756" y="13910"/>
                  </a:cubicBezTo>
                  <a:cubicBezTo>
                    <a:pt x="7821" y="14050"/>
                    <a:pt x="7953" y="14100"/>
                    <a:pt x="8109" y="14100"/>
                  </a:cubicBezTo>
                  <a:cubicBezTo>
                    <a:pt x="8414" y="14100"/>
                    <a:pt x="8809" y="13910"/>
                    <a:pt x="8969" y="13825"/>
                  </a:cubicBezTo>
                  <a:lnTo>
                    <a:pt x="9033" y="13876"/>
                  </a:lnTo>
                  <a:cubicBezTo>
                    <a:pt x="9022" y="14070"/>
                    <a:pt x="9033" y="14528"/>
                    <a:pt x="9316" y="14813"/>
                  </a:cubicBezTo>
                  <a:cubicBezTo>
                    <a:pt x="9448" y="14946"/>
                    <a:pt x="9645" y="14989"/>
                    <a:pt x="9844" y="14989"/>
                  </a:cubicBezTo>
                  <a:cubicBezTo>
                    <a:pt x="10038" y="14989"/>
                    <a:pt x="10234" y="14947"/>
                    <a:pt x="10371" y="14911"/>
                  </a:cubicBezTo>
                  <a:lnTo>
                    <a:pt x="10701" y="15166"/>
                  </a:lnTo>
                  <a:cubicBezTo>
                    <a:pt x="10791" y="15258"/>
                    <a:pt x="10929" y="15362"/>
                    <a:pt x="11155" y="15470"/>
                  </a:cubicBezTo>
                  <a:cubicBezTo>
                    <a:pt x="11229" y="15506"/>
                    <a:pt x="11310" y="15532"/>
                    <a:pt x="11393" y="15543"/>
                  </a:cubicBezTo>
                  <a:cubicBezTo>
                    <a:pt x="11900" y="15696"/>
                    <a:pt x="12666" y="15822"/>
                    <a:pt x="13139" y="15822"/>
                  </a:cubicBezTo>
                  <a:cubicBezTo>
                    <a:pt x="13325" y="15822"/>
                    <a:pt x="13465" y="15803"/>
                    <a:pt x="13528" y="15758"/>
                  </a:cubicBezTo>
                  <a:cubicBezTo>
                    <a:pt x="13815" y="15553"/>
                    <a:pt x="13981" y="14689"/>
                    <a:pt x="13981" y="14689"/>
                  </a:cubicBezTo>
                  <a:cubicBezTo>
                    <a:pt x="13981" y="14689"/>
                    <a:pt x="15417" y="14525"/>
                    <a:pt x="15541" y="14402"/>
                  </a:cubicBezTo>
                  <a:cubicBezTo>
                    <a:pt x="15666" y="14279"/>
                    <a:pt x="15500" y="13253"/>
                    <a:pt x="15500" y="13253"/>
                  </a:cubicBezTo>
                  <a:cubicBezTo>
                    <a:pt x="15500" y="13253"/>
                    <a:pt x="16773" y="13129"/>
                    <a:pt x="16979" y="13006"/>
                  </a:cubicBezTo>
                  <a:cubicBezTo>
                    <a:pt x="17184" y="12882"/>
                    <a:pt x="16896" y="11691"/>
                    <a:pt x="16896" y="11691"/>
                  </a:cubicBezTo>
                  <a:cubicBezTo>
                    <a:pt x="16896" y="11691"/>
                    <a:pt x="18293" y="11363"/>
                    <a:pt x="17965" y="10829"/>
                  </a:cubicBezTo>
                  <a:cubicBezTo>
                    <a:pt x="17918" y="10752"/>
                    <a:pt x="17841" y="10646"/>
                    <a:pt x="17748" y="10520"/>
                  </a:cubicBezTo>
                  <a:lnTo>
                    <a:pt x="20059" y="8105"/>
                  </a:lnTo>
                  <a:lnTo>
                    <a:pt x="20133" y="8188"/>
                  </a:lnTo>
                  <a:cubicBezTo>
                    <a:pt x="20144" y="8198"/>
                    <a:pt x="20159" y="8205"/>
                    <a:pt x="20176" y="8205"/>
                  </a:cubicBezTo>
                  <a:cubicBezTo>
                    <a:pt x="20193" y="8205"/>
                    <a:pt x="20208" y="8198"/>
                    <a:pt x="20219" y="8186"/>
                  </a:cubicBezTo>
                  <a:lnTo>
                    <a:pt x="20685" y="7658"/>
                  </a:lnTo>
                  <a:lnTo>
                    <a:pt x="20912" y="7903"/>
                  </a:lnTo>
                  <a:lnTo>
                    <a:pt x="23809" y="4663"/>
                  </a:lnTo>
                  <a:lnTo>
                    <a:pt x="18899" y="1"/>
                  </a:ln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9" name="Google Shape;879;p36"/>
            <p:cNvGrpSpPr/>
            <p:nvPr/>
          </p:nvGrpSpPr>
          <p:grpSpPr>
            <a:xfrm>
              <a:off x="8121992" y="2941350"/>
              <a:ext cx="1412654" cy="938838"/>
              <a:chOff x="8121992" y="2941350"/>
              <a:chExt cx="1412654" cy="938838"/>
            </a:xfrm>
          </p:grpSpPr>
          <p:sp>
            <p:nvSpPr>
              <p:cNvPr id="880" name="Google Shape;880;p36"/>
              <p:cNvSpPr/>
              <p:nvPr/>
            </p:nvSpPr>
            <p:spPr>
              <a:xfrm>
                <a:off x="9000548" y="3056643"/>
                <a:ext cx="418329" cy="558247"/>
              </a:xfrm>
              <a:custGeom>
                <a:avLst/>
                <a:gdLst/>
                <a:ahLst/>
                <a:cxnLst/>
                <a:rect l="l" t="t" r="r" b="b"/>
                <a:pathLst>
                  <a:path w="7050" h="9408" extrusionOk="0">
                    <a:moveTo>
                      <a:pt x="3361" y="1"/>
                    </a:moveTo>
                    <a:lnTo>
                      <a:pt x="1" y="3216"/>
                    </a:lnTo>
                    <a:lnTo>
                      <a:pt x="2146" y="9407"/>
                    </a:lnTo>
                    <a:lnTo>
                      <a:pt x="7049" y="4280"/>
                    </a:lnTo>
                    <a:lnTo>
                      <a:pt x="3361" y="1"/>
                    </a:lnTo>
                    <a:close/>
                  </a:path>
                </a:pathLst>
              </a:custGeom>
              <a:solidFill>
                <a:srgbClr val="E478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36"/>
              <p:cNvSpPr/>
              <p:nvPr/>
            </p:nvSpPr>
            <p:spPr>
              <a:xfrm>
                <a:off x="8267251" y="3082930"/>
                <a:ext cx="940203" cy="797259"/>
              </a:xfrm>
              <a:custGeom>
                <a:avLst/>
                <a:gdLst/>
                <a:ahLst/>
                <a:cxnLst/>
                <a:rect l="l" t="t" r="r" b="b"/>
                <a:pathLst>
                  <a:path w="15845" h="13436" extrusionOk="0">
                    <a:moveTo>
                      <a:pt x="3542" y="0"/>
                    </a:moveTo>
                    <a:lnTo>
                      <a:pt x="0" y="4133"/>
                    </a:lnTo>
                    <a:lnTo>
                      <a:pt x="3848" y="7372"/>
                    </a:lnTo>
                    <a:cubicBezTo>
                      <a:pt x="3848" y="7372"/>
                      <a:pt x="3437" y="8481"/>
                      <a:pt x="3397" y="8771"/>
                    </a:cubicBezTo>
                    <a:cubicBezTo>
                      <a:pt x="3356" y="9058"/>
                      <a:pt x="8121" y="12671"/>
                      <a:pt x="8492" y="12959"/>
                    </a:cubicBezTo>
                    <a:cubicBezTo>
                      <a:pt x="8780" y="13185"/>
                      <a:pt x="10025" y="13435"/>
                      <a:pt x="10691" y="13435"/>
                    </a:cubicBezTo>
                    <a:cubicBezTo>
                      <a:pt x="10876" y="13435"/>
                      <a:pt x="11017" y="13416"/>
                      <a:pt x="11080" y="13372"/>
                    </a:cubicBezTo>
                    <a:cubicBezTo>
                      <a:pt x="11367" y="13165"/>
                      <a:pt x="11531" y="12303"/>
                      <a:pt x="11531" y="12303"/>
                    </a:cubicBezTo>
                    <a:cubicBezTo>
                      <a:pt x="11531" y="12303"/>
                      <a:pt x="12969" y="12139"/>
                      <a:pt x="13093" y="12016"/>
                    </a:cubicBezTo>
                    <a:cubicBezTo>
                      <a:pt x="13214" y="11893"/>
                      <a:pt x="13050" y="10865"/>
                      <a:pt x="13050" y="10865"/>
                    </a:cubicBezTo>
                    <a:cubicBezTo>
                      <a:pt x="13050" y="10865"/>
                      <a:pt x="14325" y="10741"/>
                      <a:pt x="14529" y="10618"/>
                    </a:cubicBezTo>
                    <a:cubicBezTo>
                      <a:pt x="14736" y="10494"/>
                      <a:pt x="14448" y="9305"/>
                      <a:pt x="14448" y="9305"/>
                    </a:cubicBezTo>
                    <a:cubicBezTo>
                      <a:pt x="14448" y="9305"/>
                      <a:pt x="15845" y="8975"/>
                      <a:pt x="15515" y="8441"/>
                    </a:cubicBezTo>
                    <a:cubicBezTo>
                      <a:pt x="15187" y="7906"/>
                      <a:pt x="13504" y="5976"/>
                      <a:pt x="13504" y="5976"/>
                    </a:cubicBezTo>
                    <a:cubicBezTo>
                      <a:pt x="13504" y="5976"/>
                      <a:pt x="9888" y="1582"/>
                      <a:pt x="9764" y="1499"/>
                    </a:cubicBezTo>
                    <a:cubicBezTo>
                      <a:pt x="9761" y="1496"/>
                      <a:pt x="9756" y="1495"/>
                      <a:pt x="9750" y="1495"/>
                    </a:cubicBezTo>
                    <a:cubicBezTo>
                      <a:pt x="9534" y="1495"/>
                      <a:pt x="7674" y="2878"/>
                      <a:pt x="7674" y="2878"/>
                    </a:cubicBezTo>
                    <a:lnTo>
                      <a:pt x="3542" y="0"/>
                    </a:ln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36"/>
              <p:cNvSpPr/>
              <p:nvPr/>
            </p:nvSpPr>
            <p:spPr>
              <a:xfrm>
                <a:off x="8674606" y="3149566"/>
                <a:ext cx="512023" cy="282862"/>
              </a:xfrm>
              <a:custGeom>
                <a:avLst/>
                <a:gdLst/>
                <a:ahLst/>
                <a:cxnLst/>
                <a:rect l="l" t="t" r="r" b="b"/>
                <a:pathLst>
                  <a:path w="8629" h="4767" extrusionOk="0">
                    <a:moveTo>
                      <a:pt x="3429" y="1"/>
                    </a:moveTo>
                    <a:cubicBezTo>
                      <a:pt x="3429" y="1"/>
                      <a:pt x="1" y="4289"/>
                      <a:pt x="705" y="4291"/>
                    </a:cubicBezTo>
                    <a:cubicBezTo>
                      <a:pt x="713" y="4291"/>
                      <a:pt x="721" y="4291"/>
                      <a:pt x="728" y="4291"/>
                    </a:cubicBezTo>
                    <a:cubicBezTo>
                      <a:pt x="2886" y="4291"/>
                      <a:pt x="3657" y="2223"/>
                      <a:pt x="3657" y="2223"/>
                    </a:cubicBezTo>
                    <a:cubicBezTo>
                      <a:pt x="3657" y="2223"/>
                      <a:pt x="3659" y="2223"/>
                      <a:pt x="3664" y="2223"/>
                    </a:cubicBezTo>
                    <a:cubicBezTo>
                      <a:pt x="3758" y="2223"/>
                      <a:pt x="4731" y="2232"/>
                      <a:pt x="4721" y="2634"/>
                    </a:cubicBezTo>
                    <a:cubicBezTo>
                      <a:pt x="4686" y="4285"/>
                      <a:pt x="5406" y="4766"/>
                      <a:pt x="6206" y="4766"/>
                    </a:cubicBezTo>
                    <a:cubicBezTo>
                      <a:pt x="7060" y="4766"/>
                      <a:pt x="8004" y="4218"/>
                      <a:pt x="8218" y="3962"/>
                    </a:cubicBezTo>
                    <a:cubicBezTo>
                      <a:pt x="8628" y="3466"/>
                      <a:pt x="7888" y="825"/>
                      <a:pt x="7888" y="825"/>
                    </a:cubicBezTo>
                    <a:lnTo>
                      <a:pt x="3429" y="1"/>
                    </a:lnTo>
                    <a:close/>
                  </a:path>
                </a:pathLst>
              </a:custGeom>
              <a:solidFill>
                <a:srgbClr val="E478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36"/>
              <p:cNvSpPr/>
              <p:nvPr/>
            </p:nvSpPr>
            <p:spPr>
              <a:xfrm>
                <a:off x="8735842" y="3303666"/>
                <a:ext cx="37442" cy="77435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305" extrusionOk="0">
                    <a:moveTo>
                      <a:pt x="346" y="0"/>
                    </a:moveTo>
                    <a:cubicBezTo>
                      <a:pt x="304" y="0"/>
                      <a:pt x="264" y="49"/>
                      <a:pt x="299" y="94"/>
                    </a:cubicBezTo>
                    <a:cubicBezTo>
                      <a:pt x="301" y="96"/>
                      <a:pt x="507" y="400"/>
                      <a:pt x="439" y="720"/>
                    </a:cubicBezTo>
                    <a:cubicBezTo>
                      <a:pt x="397" y="909"/>
                      <a:pt x="267" y="1071"/>
                      <a:pt x="50" y="1199"/>
                    </a:cubicBezTo>
                    <a:cubicBezTo>
                      <a:pt x="1" y="1228"/>
                      <a:pt x="22" y="1305"/>
                      <a:pt x="80" y="1305"/>
                    </a:cubicBezTo>
                    <a:cubicBezTo>
                      <a:pt x="90" y="1305"/>
                      <a:pt x="101" y="1303"/>
                      <a:pt x="109" y="1296"/>
                    </a:cubicBezTo>
                    <a:cubicBezTo>
                      <a:pt x="354" y="1152"/>
                      <a:pt x="503" y="964"/>
                      <a:pt x="550" y="743"/>
                    </a:cubicBezTo>
                    <a:cubicBezTo>
                      <a:pt x="631" y="373"/>
                      <a:pt x="403" y="43"/>
                      <a:pt x="392" y="28"/>
                    </a:cubicBezTo>
                    <a:cubicBezTo>
                      <a:pt x="380" y="8"/>
                      <a:pt x="363" y="0"/>
                      <a:pt x="3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36"/>
              <p:cNvSpPr/>
              <p:nvPr/>
            </p:nvSpPr>
            <p:spPr>
              <a:xfrm>
                <a:off x="8711276" y="3277973"/>
                <a:ext cx="426993" cy="162229"/>
              </a:xfrm>
              <a:custGeom>
                <a:avLst/>
                <a:gdLst/>
                <a:ahLst/>
                <a:cxnLst/>
                <a:rect l="l" t="t" r="r" b="b"/>
                <a:pathLst>
                  <a:path w="7196" h="2734" extrusionOk="0">
                    <a:moveTo>
                      <a:pt x="3035" y="1"/>
                    </a:moveTo>
                    <a:cubicBezTo>
                      <a:pt x="3014" y="1"/>
                      <a:pt x="2996" y="13"/>
                      <a:pt x="2986" y="33"/>
                    </a:cubicBezTo>
                    <a:cubicBezTo>
                      <a:pt x="2974" y="55"/>
                      <a:pt x="1942" y="2118"/>
                      <a:pt x="477" y="2118"/>
                    </a:cubicBezTo>
                    <a:cubicBezTo>
                      <a:pt x="355" y="2118"/>
                      <a:pt x="229" y="2104"/>
                      <a:pt x="100" y="2072"/>
                    </a:cubicBezTo>
                    <a:cubicBezTo>
                      <a:pt x="93" y="2070"/>
                      <a:pt x="87" y="2069"/>
                      <a:pt x="80" y="2069"/>
                    </a:cubicBezTo>
                    <a:cubicBezTo>
                      <a:pt x="17" y="2069"/>
                      <a:pt x="1" y="2171"/>
                      <a:pt x="74" y="2183"/>
                    </a:cubicBezTo>
                    <a:cubicBezTo>
                      <a:pt x="208" y="2216"/>
                      <a:pt x="343" y="2232"/>
                      <a:pt x="479" y="2232"/>
                    </a:cubicBezTo>
                    <a:cubicBezTo>
                      <a:pt x="1076" y="2232"/>
                      <a:pt x="1682" y="1912"/>
                      <a:pt x="2252" y="1291"/>
                    </a:cubicBezTo>
                    <a:cubicBezTo>
                      <a:pt x="2571" y="936"/>
                      <a:pt x="2843" y="544"/>
                      <a:pt x="3069" y="125"/>
                    </a:cubicBezTo>
                    <a:lnTo>
                      <a:pt x="4046" y="370"/>
                    </a:lnTo>
                    <a:cubicBezTo>
                      <a:pt x="4035" y="627"/>
                      <a:pt x="4024" y="1836"/>
                      <a:pt x="4603" y="2421"/>
                    </a:cubicBezTo>
                    <a:cubicBezTo>
                      <a:pt x="4810" y="2628"/>
                      <a:pt x="5067" y="2734"/>
                      <a:pt x="5371" y="2734"/>
                    </a:cubicBezTo>
                    <a:cubicBezTo>
                      <a:pt x="5395" y="2734"/>
                      <a:pt x="5416" y="2734"/>
                      <a:pt x="5440" y="2732"/>
                    </a:cubicBezTo>
                    <a:cubicBezTo>
                      <a:pt x="6942" y="2657"/>
                      <a:pt x="7178" y="1827"/>
                      <a:pt x="7187" y="1793"/>
                    </a:cubicBezTo>
                    <a:cubicBezTo>
                      <a:pt x="7195" y="1761"/>
                      <a:pt x="7178" y="1732"/>
                      <a:pt x="7146" y="1723"/>
                    </a:cubicBezTo>
                    <a:cubicBezTo>
                      <a:pt x="7141" y="1722"/>
                      <a:pt x="7136" y="1721"/>
                      <a:pt x="7131" y="1721"/>
                    </a:cubicBezTo>
                    <a:cubicBezTo>
                      <a:pt x="7106" y="1721"/>
                      <a:pt x="7083" y="1737"/>
                      <a:pt x="7076" y="1763"/>
                    </a:cubicBezTo>
                    <a:cubicBezTo>
                      <a:pt x="7074" y="1770"/>
                      <a:pt x="6846" y="2549"/>
                      <a:pt x="5433" y="2617"/>
                    </a:cubicBezTo>
                    <a:cubicBezTo>
                      <a:pt x="5413" y="2618"/>
                      <a:pt x="5392" y="2618"/>
                      <a:pt x="5372" y="2618"/>
                    </a:cubicBezTo>
                    <a:cubicBezTo>
                      <a:pt x="5101" y="2618"/>
                      <a:pt x="4868" y="2525"/>
                      <a:pt x="4684" y="2340"/>
                    </a:cubicBezTo>
                    <a:cubicBezTo>
                      <a:pt x="4084" y="1734"/>
                      <a:pt x="4161" y="342"/>
                      <a:pt x="4161" y="327"/>
                    </a:cubicBezTo>
                    <a:cubicBezTo>
                      <a:pt x="4163" y="299"/>
                      <a:pt x="4143" y="276"/>
                      <a:pt x="4118" y="269"/>
                    </a:cubicBezTo>
                    <a:lnTo>
                      <a:pt x="3052" y="3"/>
                    </a:lnTo>
                    <a:cubicBezTo>
                      <a:pt x="3046" y="2"/>
                      <a:pt x="3040" y="1"/>
                      <a:pt x="30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36"/>
              <p:cNvSpPr/>
              <p:nvPr/>
            </p:nvSpPr>
            <p:spPr>
              <a:xfrm>
                <a:off x="8837488" y="3191577"/>
                <a:ext cx="36196" cy="44325"/>
              </a:xfrm>
              <a:custGeom>
                <a:avLst/>
                <a:gdLst/>
                <a:ahLst/>
                <a:cxnLst/>
                <a:rect l="l" t="t" r="r" b="b"/>
                <a:pathLst>
                  <a:path w="610" h="747" extrusionOk="0">
                    <a:moveTo>
                      <a:pt x="86" y="0"/>
                    </a:moveTo>
                    <a:cubicBezTo>
                      <a:pt x="40" y="0"/>
                      <a:pt x="0" y="62"/>
                      <a:pt x="48" y="102"/>
                    </a:cubicBezTo>
                    <a:cubicBezTo>
                      <a:pt x="159" y="206"/>
                      <a:pt x="454" y="517"/>
                      <a:pt x="491" y="702"/>
                    </a:cubicBezTo>
                    <a:cubicBezTo>
                      <a:pt x="497" y="727"/>
                      <a:pt x="520" y="747"/>
                      <a:pt x="548" y="747"/>
                    </a:cubicBezTo>
                    <a:lnTo>
                      <a:pt x="559" y="747"/>
                    </a:lnTo>
                    <a:cubicBezTo>
                      <a:pt x="591" y="740"/>
                      <a:pt x="610" y="710"/>
                      <a:pt x="603" y="678"/>
                    </a:cubicBezTo>
                    <a:cubicBezTo>
                      <a:pt x="552" y="421"/>
                      <a:pt x="144" y="36"/>
                      <a:pt x="127" y="19"/>
                    </a:cubicBezTo>
                    <a:cubicBezTo>
                      <a:pt x="114" y="6"/>
                      <a:pt x="100" y="0"/>
                      <a:pt x="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36"/>
              <p:cNvSpPr/>
              <p:nvPr/>
            </p:nvSpPr>
            <p:spPr>
              <a:xfrm>
                <a:off x="8857544" y="3164282"/>
                <a:ext cx="50378" cy="71620"/>
              </a:xfrm>
              <a:custGeom>
                <a:avLst/>
                <a:gdLst/>
                <a:ahLst/>
                <a:cxnLst/>
                <a:rect l="l" t="t" r="r" b="b"/>
                <a:pathLst>
                  <a:path w="849" h="1207" extrusionOk="0">
                    <a:moveTo>
                      <a:pt x="81" y="1"/>
                    </a:moveTo>
                    <a:cubicBezTo>
                      <a:pt x="22" y="1"/>
                      <a:pt x="1" y="99"/>
                      <a:pt x="72" y="115"/>
                    </a:cubicBezTo>
                    <a:cubicBezTo>
                      <a:pt x="714" y="291"/>
                      <a:pt x="548" y="1104"/>
                      <a:pt x="540" y="1138"/>
                    </a:cubicBezTo>
                    <a:cubicBezTo>
                      <a:pt x="534" y="1168"/>
                      <a:pt x="553" y="1200"/>
                      <a:pt x="585" y="1207"/>
                    </a:cubicBezTo>
                    <a:lnTo>
                      <a:pt x="597" y="1207"/>
                    </a:lnTo>
                    <a:cubicBezTo>
                      <a:pt x="623" y="1207"/>
                      <a:pt x="646" y="1187"/>
                      <a:pt x="653" y="1162"/>
                    </a:cubicBezTo>
                    <a:cubicBezTo>
                      <a:pt x="655" y="1153"/>
                      <a:pt x="848" y="211"/>
                      <a:pt x="101" y="4"/>
                    </a:cubicBezTo>
                    <a:cubicBezTo>
                      <a:pt x="94" y="2"/>
                      <a:pt x="88" y="1"/>
                      <a:pt x="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36"/>
              <p:cNvSpPr/>
              <p:nvPr/>
            </p:nvSpPr>
            <p:spPr>
              <a:xfrm>
                <a:off x="8459447" y="3442160"/>
                <a:ext cx="483601" cy="421474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7103" extrusionOk="0">
                    <a:moveTo>
                      <a:pt x="3371" y="1"/>
                    </a:moveTo>
                    <a:cubicBezTo>
                      <a:pt x="2910" y="1"/>
                      <a:pt x="598" y="2880"/>
                      <a:pt x="598" y="2880"/>
                    </a:cubicBezTo>
                    <a:cubicBezTo>
                      <a:pt x="598" y="2880"/>
                      <a:pt x="0" y="3659"/>
                      <a:pt x="552" y="4315"/>
                    </a:cubicBezTo>
                    <a:cubicBezTo>
                      <a:pt x="744" y="4544"/>
                      <a:pt x="969" y="4618"/>
                      <a:pt x="1181" y="4618"/>
                    </a:cubicBezTo>
                    <a:cubicBezTo>
                      <a:pt x="1578" y="4618"/>
                      <a:pt x="1928" y="4357"/>
                      <a:pt x="1928" y="4357"/>
                    </a:cubicBezTo>
                    <a:lnTo>
                      <a:pt x="1928" y="4357"/>
                    </a:lnTo>
                    <a:cubicBezTo>
                      <a:pt x="1928" y="4357"/>
                      <a:pt x="1837" y="4972"/>
                      <a:pt x="2067" y="5466"/>
                    </a:cubicBezTo>
                    <a:cubicBezTo>
                      <a:pt x="2132" y="5607"/>
                      <a:pt x="2266" y="5658"/>
                      <a:pt x="2422" y="5658"/>
                    </a:cubicBezTo>
                    <a:cubicBezTo>
                      <a:pt x="2814" y="5658"/>
                      <a:pt x="3352" y="5343"/>
                      <a:pt x="3352" y="5343"/>
                    </a:cubicBezTo>
                    <a:lnTo>
                      <a:pt x="3352" y="5343"/>
                    </a:lnTo>
                    <a:cubicBezTo>
                      <a:pt x="3352" y="5343"/>
                      <a:pt x="3261" y="6000"/>
                      <a:pt x="3629" y="6371"/>
                    </a:cubicBezTo>
                    <a:cubicBezTo>
                      <a:pt x="3761" y="6503"/>
                      <a:pt x="3958" y="6545"/>
                      <a:pt x="4157" y="6545"/>
                    </a:cubicBezTo>
                    <a:cubicBezTo>
                      <a:pt x="4511" y="6545"/>
                      <a:pt x="4869" y="6411"/>
                      <a:pt x="4870" y="6411"/>
                    </a:cubicBezTo>
                    <a:lnTo>
                      <a:pt x="4870" y="6411"/>
                    </a:lnTo>
                    <a:cubicBezTo>
                      <a:pt x="4870" y="6411"/>
                      <a:pt x="4804" y="6707"/>
                      <a:pt x="5465" y="7026"/>
                    </a:cubicBezTo>
                    <a:cubicBezTo>
                      <a:pt x="5575" y="7079"/>
                      <a:pt x="5684" y="7103"/>
                      <a:pt x="5789" y="7103"/>
                    </a:cubicBezTo>
                    <a:cubicBezTo>
                      <a:pt x="6506" y="7103"/>
                      <a:pt x="7123" y="6013"/>
                      <a:pt x="7511" y="5466"/>
                    </a:cubicBezTo>
                    <a:cubicBezTo>
                      <a:pt x="8149" y="4562"/>
                      <a:pt x="7717" y="3372"/>
                      <a:pt x="7623" y="3125"/>
                    </a:cubicBezTo>
                    <a:cubicBezTo>
                      <a:pt x="7620" y="3115"/>
                      <a:pt x="7613" y="3110"/>
                      <a:pt x="7602" y="3110"/>
                    </a:cubicBezTo>
                    <a:cubicBezTo>
                      <a:pt x="7456" y="3110"/>
                      <a:pt x="6679" y="4090"/>
                      <a:pt x="6094" y="4856"/>
                    </a:cubicBezTo>
                    <a:lnTo>
                      <a:pt x="6094" y="4856"/>
                    </a:lnTo>
                    <a:cubicBezTo>
                      <a:pt x="6200" y="4688"/>
                      <a:pt x="6314" y="4494"/>
                      <a:pt x="6432" y="4274"/>
                    </a:cubicBezTo>
                    <a:cubicBezTo>
                      <a:pt x="6934" y="3339"/>
                      <a:pt x="6481" y="2060"/>
                      <a:pt x="6188" y="2060"/>
                    </a:cubicBezTo>
                    <a:cubicBezTo>
                      <a:pt x="6159" y="2060"/>
                      <a:pt x="6133" y="2072"/>
                      <a:pt x="6108" y="2097"/>
                    </a:cubicBezTo>
                    <a:cubicBezTo>
                      <a:pt x="5834" y="2385"/>
                      <a:pt x="3950" y="4604"/>
                      <a:pt x="3950" y="4604"/>
                    </a:cubicBezTo>
                    <a:cubicBezTo>
                      <a:pt x="3950" y="4604"/>
                      <a:pt x="4561" y="3772"/>
                      <a:pt x="4961" y="2961"/>
                    </a:cubicBezTo>
                    <a:cubicBezTo>
                      <a:pt x="5523" y="1825"/>
                      <a:pt x="5246" y="1244"/>
                      <a:pt x="5014" y="1080"/>
                    </a:cubicBezTo>
                    <a:cubicBezTo>
                      <a:pt x="5008" y="1075"/>
                      <a:pt x="5000" y="1073"/>
                      <a:pt x="4990" y="1073"/>
                    </a:cubicBezTo>
                    <a:cubicBezTo>
                      <a:pt x="4700" y="1073"/>
                      <a:pt x="2977" y="3087"/>
                      <a:pt x="2508" y="3643"/>
                    </a:cubicBezTo>
                    <a:lnTo>
                      <a:pt x="2508" y="3643"/>
                    </a:lnTo>
                    <a:cubicBezTo>
                      <a:pt x="2753" y="3345"/>
                      <a:pt x="3322" y="2619"/>
                      <a:pt x="3676" y="1893"/>
                    </a:cubicBezTo>
                    <a:cubicBezTo>
                      <a:pt x="4135" y="950"/>
                      <a:pt x="4082" y="248"/>
                      <a:pt x="3399" y="5"/>
                    </a:cubicBezTo>
                    <a:cubicBezTo>
                      <a:pt x="3391" y="2"/>
                      <a:pt x="3381" y="1"/>
                      <a:pt x="3371" y="1"/>
                    </a:cubicBezTo>
                    <a:close/>
                  </a:path>
                </a:pathLst>
              </a:custGeom>
              <a:solidFill>
                <a:srgbClr val="E478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36"/>
              <p:cNvSpPr/>
              <p:nvPr/>
            </p:nvSpPr>
            <p:spPr>
              <a:xfrm>
                <a:off x="8612360" y="3459012"/>
                <a:ext cx="73816" cy="87285"/>
              </a:xfrm>
              <a:custGeom>
                <a:avLst/>
                <a:gdLst/>
                <a:ahLst/>
                <a:cxnLst/>
                <a:rect l="l" t="t" r="r" b="b"/>
                <a:pathLst>
                  <a:path w="1244" h="1471" extrusionOk="0">
                    <a:moveTo>
                      <a:pt x="543" y="1"/>
                    </a:moveTo>
                    <a:cubicBezTo>
                      <a:pt x="522" y="1"/>
                      <a:pt x="501" y="11"/>
                      <a:pt x="490" y="36"/>
                    </a:cubicBezTo>
                    <a:cubicBezTo>
                      <a:pt x="1" y="1173"/>
                      <a:pt x="124" y="1402"/>
                      <a:pt x="201" y="1449"/>
                    </a:cubicBezTo>
                    <a:cubicBezTo>
                      <a:pt x="222" y="1464"/>
                      <a:pt x="247" y="1471"/>
                      <a:pt x="273" y="1471"/>
                    </a:cubicBezTo>
                    <a:cubicBezTo>
                      <a:pt x="401" y="1471"/>
                      <a:pt x="639" y="1313"/>
                      <a:pt x="1207" y="638"/>
                    </a:cubicBezTo>
                    <a:cubicBezTo>
                      <a:pt x="1244" y="594"/>
                      <a:pt x="1204" y="543"/>
                      <a:pt x="1161" y="543"/>
                    </a:cubicBezTo>
                    <a:cubicBezTo>
                      <a:pt x="1146" y="543"/>
                      <a:pt x="1130" y="549"/>
                      <a:pt x="1118" y="564"/>
                    </a:cubicBezTo>
                    <a:cubicBezTo>
                      <a:pt x="516" y="1284"/>
                      <a:pt x="327" y="1355"/>
                      <a:pt x="276" y="1355"/>
                    </a:cubicBezTo>
                    <a:cubicBezTo>
                      <a:pt x="267" y="1355"/>
                      <a:pt x="262" y="1353"/>
                      <a:pt x="260" y="1351"/>
                    </a:cubicBezTo>
                    <a:cubicBezTo>
                      <a:pt x="171" y="1298"/>
                      <a:pt x="328" y="704"/>
                      <a:pt x="596" y="81"/>
                    </a:cubicBezTo>
                    <a:cubicBezTo>
                      <a:pt x="617" y="36"/>
                      <a:pt x="580" y="1"/>
                      <a:pt x="5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36"/>
              <p:cNvSpPr/>
              <p:nvPr/>
            </p:nvSpPr>
            <p:spPr>
              <a:xfrm>
                <a:off x="8566255" y="3571338"/>
                <a:ext cx="104375" cy="128525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2166" extrusionOk="0">
                    <a:moveTo>
                      <a:pt x="1675" y="0"/>
                    </a:moveTo>
                    <a:cubicBezTo>
                      <a:pt x="1654" y="0"/>
                      <a:pt x="1635" y="10"/>
                      <a:pt x="1631" y="33"/>
                    </a:cubicBezTo>
                    <a:cubicBezTo>
                      <a:pt x="1339" y="867"/>
                      <a:pt x="52" y="2055"/>
                      <a:pt x="39" y="2068"/>
                    </a:cubicBezTo>
                    <a:cubicBezTo>
                      <a:pt x="1" y="2102"/>
                      <a:pt x="26" y="2165"/>
                      <a:pt x="80" y="2165"/>
                    </a:cubicBezTo>
                    <a:cubicBezTo>
                      <a:pt x="92" y="2165"/>
                      <a:pt x="105" y="2161"/>
                      <a:pt x="116" y="2151"/>
                    </a:cubicBezTo>
                    <a:cubicBezTo>
                      <a:pt x="169" y="2102"/>
                      <a:pt x="1437" y="931"/>
                      <a:pt x="1737" y="71"/>
                    </a:cubicBezTo>
                    <a:cubicBezTo>
                      <a:pt x="1758" y="33"/>
                      <a:pt x="1713" y="0"/>
                      <a:pt x="16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36"/>
              <p:cNvSpPr/>
              <p:nvPr/>
            </p:nvSpPr>
            <p:spPr>
              <a:xfrm>
                <a:off x="8653897" y="3663786"/>
                <a:ext cx="81292" cy="90727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529" extrusionOk="0">
                    <a:moveTo>
                      <a:pt x="1299" y="0"/>
                    </a:moveTo>
                    <a:cubicBezTo>
                      <a:pt x="1276" y="0"/>
                      <a:pt x="1254" y="13"/>
                      <a:pt x="1246" y="41"/>
                    </a:cubicBezTo>
                    <a:cubicBezTo>
                      <a:pt x="1103" y="533"/>
                      <a:pt x="54" y="1420"/>
                      <a:pt x="43" y="1429"/>
                    </a:cubicBezTo>
                    <a:cubicBezTo>
                      <a:pt x="1" y="1463"/>
                      <a:pt x="26" y="1529"/>
                      <a:pt x="79" y="1529"/>
                    </a:cubicBezTo>
                    <a:cubicBezTo>
                      <a:pt x="92" y="1529"/>
                      <a:pt x="105" y="1525"/>
                      <a:pt x="116" y="1516"/>
                    </a:cubicBezTo>
                    <a:cubicBezTo>
                      <a:pt x="160" y="1480"/>
                      <a:pt x="1203" y="599"/>
                      <a:pt x="1356" y="73"/>
                    </a:cubicBezTo>
                    <a:cubicBezTo>
                      <a:pt x="1369" y="29"/>
                      <a:pt x="1334" y="0"/>
                      <a:pt x="12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36"/>
              <p:cNvSpPr/>
              <p:nvPr/>
            </p:nvSpPr>
            <p:spPr>
              <a:xfrm>
                <a:off x="8747591" y="3710841"/>
                <a:ext cx="83369" cy="103544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1745" extrusionOk="0">
                    <a:moveTo>
                      <a:pt x="1327" y="1"/>
                    </a:moveTo>
                    <a:cubicBezTo>
                      <a:pt x="1309" y="1"/>
                      <a:pt x="1291" y="10"/>
                      <a:pt x="1280" y="32"/>
                    </a:cubicBezTo>
                    <a:cubicBezTo>
                      <a:pt x="986" y="555"/>
                      <a:pt x="31" y="1638"/>
                      <a:pt x="22" y="1649"/>
                    </a:cubicBezTo>
                    <a:cubicBezTo>
                      <a:pt x="1" y="1672"/>
                      <a:pt x="3" y="1709"/>
                      <a:pt x="26" y="1730"/>
                    </a:cubicBezTo>
                    <a:cubicBezTo>
                      <a:pt x="37" y="1738"/>
                      <a:pt x="50" y="1745"/>
                      <a:pt x="65" y="1745"/>
                    </a:cubicBezTo>
                    <a:cubicBezTo>
                      <a:pt x="82" y="1745"/>
                      <a:pt x="97" y="1736"/>
                      <a:pt x="107" y="1726"/>
                    </a:cubicBezTo>
                    <a:cubicBezTo>
                      <a:pt x="148" y="1681"/>
                      <a:pt x="1080" y="621"/>
                      <a:pt x="1380" y="87"/>
                    </a:cubicBezTo>
                    <a:cubicBezTo>
                      <a:pt x="1405" y="42"/>
                      <a:pt x="1366" y="1"/>
                      <a:pt x="13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36"/>
              <p:cNvSpPr/>
              <p:nvPr/>
            </p:nvSpPr>
            <p:spPr>
              <a:xfrm>
                <a:off x="8675140" y="3521138"/>
                <a:ext cx="73519" cy="72748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226" extrusionOk="0">
                    <a:moveTo>
                      <a:pt x="750" y="1"/>
                    </a:moveTo>
                    <a:cubicBezTo>
                      <a:pt x="734" y="1"/>
                      <a:pt x="717" y="8"/>
                      <a:pt x="705" y="26"/>
                    </a:cubicBezTo>
                    <a:cubicBezTo>
                      <a:pt x="586" y="175"/>
                      <a:pt x="0" y="930"/>
                      <a:pt x="166" y="1166"/>
                    </a:cubicBezTo>
                    <a:cubicBezTo>
                      <a:pt x="192" y="1200"/>
                      <a:pt x="230" y="1224"/>
                      <a:pt x="273" y="1226"/>
                    </a:cubicBezTo>
                    <a:lnTo>
                      <a:pt x="285" y="1226"/>
                    </a:lnTo>
                    <a:cubicBezTo>
                      <a:pt x="543" y="1226"/>
                      <a:pt x="1090" y="647"/>
                      <a:pt x="1198" y="530"/>
                    </a:cubicBezTo>
                    <a:cubicBezTo>
                      <a:pt x="1239" y="487"/>
                      <a:pt x="1200" y="432"/>
                      <a:pt x="1156" y="432"/>
                    </a:cubicBezTo>
                    <a:cubicBezTo>
                      <a:pt x="1142" y="432"/>
                      <a:pt x="1128" y="438"/>
                      <a:pt x="1115" y="451"/>
                    </a:cubicBezTo>
                    <a:cubicBezTo>
                      <a:pt x="879" y="707"/>
                      <a:pt x="450" y="1111"/>
                      <a:pt x="288" y="1111"/>
                    </a:cubicBezTo>
                    <a:cubicBezTo>
                      <a:pt x="286" y="1111"/>
                      <a:pt x="284" y="1111"/>
                      <a:pt x="281" y="1111"/>
                    </a:cubicBezTo>
                    <a:cubicBezTo>
                      <a:pt x="273" y="1111"/>
                      <a:pt x="266" y="1107"/>
                      <a:pt x="260" y="1100"/>
                    </a:cubicBezTo>
                    <a:cubicBezTo>
                      <a:pt x="183" y="990"/>
                      <a:pt x="477" y="494"/>
                      <a:pt x="794" y="98"/>
                    </a:cubicBezTo>
                    <a:cubicBezTo>
                      <a:pt x="835" y="54"/>
                      <a:pt x="793" y="1"/>
                      <a:pt x="7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36"/>
              <p:cNvSpPr/>
              <p:nvPr/>
            </p:nvSpPr>
            <p:spPr>
              <a:xfrm>
                <a:off x="8769309" y="3587597"/>
                <a:ext cx="71086" cy="67823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1143" extrusionOk="0">
                    <a:moveTo>
                      <a:pt x="511" y="1"/>
                    </a:moveTo>
                    <a:cubicBezTo>
                      <a:pt x="493" y="1"/>
                      <a:pt x="475" y="9"/>
                      <a:pt x="463" y="29"/>
                    </a:cubicBezTo>
                    <a:cubicBezTo>
                      <a:pt x="352" y="225"/>
                      <a:pt x="1" y="883"/>
                      <a:pt x="116" y="1078"/>
                    </a:cubicBezTo>
                    <a:cubicBezTo>
                      <a:pt x="138" y="1117"/>
                      <a:pt x="182" y="1142"/>
                      <a:pt x="229" y="1142"/>
                    </a:cubicBezTo>
                    <a:cubicBezTo>
                      <a:pt x="231" y="1142"/>
                      <a:pt x="233" y="1142"/>
                      <a:pt x="235" y="1142"/>
                    </a:cubicBezTo>
                    <a:cubicBezTo>
                      <a:pt x="554" y="1142"/>
                      <a:pt x="1097" y="449"/>
                      <a:pt x="1159" y="370"/>
                    </a:cubicBezTo>
                    <a:cubicBezTo>
                      <a:pt x="1197" y="325"/>
                      <a:pt x="1157" y="274"/>
                      <a:pt x="1113" y="274"/>
                    </a:cubicBezTo>
                    <a:cubicBezTo>
                      <a:pt x="1097" y="274"/>
                      <a:pt x="1080" y="281"/>
                      <a:pt x="1067" y="300"/>
                    </a:cubicBezTo>
                    <a:cubicBezTo>
                      <a:pt x="912" y="502"/>
                      <a:pt x="456" y="1027"/>
                      <a:pt x="235" y="1027"/>
                    </a:cubicBezTo>
                    <a:cubicBezTo>
                      <a:pt x="218" y="1027"/>
                      <a:pt x="216" y="1023"/>
                      <a:pt x="214" y="1019"/>
                    </a:cubicBezTo>
                    <a:cubicBezTo>
                      <a:pt x="158" y="925"/>
                      <a:pt x="350" y="459"/>
                      <a:pt x="563" y="85"/>
                    </a:cubicBezTo>
                    <a:cubicBezTo>
                      <a:pt x="586" y="40"/>
                      <a:pt x="549" y="1"/>
                      <a:pt x="5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36"/>
              <p:cNvSpPr/>
              <p:nvPr/>
            </p:nvSpPr>
            <p:spPr>
              <a:xfrm>
                <a:off x="8860274" y="3656250"/>
                <a:ext cx="54590" cy="54234"/>
              </a:xfrm>
              <a:custGeom>
                <a:avLst/>
                <a:gdLst/>
                <a:ahLst/>
                <a:cxnLst/>
                <a:rect l="l" t="t" r="r" b="b"/>
                <a:pathLst>
                  <a:path w="920" h="914" extrusionOk="0">
                    <a:moveTo>
                      <a:pt x="285" y="1"/>
                    </a:moveTo>
                    <a:cubicBezTo>
                      <a:pt x="264" y="1"/>
                      <a:pt x="243" y="12"/>
                      <a:pt x="232" y="39"/>
                    </a:cubicBezTo>
                    <a:cubicBezTo>
                      <a:pt x="141" y="311"/>
                      <a:pt x="0" y="783"/>
                      <a:pt x="109" y="886"/>
                    </a:cubicBezTo>
                    <a:cubicBezTo>
                      <a:pt x="126" y="903"/>
                      <a:pt x="149" y="913"/>
                      <a:pt x="175" y="913"/>
                    </a:cubicBezTo>
                    <a:cubicBezTo>
                      <a:pt x="192" y="911"/>
                      <a:pt x="207" y="907"/>
                      <a:pt x="224" y="900"/>
                    </a:cubicBezTo>
                    <a:cubicBezTo>
                      <a:pt x="445" y="811"/>
                      <a:pt x="845" y="279"/>
                      <a:pt x="890" y="217"/>
                    </a:cubicBezTo>
                    <a:cubicBezTo>
                      <a:pt x="919" y="174"/>
                      <a:pt x="882" y="127"/>
                      <a:pt x="842" y="127"/>
                    </a:cubicBezTo>
                    <a:cubicBezTo>
                      <a:pt x="826" y="127"/>
                      <a:pt x="811" y="134"/>
                      <a:pt x="798" y="149"/>
                    </a:cubicBezTo>
                    <a:cubicBezTo>
                      <a:pt x="683" y="305"/>
                      <a:pt x="356" y="713"/>
                      <a:pt x="183" y="792"/>
                    </a:cubicBezTo>
                    <a:cubicBezTo>
                      <a:pt x="162" y="715"/>
                      <a:pt x="230" y="398"/>
                      <a:pt x="341" y="75"/>
                    </a:cubicBezTo>
                    <a:cubicBezTo>
                      <a:pt x="354" y="31"/>
                      <a:pt x="319" y="1"/>
                      <a:pt x="2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36"/>
              <p:cNvSpPr/>
              <p:nvPr/>
            </p:nvSpPr>
            <p:spPr>
              <a:xfrm>
                <a:off x="8538485" y="3576322"/>
                <a:ext cx="53226" cy="45987"/>
              </a:xfrm>
              <a:custGeom>
                <a:avLst/>
                <a:gdLst/>
                <a:ahLst/>
                <a:cxnLst/>
                <a:rect l="l" t="t" r="r" b="b"/>
                <a:pathLst>
                  <a:path w="897" h="775" extrusionOk="0">
                    <a:moveTo>
                      <a:pt x="77" y="1"/>
                    </a:moveTo>
                    <a:cubicBezTo>
                      <a:pt x="38" y="1"/>
                      <a:pt x="0" y="41"/>
                      <a:pt x="26" y="87"/>
                    </a:cubicBezTo>
                    <a:cubicBezTo>
                      <a:pt x="37" y="106"/>
                      <a:pt x="316" y="600"/>
                      <a:pt x="797" y="770"/>
                    </a:cubicBezTo>
                    <a:cubicBezTo>
                      <a:pt x="803" y="773"/>
                      <a:pt x="809" y="775"/>
                      <a:pt x="816" y="775"/>
                    </a:cubicBezTo>
                    <a:cubicBezTo>
                      <a:pt x="882" y="775"/>
                      <a:pt x="897" y="683"/>
                      <a:pt x="835" y="664"/>
                    </a:cubicBezTo>
                    <a:cubicBezTo>
                      <a:pt x="396" y="509"/>
                      <a:pt x="128" y="36"/>
                      <a:pt x="126" y="32"/>
                    </a:cubicBezTo>
                    <a:cubicBezTo>
                      <a:pt x="114" y="10"/>
                      <a:pt x="95" y="1"/>
                      <a:pt x="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36"/>
              <p:cNvSpPr/>
              <p:nvPr/>
            </p:nvSpPr>
            <p:spPr>
              <a:xfrm>
                <a:off x="8554624" y="3566532"/>
                <a:ext cx="40231" cy="31271"/>
              </a:xfrm>
              <a:custGeom>
                <a:avLst/>
                <a:gdLst/>
                <a:ahLst/>
                <a:cxnLst/>
                <a:rect l="l" t="t" r="r" b="b"/>
                <a:pathLst>
                  <a:path w="678" h="527" extrusionOk="0">
                    <a:moveTo>
                      <a:pt x="79" y="1"/>
                    </a:moveTo>
                    <a:cubicBezTo>
                      <a:pt x="39" y="1"/>
                      <a:pt x="0" y="47"/>
                      <a:pt x="31" y="93"/>
                    </a:cubicBezTo>
                    <a:cubicBezTo>
                      <a:pt x="173" y="280"/>
                      <a:pt x="361" y="429"/>
                      <a:pt x="578" y="523"/>
                    </a:cubicBezTo>
                    <a:cubicBezTo>
                      <a:pt x="584" y="527"/>
                      <a:pt x="593" y="527"/>
                      <a:pt x="599" y="527"/>
                    </a:cubicBezTo>
                    <a:cubicBezTo>
                      <a:pt x="661" y="527"/>
                      <a:pt x="678" y="442"/>
                      <a:pt x="620" y="418"/>
                    </a:cubicBezTo>
                    <a:cubicBezTo>
                      <a:pt x="427" y="331"/>
                      <a:pt x="254" y="197"/>
                      <a:pt x="124" y="27"/>
                    </a:cubicBezTo>
                    <a:cubicBezTo>
                      <a:pt x="112" y="8"/>
                      <a:pt x="96" y="1"/>
                      <a:pt x="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36"/>
              <p:cNvSpPr/>
              <p:nvPr/>
            </p:nvSpPr>
            <p:spPr>
              <a:xfrm>
                <a:off x="8619718" y="3667346"/>
                <a:ext cx="53463" cy="46165"/>
              </a:xfrm>
              <a:custGeom>
                <a:avLst/>
                <a:gdLst/>
                <a:ahLst/>
                <a:cxnLst/>
                <a:rect l="l" t="t" r="r" b="b"/>
                <a:pathLst>
                  <a:path w="901" h="778" extrusionOk="0">
                    <a:moveTo>
                      <a:pt x="80" y="1"/>
                    </a:moveTo>
                    <a:cubicBezTo>
                      <a:pt x="41" y="1"/>
                      <a:pt x="0" y="43"/>
                      <a:pt x="28" y="88"/>
                    </a:cubicBezTo>
                    <a:cubicBezTo>
                      <a:pt x="40" y="109"/>
                      <a:pt x="319" y="603"/>
                      <a:pt x="800" y="773"/>
                    </a:cubicBezTo>
                    <a:cubicBezTo>
                      <a:pt x="807" y="775"/>
                      <a:pt x="813" y="777"/>
                      <a:pt x="819" y="777"/>
                    </a:cubicBezTo>
                    <a:cubicBezTo>
                      <a:pt x="883" y="777"/>
                      <a:pt x="900" y="686"/>
                      <a:pt x="838" y="664"/>
                    </a:cubicBezTo>
                    <a:cubicBezTo>
                      <a:pt x="398" y="511"/>
                      <a:pt x="132" y="39"/>
                      <a:pt x="128" y="32"/>
                    </a:cubicBezTo>
                    <a:cubicBezTo>
                      <a:pt x="117" y="10"/>
                      <a:pt x="99" y="1"/>
                      <a:pt x="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36"/>
              <p:cNvSpPr/>
              <p:nvPr/>
            </p:nvSpPr>
            <p:spPr>
              <a:xfrm>
                <a:off x="8635977" y="3657734"/>
                <a:ext cx="39459" cy="31271"/>
              </a:xfrm>
              <a:custGeom>
                <a:avLst/>
                <a:gdLst/>
                <a:ahLst/>
                <a:cxnLst/>
                <a:rect l="l" t="t" r="r" b="b"/>
                <a:pathLst>
                  <a:path w="665" h="527" extrusionOk="0">
                    <a:moveTo>
                      <a:pt x="80" y="0"/>
                    </a:moveTo>
                    <a:cubicBezTo>
                      <a:pt x="39" y="0"/>
                      <a:pt x="1" y="46"/>
                      <a:pt x="32" y="90"/>
                    </a:cubicBezTo>
                    <a:cubicBezTo>
                      <a:pt x="173" y="280"/>
                      <a:pt x="362" y="429"/>
                      <a:pt x="577" y="522"/>
                    </a:cubicBezTo>
                    <a:cubicBezTo>
                      <a:pt x="584" y="524"/>
                      <a:pt x="592" y="526"/>
                      <a:pt x="601" y="526"/>
                    </a:cubicBezTo>
                    <a:cubicBezTo>
                      <a:pt x="622" y="526"/>
                      <a:pt x="643" y="514"/>
                      <a:pt x="652" y="492"/>
                    </a:cubicBezTo>
                    <a:cubicBezTo>
                      <a:pt x="665" y="463"/>
                      <a:pt x="652" y="429"/>
                      <a:pt x="622" y="418"/>
                    </a:cubicBezTo>
                    <a:cubicBezTo>
                      <a:pt x="426" y="331"/>
                      <a:pt x="256" y="194"/>
                      <a:pt x="126" y="26"/>
                    </a:cubicBezTo>
                    <a:cubicBezTo>
                      <a:pt x="113" y="8"/>
                      <a:pt x="96" y="0"/>
                      <a:pt x="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36"/>
              <p:cNvSpPr/>
              <p:nvPr/>
            </p:nvSpPr>
            <p:spPr>
              <a:xfrm>
                <a:off x="8702850" y="3732559"/>
                <a:ext cx="53166" cy="45987"/>
              </a:xfrm>
              <a:custGeom>
                <a:avLst/>
                <a:gdLst/>
                <a:ahLst/>
                <a:cxnLst/>
                <a:rect l="l" t="t" r="r" b="b"/>
                <a:pathLst>
                  <a:path w="896" h="775" extrusionOk="0">
                    <a:moveTo>
                      <a:pt x="78" y="1"/>
                    </a:moveTo>
                    <a:cubicBezTo>
                      <a:pt x="39" y="1"/>
                      <a:pt x="1" y="42"/>
                      <a:pt x="27" y="87"/>
                    </a:cubicBezTo>
                    <a:cubicBezTo>
                      <a:pt x="38" y="108"/>
                      <a:pt x="316" y="602"/>
                      <a:pt x="797" y="770"/>
                    </a:cubicBezTo>
                    <a:cubicBezTo>
                      <a:pt x="804" y="772"/>
                      <a:pt x="810" y="774"/>
                      <a:pt x="817" y="774"/>
                    </a:cubicBezTo>
                    <a:cubicBezTo>
                      <a:pt x="880" y="774"/>
                      <a:pt x="895" y="685"/>
                      <a:pt x="836" y="664"/>
                    </a:cubicBezTo>
                    <a:cubicBezTo>
                      <a:pt x="397" y="508"/>
                      <a:pt x="129" y="36"/>
                      <a:pt x="127" y="32"/>
                    </a:cubicBezTo>
                    <a:cubicBezTo>
                      <a:pt x="115" y="10"/>
                      <a:pt x="96" y="1"/>
                      <a:pt x="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36"/>
              <p:cNvSpPr/>
              <p:nvPr/>
            </p:nvSpPr>
            <p:spPr>
              <a:xfrm>
                <a:off x="8719228" y="3723005"/>
                <a:ext cx="39163" cy="31152"/>
              </a:xfrm>
              <a:custGeom>
                <a:avLst/>
                <a:gdLst/>
                <a:ahLst/>
                <a:cxnLst/>
                <a:rect l="l" t="t" r="r" b="b"/>
                <a:pathLst>
                  <a:path w="660" h="525" extrusionOk="0">
                    <a:moveTo>
                      <a:pt x="78" y="0"/>
                    </a:moveTo>
                    <a:cubicBezTo>
                      <a:pt x="38" y="0"/>
                      <a:pt x="0" y="44"/>
                      <a:pt x="28" y="88"/>
                    </a:cubicBezTo>
                    <a:cubicBezTo>
                      <a:pt x="170" y="276"/>
                      <a:pt x="358" y="425"/>
                      <a:pt x="575" y="520"/>
                    </a:cubicBezTo>
                    <a:cubicBezTo>
                      <a:pt x="581" y="522"/>
                      <a:pt x="587" y="525"/>
                      <a:pt x="596" y="525"/>
                    </a:cubicBezTo>
                    <a:cubicBezTo>
                      <a:pt x="619" y="525"/>
                      <a:pt x="638" y="510"/>
                      <a:pt x="649" y="488"/>
                    </a:cubicBezTo>
                    <a:cubicBezTo>
                      <a:pt x="660" y="459"/>
                      <a:pt x="647" y="427"/>
                      <a:pt x="617" y="414"/>
                    </a:cubicBezTo>
                    <a:cubicBezTo>
                      <a:pt x="421" y="327"/>
                      <a:pt x="251" y="193"/>
                      <a:pt x="121" y="22"/>
                    </a:cubicBezTo>
                    <a:cubicBezTo>
                      <a:pt x="109" y="7"/>
                      <a:pt x="93" y="0"/>
                      <a:pt x="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36"/>
              <p:cNvSpPr/>
              <p:nvPr/>
            </p:nvSpPr>
            <p:spPr>
              <a:xfrm>
                <a:off x="8795655" y="3784657"/>
                <a:ext cx="53107" cy="45927"/>
              </a:xfrm>
              <a:custGeom>
                <a:avLst/>
                <a:gdLst/>
                <a:ahLst/>
                <a:cxnLst/>
                <a:rect l="l" t="t" r="r" b="b"/>
                <a:pathLst>
                  <a:path w="895" h="774" extrusionOk="0">
                    <a:moveTo>
                      <a:pt x="78" y="1"/>
                    </a:moveTo>
                    <a:cubicBezTo>
                      <a:pt x="39" y="1"/>
                      <a:pt x="0" y="41"/>
                      <a:pt x="25" y="86"/>
                    </a:cubicBezTo>
                    <a:cubicBezTo>
                      <a:pt x="38" y="105"/>
                      <a:pt x="317" y="601"/>
                      <a:pt x="798" y="771"/>
                    </a:cubicBezTo>
                    <a:cubicBezTo>
                      <a:pt x="804" y="773"/>
                      <a:pt x="810" y="773"/>
                      <a:pt x="817" y="773"/>
                    </a:cubicBezTo>
                    <a:cubicBezTo>
                      <a:pt x="817" y="773"/>
                      <a:pt x="818" y="773"/>
                      <a:pt x="819" y="773"/>
                    </a:cubicBezTo>
                    <a:cubicBezTo>
                      <a:pt x="881" y="773"/>
                      <a:pt x="895" y="683"/>
                      <a:pt x="836" y="662"/>
                    </a:cubicBezTo>
                    <a:cubicBezTo>
                      <a:pt x="395" y="507"/>
                      <a:pt x="129" y="35"/>
                      <a:pt x="125" y="30"/>
                    </a:cubicBezTo>
                    <a:cubicBezTo>
                      <a:pt x="114" y="9"/>
                      <a:pt x="96" y="1"/>
                      <a:pt x="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36"/>
              <p:cNvSpPr/>
              <p:nvPr/>
            </p:nvSpPr>
            <p:spPr>
              <a:xfrm>
                <a:off x="8811735" y="3774866"/>
                <a:ext cx="40349" cy="3133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528" extrusionOk="0">
                    <a:moveTo>
                      <a:pt x="81" y="0"/>
                    </a:moveTo>
                    <a:cubicBezTo>
                      <a:pt x="40" y="0"/>
                      <a:pt x="1" y="47"/>
                      <a:pt x="33" y="91"/>
                    </a:cubicBezTo>
                    <a:cubicBezTo>
                      <a:pt x="173" y="280"/>
                      <a:pt x="363" y="429"/>
                      <a:pt x="578" y="523"/>
                    </a:cubicBezTo>
                    <a:cubicBezTo>
                      <a:pt x="584" y="525"/>
                      <a:pt x="593" y="527"/>
                      <a:pt x="599" y="527"/>
                    </a:cubicBezTo>
                    <a:cubicBezTo>
                      <a:pt x="663" y="527"/>
                      <a:pt x="680" y="442"/>
                      <a:pt x="622" y="417"/>
                    </a:cubicBezTo>
                    <a:cubicBezTo>
                      <a:pt x="427" y="332"/>
                      <a:pt x="256" y="195"/>
                      <a:pt x="127" y="25"/>
                    </a:cubicBezTo>
                    <a:cubicBezTo>
                      <a:pt x="114" y="8"/>
                      <a:pt x="97" y="0"/>
                      <a:pt x="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36"/>
              <p:cNvSpPr/>
              <p:nvPr/>
            </p:nvSpPr>
            <p:spPr>
              <a:xfrm>
                <a:off x="9100829" y="3545467"/>
                <a:ext cx="44266" cy="5085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857" extrusionOk="0">
                    <a:moveTo>
                      <a:pt x="666" y="0"/>
                    </a:moveTo>
                    <a:cubicBezTo>
                      <a:pt x="662" y="0"/>
                      <a:pt x="659" y="0"/>
                      <a:pt x="656" y="1"/>
                    </a:cubicBezTo>
                    <a:cubicBezTo>
                      <a:pt x="649" y="3"/>
                      <a:pt x="90" y="101"/>
                      <a:pt x="5" y="792"/>
                    </a:cubicBezTo>
                    <a:cubicBezTo>
                      <a:pt x="0" y="822"/>
                      <a:pt x="22" y="852"/>
                      <a:pt x="54" y="856"/>
                    </a:cubicBezTo>
                    <a:lnTo>
                      <a:pt x="62" y="856"/>
                    </a:lnTo>
                    <a:cubicBezTo>
                      <a:pt x="90" y="856"/>
                      <a:pt x="113" y="835"/>
                      <a:pt x="117" y="807"/>
                    </a:cubicBezTo>
                    <a:cubicBezTo>
                      <a:pt x="194" y="201"/>
                      <a:pt x="654" y="118"/>
                      <a:pt x="673" y="116"/>
                    </a:cubicBezTo>
                    <a:cubicBezTo>
                      <a:pt x="746" y="104"/>
                      <a:pt x="732" y="0"/>
                      <a:pt x="6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36"/>
              <p:cNvSpPr/>
              <p:nvPr/>
            </p:nvSpPr>
            <p:spPr>
              <a:xfrm>
                <a:off x="9019477" y="3617206"/>
                <a:ext cx="43969" cy="50734"/>
              </a:xfrm>
              <a:custGeom>
                <a:avLst/>
                <a:gdLst/>
                <a:ahLst/>
                <a:cxnLst/>
                <a:rect l="l" t="t" r="r" b="b"/>
                <a:pathLst>
                  <a:path w="741" h="855" extrusionOk="0">
                    <a:moveTo>
                      <a:pt x="664" y="0"/>
                    </a:moveTo>
                    <a:cubicBezTo>
                      <a:pt x="662" y="0"/>
                      <a:pt x="659" y="0"/>
                      <a:pt x="656" y="1"/>
                    </a:cubicBezTo>
                    <a:cubicBezTo>
                      <a:pt x="650" y="1"/>
                      <a:pt x="90" y="96"/>
                      <a:pt x="5" y="790"/>
                    </a:cubicBezTo>
                    <a:cubicBezTo>
                      <a:pt x="1" y="820"/>
                      <a:pt x="22" y="850"/>
                      <a:pt x="54" y="854"/>
                    </a:cubicBezTo>
                    <a:lnTo>
                      <a:pt x="60" y="854"/>
                    </a:lnTo>
                    <a:cubicBezTo>
                      <a:pt x="90" y="854"/>
                      <a:pt x="114" y="833"/>
                      <a:pt x="118" y="805"/>
                    </a:cubicBezTo>
                    <a:cubicBezTo>
                      <a:pt x="194" y="199"/>
                      <a:pt x="654" y="116"/>
                      <a:pt x="673" y="113"/>
                    </a:cubicBezTo>
                    <a:cubicBezTo>
                      <a:pt x="741" y="97"/>
                      <a:pt x="728" y="0"/>
                      <a:pt x="6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36"/>
              <p:cNvSpPr/>
              <p:nvPr/>
            </p:nvSpPr>
            <p:spPr>
              <a:xfrm>
                <a:off x="8926673" y="3721225"/>
                <a:ext cx="44325" cy="50734"/>
              </a:xfrm>
              <a:custGeom>
                <a:avLst/>
                <a:gdLst/>
                <a:ahLst/>
                <a:cxnLst/>
                <a:rect l="l" t="t" r="r" b="b"/>
                <a:pathLst>
                  <a:path w="747" h="855" extrusionOk="0">
                    <a:moveTo>
                      <a:pt x="666" y="1"/>
                    </a:moveTo>
                    <a:cubicBezTo>
                      <a:pt x="663" y="1"/>
                      <a:pt x="659" y="1"/>
                      <a:pt x="656" y="1"/>
                    </a:cubicBezTo>
                    <a:cubicBezTo>
                      <a:pt x="650" y="3"/>
                      <a:pt x="92" y="101"/>
                      <a:pt x="5" y="793"/>
                    </a:cubicBezTo>
                    <a:cubicBezTo>
                      <a:pt x="1" y="823"/>
                      <a:pt x="24" y="852"/>
                      <a:pt x="54" y="855"/>
                    </a:cubicBezTo>
                    <a:lnTo>
                      <a:pt x="62" y="855"/>
                    </a:lnTo>
                    <a:cubicBezTo>
                      <a:pt x="90" y="855"/>
                      <a:pt x="113" y="835"/>
                      <a:pt x="118" y="806"/>
                    </a:cubicBezTo>
                    <a:cubicBezTo>
                      <a:pt x="194" y="201"/>
                      <a:pt x="654" y="118"/>
                      <a:pt x="673" y="114"/>
                    </a:cubicBezTo>
                    <a:cubicBezTo>
                      <a:pt x="746" y="104"/>
                      <a:pt x="732" y="1"/>
                      <a:pt x="6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36"/>
              <p:cNvSpPr/>
              <p:nvPr/>
            </p:nvSpPr>
            <p:spPr>
              <a:xfrm>
                <a:off x="8325936" y="3130637"/>
                <a:ext cx="346590" cy="407827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6873" extrusionOk="0">
                    <a:moveTo>
                      <a:pt x="4713" y="1"/>
                    </a:moveTo>
                    <a:lnTo>
                      <a:pt x="1" y="6136"/>
                    </a:lnTo>
                    <a:lnTo>
                      <a:pt x="884" y="6873"/>
                    </a:lnTo>
                    <a:lnTo>
                      <a:pt x="5841" y="835"/>
                    </a:lnTo>
                    <a:lnTo>
                      <a:pt x="471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36"/>
              <p:cNvSpPr/>
              <p:nvPr/>
            </p:nvSpPr>
            <p:spPr>
              <a:xfrm>
                <a:off x="8322020" y="3127196"/>
                <a:ext cx="354067" cy="414532"/>
              </a:xfrm>
              <a:custGeom>
                <a:avLst/>
                <a:gdLst/>
                <a:ahLst/>
                <a:cxnLst/>
                <a:rect l="l" t="t" r="r" b="b"/>
                <a:pathLst>
                  <a:path w="5967" h="6986" extrusionOk="0">
                    <a:moveTo>
                      <a:pt x="4789" y="138"/>
                    </a:moveTo>
                    <a:lnTo>
                      <a:pt x="5826" y="904"/>
                    </a:lnTo>
                    <a:lnTo>
                      <a:pt x="942" y="6850"/>
                    </a:lnTo>
                    <a:lnTo>
                      <a:pt x="143" y="6184"/>
                    </a:lnTo>
                    <a:lnTo>
                      <a:pt x="4789" y="138"/>
                    </a:lnTo>
                    <a:close/>
                    <a:moveTo>
                      <a:pt x="4777" y="0"/>
                    </a:moveTo>
                    <a:cubicBezTo>
                      <a:pt x="4760" y="0"/>
                      <a:pt x="4743" y="8"/>
                      <a:pt x="4732" y="23"/>
                    </a:cubicBezTo>
                    <a:lnTo>
                      <a:pt x="20" y="6158"/>
                    </a:lnTo>
                    <a:cubicBezTo>
                      <a:pt x="1" y="6182"/>
                      <a:pt x="5" y="6218"/>
                      <a:pt x="29" y="6237"/>
                    </a:cubicBezTo>
                    <a:lnTo>
                      <a:pt x="912" y="6973"/>
                    </a:lnTo>
                    <a:cubicBezTo>
                      <a:pt x="922" y="6982"/>
                      <a:pt x="935" y="6986"/>
                      <a:pt x="950" y="6986"/>
                    </a:cubicBezTo>
                    <a:lnTo>
                      <a:pt x="954" y="6986"/>
                    </a:lnTo>
                    <a:cubicBezTo>
                      <a:pt x="969" y="6984"/>
                      <a:pt x="984" y="6977"/>
                      <a:pt x="995" y="6965"/>
                    </a:cubicBezTo>
                    <a:lnTo>
                      <a:pt x="5951" y="927"/>
                    </a:lnTo>
                    <a:cubicBezTo>
                      <a:pt x="5960" y="916"/>
                      <a:pt x="5966" y="899"/>
                      <a:pt x="5964" y="885"/>
                    </a:cubicBezTo>
                    <a:cubicBezTo>
                      <a:pt x="5962" y="870"/>
                      <a:pt x="5953" y="855"/>
                      <a:pt x="5941" y="846"/>
                    </a:cubicBezTo>
                    <a:lnTo>
                      <a:pt x="4813" y="12"/>
                    </a:lnTo>
                    <a:cubicBezTo>
                      <a:pt x="4802" y="4"/>
                      <a:pt x="4790" y="0"/>
                      <a:pt x="47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36"/>
              <p:cNvSpPr/>
              <p:nvPr/>
            </p:nvSpPr>
            <p:spPr>
              <a:xfrm>
                <a:off x="8121992" y="2961703"/>
                <a:ext cx="506861" cy="556289"/>
              </a:xfrm>
              <a:custGeom>
                <a:avLst/>
                <a:gdLst/>
                <a:ahLst/>
                <a:cxnLst/>
                <a:rect l="l" t="t" r="r" b="b"/>
                <a:pathLst>
                  <a:path w="8542" h="9375" extrusionOk="0">
                    <a:moveTo>
                      <a:pt x="5008" y="0"/>
                    </a:moveTo>
                    <a:lnTo>
                      <a:pt x="1" y="7019"/>
                    </a:lnTo>
                    <a:lnTo>
                      <a:pt x="3191" y="9375"/>
                    </a:lnTo>
                    <a:lnTo>
                      <a:pt x="8541" y="2601"/>
                    </a:lnTo>
                    <a:lnTo>
                      <a:pt x="50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36"/>
              <p:cNvSpPr/>
              <p:nvPr/>
            </p:nvSpPr>
            <p:spPr>
              <a:xfrm>
                <a:off x="9086054" y="3104410"/>
                <a:ext cx="300070" cy="320422"/>
              </a:xfrm>
              <a:custGeom>
                <a:avLst/>
                <a:gdLst/>
                <a:ahLst/>
                <a:cxnLst/>
                <a:rect l="l" t="t" r="r" b="b"/>
                <a:pathLst>
                  <a:path w="5057" h="5400" extrusionOk="0">
                    <a:moveTo>
                      <a:pt x="884" y="0"/>
                    </a:moveTo>
                    <a:lnTo>
                      <a:pt x="0" y="1079"/>
                    </a:lnTo>
                    <a:lnTo>
                      <a:pt x="3927" y="5399"/>
                    </a:lnTo>
                    <a:lnTo>
                      <a:pt x="5057" y="4122"/>
                    </a:lnTo>
                    <a:lnTo>
                      <a:pt x="88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36"/>
              <p:cNvSpPr/>
              <p:nvPr/>
            </p:nvSpPr>
            <p:spPr>
              <a:xfrm>
                <a:off x="9082375" y="3101028"/>
                <a:ext cx="307546" cy="327306"/>
              </a:xfrm>
              <a:custGeom>
                <a:avLst/>
                <a:gdLst/>
                <a:ahLst/>
                <a:cxnLst/>
                <a:rect l="l" t="t" r="r" b="b"/>
                <a:pathLst>
                  <a:path w="5183" h="5516" extrusionOk="0">
                    <a:moveTo>
                      <a:pt x="952" y="142"/>
                    </a:moveTo>
                    <a:lnTo>
                      <a:pt x="5040" y="4184"/>
                    </a:lnTo>
                    <a:lnTo>
                      <a:pt x="3991" y="5371"/>
                    </a:lnTo>
                    <a:lnTo>
                      <a:pt x="139" y="1134"/>
                    </a:lnTo>
                    <a:lnTo>
                      <a:pt x="952" y="142"/>
                    </a:lnTo>
                    <a:close/>
                    <a:moveTo>
                      <a:pt x="947" y="0"/>
                    </a:moveTo>
                    <a:cubicBezTo>
                      <a:pt x="930" y="0"/>
                      <a:pt x="914" y="7"/>
                      <a:pt x="903" y="21"/>
                    </a:cubicBezTo>
                    <a:lnTo>
                      <a:pt x="20" y="1102"/>
                    </a:lnTo>
                    <a:cubicBezTo>
                      <a:pt x="1" y="1123"/>
                      <a:pt x="3" y="1155"/>
                      <a:pt x="20" y="1177"/>
                    </a:cubicBezTo>
                    <a:lnTo>
                      <a:pt x="3948" y="5495"/>
                    </a:lnTo>
                    <a:cubicBezTo>
                      <a:pt x="3959" y="5507"/>
                      <a:pt x="3974" y="5514"/>
                      <a:pt x="3991" y="5514"/>
                    </a:cubicBezTo>
                    <a:lnTo>
                      <a:pt x="3991" y="5516"/>
                    </a:lnTo>
                    <a:cubicBezTo>
                      <a:pt x="4006" y="5516"/>
                      <a:pt x="4023" y="5509"/>
                      <a:pt x="4034" y="5497"/>
                    </a:cubicBezTo>
                    <a:lnTo>
                      <a:pt x="5161" y="4220"/>
                    </a:lnTo>
                    <a:cubicBezTo>
                      <a:pt x="5183" y="4196"/>
                      <a:pt x="5181" y="4162"/>
                      <a:pt x="5159" y="4141"/>
                    </a:cubicBezTo>
                    <a:lnTo>
                      <a:pt x="986" y="17"/>
                    </a:lnTo>
                    <a:cubicBezTo>
                      <a:pt x="975" y="6"/>
                      <a:pt x="961" y="0"/>
                      <a:pt x="94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36"/>
              <p:cNvSpPr/>
              <p:nvPr/>
            </p:nvSpPr>
            <p:spPr>
              <a:xfrm>
                <a:off x="9077332" y="2941350"/>
                <a:ext cx="457314" cy="468944"/>
              </a:xfrm>
              <a:custGeom>
                <a:avLst/>
                <a:gdLst/>
                <a:ahLst/>
                <a:cxnLst/>
                <a:rect l="l" t="t" r="r" b="b"/>
                <a:pathLst>
                  <a:path w="7707" h="7903" extrusionOk="0">
                    <a:moveTo>
                      <a:pt x="2799" y="1"/>
                    </a:moveTo>
                    <a:lnTo>
                      <a:pt x="0" y="2699"/>
                    </a:lnTo>
                    <a:lnTo>
                      <a:pt x="4810" y="7903"/>
                    </a:lnTo>
                    <a:lnTo>
                      <a:pt x="7707" y="4663"/>
                    </a:lnTo>
                    <a:lnTo>
                      <a:pt x="279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36"/>
              <p:cNvSpPr/>
              <p:nvPr/>
            </p:nvSpPr>
            <p:spPr>
              <a:xfrm>
                <a:off x="8474637" y="3062458"/>
                <a:ext cx="38154" cy="24922"/>
              </a:xfrm>
              <a:custGeom>
                <a:avLst/>
                <a:gdLst/>
                <a:ahLst/>
                <a:cxnLst/>
                <a:rect l="l" t="t" r="r" b="b"/>
                <a:pathLst>
                  <a:path w="643" h="420" extrusionOk="0">
                    <a:moveTo>
                      <a:pt x="77" y="0"/>
                    </a:moveTo>
                    <a:cubicBezTo>
                      <a:pt x="8" y="0"/>
                      <a:pt x="0" y="107"/>
                      <a:pt x="72" y="113"/>
                    </a:cubicBezTo>
                    <a:cubicBezTo>
                      <a:pt x="76" y="113"/>
                      <a:pt x="421" y="152"/>
                      <a:pt x="521" y="384"/>
                    </a:cubicBezTo>
                    <a:cubicBezTo>
                      <a:pt x="530" y="405"/>
                      <a:pt x="551" y="420"/>
                      <a:pt x="574" y="420"/>
                    </a:cubicBezTo>
                    <a:cubicBezTo>
                      <a:pt x="615" y="420"/>
                      <a:pt x="642" y="377"/>
                      <a:pt x="628" y="339"/>
                    </a:cubicBezTo>
                    <a:cubicBezTo>
                      <a:pt x="500" y="45"/>
                      <a:pt x="102" y="1"/>
                      <a:pt x="85" y="1"/>
                    </a:cubicBezTo>
                    <a:cubicBezTo>
                      <a:pt x="82" y="0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36"/>
              <p:cNvSpPr/>
              <p:nvPr/>
            </p:nvSpPr>
            <p:spPr>
              <a:xfrm>
                <a:off x="8416901" y="3073673"/>
                <a:ext cx="36908" cy="24981"/>
              </a:xfrm>
              <a:custGeom>
                <a:avLst/>
                <a:gdLst/>
                <a:ahLst/>
                <a:cxnLst/>
                <a:rect l="l" t="t" r="r" b="b"/>
                <a:pathLst>
                  <a:path w="622" h="421" extrusionOk="0">
                    <a:moveTo>
                      <a:pt x="62" y="1"/>
                    </a:moveTo>
                    <a:cubicBezTo>
                      <a:pt x="32" y="1"/>
                      <a:pt x="6" y="24"/>
                      <a:pt x="4" y="52"/>
                    </a:cubicBezTo>
                    <a:cubicBezTo>
                      <a:pt x="0" y="84"/>
                      <a:pt x="24" y="112"/>
                      <a:pt x="55" y="116"/>
                    </a:cubicBezTo>
                    <a:cubicBezTo>
                      <a:pt x="58" y="116"/>
                      <a:pt x="404" y="152"/>
                      <a:pt x="502" y="386"/>
                    </a:cubicBezTo>
                    <a:cubicBezTo>
                      <a:pt x="513" y="407"/>
                      <a:pt x="534" y="420"/>
                      <a:pt x="556" y="420"/>
                    </a:cubicBezTo>
                    <a:cubicBezTo>
                      <a:pt x="564" y="420"/>
                      <a:pt x="570" y="418"/>
                      <a:pt x="579" y="416"/>
                    </a:cubicBezTo>
                    <a:cubicBezTo>
                      <a:pt x="607" y="403"/>
                      <a:pt x="622" y="369"/>
                      <a:pt x="609" y="341"/>
                    </a:cubicBezTo>
                    <a:cubicBezTo>
                      <a:pt x="483" y="46"/>
                      <a:pt x="83" y="3"/>
                      <a:pt x="66" y="1"/>
                    </a:cubicBezTo>
                    <a:cubicBezTo>
                      <a:pt x="65" y="1"/>
                      <a:pt x="63" y="1"/>
                      <a:pt x="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36"/>
              <p:cNvSpPr/>
              <p:nvPr/>
            </p:nvSpPr>
            <p:spPr>
              <a:xfrm>
                <a:off x="8414587" y="3030772"/>
                <a:ext cx="36967" cy="24922"/>
              </a:xfrm>
              <a:custGeom>
                <a:avLst/>
                <a:gdLst/>
                <a:ahLst/>
                <a:cxnLst/>
                <a:rect l="l" t="t" r="r" b="b"/>
                <a:pathLst>
                  <a:path w="623" h="420" extrusionOk="0">
                    <a:moveTo>
                      <a:pt x="63" y="0"/>
                    </a:moveTo>
                    <a:cubicBezTo>
                      <a:pt x="33" y="0"/>
                      <a:pt x="7" y="23"/>
                      <a:pt x="5" y="51"/>
                    </a:cubicBezTo>
                    <a:cubicBezTo>
                      <a:pt x="1" y="83"/>
                      <a:pt x="24" y="111"/>
                      <a:pt x="56" y="113"/>
                    </a:cubicBezTo>
                    <a:cubicBezTo>
                      <a:pt x="58" y="115"/>
                      <a:pt x="405" y="154"/>
                      <a:pt x="505" y="386"/>
                    </a:cubicBezTo>
                    <a:cubicBezTo>
                      <a:pt x="514" y="407"/>
                      <a:pt x="535" y="420"/>
                      <a:pt x="558" y="420"/>
                    </a:cubicBezTo>
                    <a:cubicBezTo>
                      <a:pt x="565" y="420"/>
                      <a:pt x="573" y="418"/>
                      <a:pt x="580" y="415"/>
                    </a:cubicBezTo>
                    <a:cubicBezTo>
                      <a:pt x="607" y="403"/>
                      <a:pt x="622" y="369"/>
                      <a:pt x="609" y="339"/>
                    </a:cubicBezTo>
                    <a:cubicBezTo>
                      <a:pt x="484" y="45"/>
                      <a:pt x="84" y="3"/>
                      <a:pt x="67" y="0"/>
                    </a:cubicBezTo>
                    <a:cubicBezTo>
                      <a:pt x="65" y="0"/>
                      <a:pt x="64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36"/>
              <p:cNvSpPr/>
              <p:nvPr/>
            </p:nvSpPr>
            <p:spPr>
              <a:xfrm>
                <a:off x="8494634" y="3105359"/>
                <a:ext cx="38213" cy="24981"/>
              </a:xfrm>
              <a:custGeom>
                <a:avLst/>
                <a:gdLst/>
                <a:ahLst/>
                <a:cxnLst/>
                <a:rect l="l" t="t" r="r" b="b"/>
                <a:pathLst>
                  <a:path w="644" h="421" extrusionOk="0">
                    <a:moveTo>
                      <a:pt x="79" y="0"/>
                    </a:moveTo>
                    <a:cubicBezTo>
                      <a:pt x="9" y="0"/>
                      <a:pt x="1" y="112"/>
                      <a:pt x="78" y="114"/>
                    </a:cubicBezTo>
                    <a:cubicBezTo>
                      <a:pt x="82" y="116"/>
                      <a:pt x="429" y="154"/>
                      <a:pt x="527" y="384"/>
                    </a:cubicBezTo>
                    <a:cubicBezTo>
                      <a:pt x="535" y="405"/>
                      <a:pt x="557" y="420"/>
                      <a:pt x="580" y="420"/>
                    </a:cubicBezTo>
                    <a:cubicBezTo>
                      <a:pt x="588" y="420"/>
                      <a:pt x="595" y="418"/>
                      <a:pt x="603" y="416"/>
                    </a:cubicBezTo>
                    <a:cubicBezTo>
                      <a:pt x="631" y="403"/>
                      <a:pt x="644" y="369"/>
                      <a:pt x="633" y="340"/>
                    </a:cubicBezTo>
                    <a:cubicBezTo>
                      <a:pt x="505" y="46"/>
                      <a:pt x="108" y="3"/>
                      <a:pt x="90" y="1"/>
                    </a:cubicBezTo>
                    <a:cubicBezTo>
                      <a:pt x="87" y="1"/>
                      <a:pt x="83" y="0"/>
                      <a:pt x="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36"/>
              <p:cNvSpPr/>
              <p:nvPr/>
            </p:nvSpPr>
            <p:spPr>
              <a:xfrm>
                <a:off x="8458735" y="3116752"/>
                <a:ext cx="38273" cy="24803"/>
              </a:xfrm>
              <a:custGeom>
                <a:avLst/>
                <a:gdLst/>
                <a:ahLst/>
                <a:cxnLst/>
                <a:rect l="l" t="t" r="r" b="b"/>
                <a:pathLst>
                  <a:path w="645" h="418" extrusionOk="0">
                    <a:moveTo>
                      <a:pt x="77" y="0"/>
                    </a:moveTo>
                    <a:cubicBezTo>
                      <a:pt x="7" y="0"/>
                      <a:pt x="0" y="105"/>
                      <a:pt x="74" y="113"/>
                    </a:cubicBezTo>
                    <a:cubicBezTo>
                      <a:pt x="76" y="113"/>
                      <a:pt x="423" y="150"/>
                      <a:pt x="523" y="384"/>
                    </a:cubicBezTo>
                    <a:cubicBezTo>
                      <a:pt x="531" y="404"/>
                      <a:pt x="550" y="418"/>
                      <a:pt x="572" y="418"/>
                    </a:cubicBezTo>
                    <a:cubicBezTo>
                      <a:pt x="573" y="418"/>
                      <a:pt x="575" y="418"/>
                      <a:pt x="576" y="418"/>
                    </a:cubicBezTo>
                    <a:lnTo>
                      <a:pt x="574" y="418"/>
                    </a:lnTo>
                    <a:cubicBezTo>
                      <a:pt x="615" y="418"/>
                      <a:pt x="644" y="377"/>
                      <a:pt x="627" y="339"/>
                    </a:cubicBezTo>
                    <a:cubicBezTo>
                      <a:pt x="502" y="45"/>
                      <a:pt x="102" y="1"/>
                      <a:pt x="85" y="1"/>
                    </a:cubicBezTo>
                    <a:cubicBezTo>
                      <a:pt x="82" y="0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36"/>
              <p:cNvSpPr/>
              <p:nvPr/>
            </p:nvSpPr>
            <p:spPr>
              <a:xfrm>
                <a:off x="9183428" y="3020506"/>
                <a:ext cx="31508" cy="32932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55" extrusionOk="0">
                    <a:moveTo>
                      <a:pt x="451" y="1"/>
                    </a:moveTo>
                    <a:cubicBezTo>
                      <a:pt x="445" y="1"/>
                      <a:pt x="440" y="2"/>
                      <a:pt x="434" y="3"/>
                    </a:cubicBezTo>
                    <a:cubicBezTo>
                      <a:pt x="121" y="80"/>
                      <a:pt x="13" y="467"/>
                      <a:pt x="9" y="482"/>
                    </a:cubicBezTo>
                    <a:cubicBezTo>
                      <a:pt x="0" y="514"/>
                      <a:pt x="17" y="544"/>
                      <a:pt x="47" y="552"/>
                    </a:cubicBezTo>
                    <a:cubicBezTo>
                      <a:pt x="53" y="554"/>
                      <a:pt x="58" y="554"/>
                      <a:pt x="64" y="554"/>
                    </a:cubicBezTo>
                    <a:cubicBezTo>
                      <a:pt x="90" y="554"/>
                      <a:pt x="111" y="537"/>
                      <a:pt x="117" y="512"/>
                    </a:cubicBezTo>
                    <a:cubicBezTo>
                      <a:pt x="119" y="510"/>
                      <a:pt x="215" y="173"/>
                      <a:pt x="460" y="116"/>
                    </a:cubicBezTo>
                    <a:cubicBezTo>
                      <a:pt x="531" y="100"/>
                      <a:pt x="512" y="1"/>
                      <a:pt x="4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36"/>
              <p:cNvSpPr/>
              <p:nvPr/>
            </p:nvSpPr>
            <p:spPr>
              <a:xfrm>
                <a:off x="9184674" y="3080438"/>
                <a:ext cx="31330" cy="32873"/>
              </a:xfrm>
              <a:custGeom>
                <a:avLst/>
                <a:gdLst/>
                <a:ahLst/>
                <a:cxnLst/>
                <a:rect l="l" t="t" r="r" b="b"/>
                <a:pathLst>
                  <a:path w="528" h="554" extrusionOk="0">
                    <a:moveTo>
                      <a:pt x="448" y="0"/>
                    </a:moveTo>
                    <a:cubicBezTo>
                      <a:pt x="444" y="0"/>
                      <a:pt x="439" y="1"/>
                      <a:pt x="435" y="2"/>
                    </a:cubicBezTo>
                    <a:cubicBezTo>
                      <a:pt x="122" y="79"/>
                      <a:pt x="13" y="466"/>
                      <a:pt x="9" y="481"/>
                    </a:cubicBezTo>
                    <a:cubicBezTo>
                      <a:pt x="0" y="513"/>
                      <a:pt x="17" y="542"/>
                      <a:pt x="47" y="551"/>
                    </a:cubicBezTo>
                    <a:cubicBezTo>
                      <a:pt x="54" y="553"/>
                      <a:pt x="58" y="553"/>
                      <a:pt x="62" y="553"/>
                    </a:cubicBezTo>
                    <a:cubicBezTo>
                      <a:pt x="90" y="553"/>
                      <a:pt x="111" y="536"/>
                      <a:pt x="117" y="511"/>
                    </a:cubicBezTo>
                    <a:cubicBezTo>
                      <a:pt x="120" y="508"/>
                      <a:pt x="215" y="172"/>
                      <a:pt x="460" y="115"/>
                    </a:cubicBezTo>
                    <a:cubicBezTo>
                      <a:pt x="528" y="97"/>
                      <a:pt x="510" y="0"/>
                      <a:pt x="4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36"/>
              <p:cNvSpPr/>
              <p:nvPr/>
            </p:nvSpPr>
            <p:spPr>
              <a:xfrm>
                <a:off x="9141832" y="3075512"/>
                <a:ext cx="31390" cy="32873"/>
              </a:xfrm>
              <a:custGeom>
                <a:avLst/>
                <a:gdLst/>
                <a:ahLst/>
                <a:cxnLst/>
                <a:rect l="l" t="t" r="r" b="b"/>
                <a:pathLst>
                  <a:path w="529" h="554" extrusionOk="0">
                    <a:moveTo>
                      <a:pt x="449" y="0"/>
                    </a:moveTo>
                    <a:cubicBezTo>
                      <a:pt x="444" y="0"/>
                      <a:pt x="440" y="1"/>
                      <a:pt x="435" y="2"/>
                    </a:cubicBezTo>
                    <a:cubicBezTo>
                      <a:pt x="124" y="79"/>
                      <a:pt x="14" y="464"/>
                      <a:pt x="10" y="481"/>
                    </a:cubicBezTo>
                    <a:cubicBezTo>
                      <a:pt x="1" y="511"/>
                      <a:pt x="20" y="542"/>
                      <a:pt x="50" y="551"/>
                    </a:cubicBezTo>
                    <a:cubicBezTo>
                      <a:pt x="54" y="551"/>
                      <a:pt x="61" y="553"/>
                      <a:pt x="65" y="553"/>
                    </a:cubicBezTo>
                    <a:cubicBezTo>
                      <a:pt x="90" y="553"/>
                      <a:pt x="114" y="534"/>
                      <a:pt x="120" y="508"/>
                    </a:cubicBezTo>
                    <a:cubicBezTo>
                      <a:pt x="120" y="506"/>
                      <a:pt x="216" y="172"/>
                      <a:pt x="463" y="113"/>
                    </a:cubicBezTo>
                    <a:cubicBezTo>
                      <a:pt x="528" y="95"/>
                      <a:pt x="510" y="0"/>
                      <a:pt x="4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36"/>
              <p:cNvSpPr/>
              <p:nvPr/>
            </p:nvSpPr>
            <p:spPr>
              <a:xfrm>
                <a:off x="9229118" y="3007868"/>
                <a:ext cx="31627" cy="32814"/>
              </a:xfrm>
              <a:custGeom>
                <a:avLst/>
                <a:gdLst/>
                <a:ahLst/>
                <a:cxnLst/>
                <a:rect l="l" t="t" r="r" b="b"/>
                <a:pathLst>
                  <a:path w="533" h="553" extrusionOk="0">
                    <a:moveTo>
                      <a:pt x="453" y="1"/>
                    </a:moveTo>
                    <a:cubicBezTo>
                      <a:pt x="447" y="1"/>
                      <a:pt x="441" y="2"/>
                      <a:pt x="435" y="3"/>
                    </a:cubicBezTo>
                    <a:cubicBezTo>
                      <a:pt x="124" y="78"/>
                      <a:pt x="13" y="463"/>
                      <a:pt x="9" y="480"/>
                    </a:cubicBezTo>
                    <a:cubicBezTo>
                      <a:pt x="1" y="510"/>
                      <a:pt x="20" y="542"/>
                      <a:pt x="50" y="550"/>
                    </a:cubicBezTo>
                    <a:cubicBezTo>
                      <a:pt x="54" y="550"/>
                      <a:pt x="60" y="552"/>
                      <a:pt x="64" y="552"/>
                    </a:cubicBezTo>
                    <a:cubicBezTo>
                      <a:pt x="90" y="552"/>
                      <a:pt x="113" y="535"/>
                      <a:pt x="120" y="510"/>
                    </a:cubicBezTo>
                    <a:cubicBezTo>
                      <a:pt x="120" y="508"/>
                      <a:pt x="216" y="174"/>
                      <a:pt x="462" y="114"/>
                    </a:cubicBezTo>
                    <a:cubicBezTo>
                      <a:pt x="533" y="98"/>
                      <a:pt x="515" y="1"/>
                      <a:pt x="4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36"/>
              <p:cNvSpPr/>
              <p:nvPr/>
            </p:nvSpPr>
            <p:spPr>
              <a:xfrm>
                <a:off x="9234162" y="3045310"/>
                <a:ext cx="31686" cy="32873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54" extrusionOk="0">
                    <a:moveTo>
                      <a:pt x="452" y="0"/>
                    </a:moveTo>
                    <a:cubicBezTo>
                      <a:pt x="446" y="0"/>
                      <a:pt x="441" y="1"/>
                      <a:pt x="435" y="2"/>
                    </a:cubicBezTo>
                    <a:cubicBezTo>
                      <a:pt x="124" y="79"/>
                      <a:pt x="13" y="466"/>
                      <a:pt x="9" y="481"/>
                    </a:cubicBezTo>
                    <a:cubicBezTo>
                      <a:pt x="1" y="513"/>
                      <a:pt x="20" y="543"/>
                      <a:pt x="50" y="551"/>
                    </a:cubicBezTo>
                    <a:cubicBezTo>
                      <a:pt x="54" y="553"/>
                      <a:pt x="60" y="553"/>
                      <a:pt x="65" y="553"/>
                    </a:cubicBezTo>
                    <a:cubicBezTo>
                      <a:pt x="90" y="553"/>
                      <a:pt x="113" y="536"/>
                      <a:pt x="120" y="511"/>
                    </a:cubicBezTo>
                    <a:cubicBezTo>
                      <a:pt x="120" y="507"/>
                      <a:pt x="216" y="173"/>
                      <a:pt x="463" y="115"/>
                    </a:cubicBezTo>
                    <a:cubicBezTo>
                      <a:pt x="533" y="99"/>
                      <a:pt x="515" y="0"/>
                      <a:pt x="4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3" name="Google Shape;763;p35"/>
          <p:cNvGrpSpPr/>
          <p:nvPr/>
        </p:nvGrpSpPr>
        <p:grpSpPr>
          <a:xfrm>
            <a:off x="561513" y="681374"/>
            <a:ext cx="5506975" cy="3780612"/>
            <a:chOff x="349200" y="152800"/>
            <a:chExt cx="6707643" cy="3295800"/>
          </a:xfrm>
        </p:grpSpPr>
        <p:sp>
          <p:nvSpPr>
            <p:cNvPr id="764" name="Google Shape;764;p35"/>
            <p:cNvSpPr/>
            <p:nvPr/>
          </p:nvSpPr>
          <p:spPr>
            <a:xfrm flipH="1">
              <a:off x="349200" y="152800"/>
              <a:ext cx="6482400" cy="3295800"/>
            </a:xfrm>
            <a:prstGeom prst="wedgeEllipseCallout">
              <a:avLst>
                <a:gd name="adj1" fmla="val -60299"/>
                <a:gd name="adj2" fmla="val 1269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5"/>
            <p:cNvSpPr/>
            <p:nvPr/>
          </p:nvSpPr>
          <p:spPr>
            <a:xfrm rot="-428780">
              <a:off x="453436" y="1782586"/>
              <a:ext cx="541983" cy="978944"/>
            </a:xfrm>
            <a:custGeom>
              <a:avLst/>
              <a:gdLst/>
              <a:ahLst/>
              <a:cxnLst/>
              <a:rect l="l" t="t" r="r" b="b"/>
              <a:pathLst>
                <a:path w="21680" h="39159" extrusionOk="0">
                  <a:moveTo>
                    <a:pt x="2100" y="0"/>
                  </a:moveTo>
                  <a:cubicBezTo>
                    <a:pt x="-5989" y="12147"/>
                    <a:pt x="11361" y="28840"/>
                    <a:pt x="21680" y="39159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6" name="Google Shape;766;p35"/>
            <p:cNvSpPr/>
            <p:nvPr/>
          </p:nvSpPr>
          <p:spPr>
            <a:xfrm rot="-585784">
              <a:off x="6726474" y="1636248"/>
              <a:ext cx="259473" cy="457098"/>
            </a:xfrm>
            <a:custGeom>
              <a:avLst/>
              <a:gdLst/>
              <a:ahLst/>
              <a:cxnLst/>
              <a:rect l="l" t="t" r="r" b="b"/>
              <a:pathLst>
                <a:path w="10520" h="17826" extrusionOk="0">
                  <a:moveTo>
                    <a:pt x="4091" y="0"/>
                  </a:moveTo>
                  <a:lnTo>
                    <a:pt x="0" y="6721"/>
                  </a:lnTo>
                  <a:lnTo>
                    <a:pt x="10520" y="17826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7" name="Google Shape;767;p35"/>
            <p:cNvSpPr/>
            <p:nvPr/>
          </p:nvSpPr>
          <p:spPr>
            <a:xfrm rot="-585784">
              <a:off x="6898430" y="2008068"/>
              <a:ext cx="129736" cy="127390"/>
            </a:xfrm>
            <a:custGeom>
              <a:avLst/>
              <a:gdLst/>
              <a:ahLst/>
              <a:cxnLst/>
              <a:rect l="l" t="t" r="r" b="b"/>
              <a:pathLst>
                <a:path w="5260" h="4968" extrusionOk="0">
                  <a:moveTo>
                    <a:pt x="0" y="0"/>
                  </a:moveTo>
                  <a:cubicBezTo>
                    <a:pt x="1705" y="1706"/>
                    <a:pt x="3555" y="3263"/>
                    <a:pt x="5260" y="4968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" name="Google Shape;768;p35"/>
            <p:cNvSpPr/>
            <p:nvPr/>
          </p:nvSpPr>
          <p:spPr>
            <a:xfrm>
              <a:off x="5529075" y="548850"/>
              <a:ext cx="901200" cy="636925"/>
            </a:xfrm>
            <a:custGeom>
              <a:avLst/>
              <a:gdLst/>
              <a:ahLst/>
              <a:cxnLst/>
              <a:rect l="l" t="t" r="r" b="b"/>
              <a:pathLst>
                <a:path w="36048" h="25477" extrusionOk="0">
                  <a:moveTo>
                    <a:pt x="0" y="0"/>
                  </a:moveTo>
                  <a:cubicBezTo>
                    <a:pt x="7841" y="3136"/>
                    <a:pt x="16280" y="5706"/>
                    <a:pt x="22767" y="11112"/>
                  </a:cubicBezTo>
                  <a:cubicBezTo>
                    <a:pt x="27777" y="15287"/>
                    <a:pt x="31437" y="20866"/>
                    <a:pt x="36048" y="25477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9" name="Google Shape;769;p35"/>
            <p:cNvSpPr/>
            <p:nvPr/>
          </p:nvSpPr>
          <p:spPr>
            <a:xfrm rot="-1864311">
              <a:off x="5461325" y="562398"/>
              <a:ext cx="128747" cy="135522"/>
            </a:xfrm>
            <a:custGeom>
              <a:avLst/>
              <a:gdLst/>
              <a:ahLst/>
              <a:cxnLst/>
              <a:rect l="l" t="t" r="r" b="b"/>
              <a:pathLst>
                <a:path w="5150" h="5421" extrusionOk="0">
                  <a:moveTo>
                    <a:pt x="0" y="0"/>
                  </a:moveTo>
                  <a:cubicBezTo>
                    <a:pt x="1947" y="1556"/>
                    <a:pt x="3593" y="3475"/>
                    <a:pt x="5150" y="5421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0" name="Google Shape;770;p35"/>
          <p:cNvSpPr txBox="1">
            <a:spLocks noGrp="1"/>
          </p:cNvSpPr>
          <p:nvPr>
            <p:ph type="title" idx="2"/>
          </p:nvPr>
        </p:nvSpPr>
        <p:spPr>
          <a:xfrm flipH="1">
            <a:off x="1010867" y="2791724"/>
            <a:ext cx="4405500" cy="90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4800" b="1" dirty="0">
                <a:latin typeface="+mj-lt"/>
              </a:rPr>
              <a:t>من هو الفريق؟</a:t>
            </a:r>
            <a:endParaRPr sz="4800" b="1" dirty="0">
              <a:latin typeface="+mj-lt"/>
            </a:endParaRPr>
          </a:p>
        </p:txBody>
      </p:sp>
      <p:sp>
        <p:nvSpPr>
          <p:cNvPr id="771" name="Google Shape;771;p35"/>
          <p:cNvSpPr txBox="1">
            <a:spLocks noGrp="1"/>
          </p:cNvSpPr>
          <p:nvPr>
            <p:ph type="title"/>
          </p:nvPr>
        </p:nvSpPr>
        <p:spPr>
          <a:xfrm flipH="1">
            <a:off x="2037350" y="1540473"/>
            <a:ext cx="2307600" cy="124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grpSp>
        <p:nvGrpSpPr>
          <p:cNvPr id="773" name="Google Shape;773;p35"/>
          <p:cNvGrpSpPr/>
          <p:nvPr/>
        </p:nvGrpSpPr>
        <p:grpSpPr>
          <a:xfrm rot="214301" flipH="1">
            <a:off x="6178145" y="2129658"/>
            <a:ext cx="2446536" cy="2528127"/>
            <a:chOff x="583018" y="2325488"/>
            <a:chExt cx="2446432" cy="2528019"/>
          </a:xfrm>
        </p:grpSpPr>
        <p:sp>
          <p:nvSpPr>
            <p:cNvPr id="774" name="Google Shape;774;p35"/>
            <p:cNvSpPr/>
            <p:nvPr/>
          </p:nvSpPr>
          <p:spPr>
            <a:xfrm flipH="1">
              <a:off x="583079" y="2325488"/>
              <a:ext cx="2446323" cy="2527877"/>
            </a:xfrm>
            <a:custGeom>
              <a:avLst/>
              <a:gdLst/>
              <a:ahLst/>
              <a:cxnLst/>
              <a:rect l="l" t="t" r="r" b="b"/>
              <a:pathLst>
                <a:path w="18467" h="19083" extrusionOk="0">
                  <a:moveTo>
                    <a:pt x="9685" y="1"/>
                  </a:moveTo>
                  <a:cubicBezTo>
                    <a:pt x="9238" y="1"/>
                    <a:pt x="9043" y="1436"/>
                    <a:pt x="9229" y="1577"/>
                  </a:cubicBezTo>
                  <a:cubicBezTo>
                    <a:pt x="9089" y="1505"/>
                    <a:pt x="8638" y="1292"/>
                    <a:pt x="8408" y="1292"/>
                  </a:cubicBezTo>
                  <a:cubicBezTo>
                    <a:pt x="8358" y="1292"/>
                    <a:pt x="8319" y="1302"/>
                    <a:pt x="8295" y="1326"/>
                  </a:cubicBezTo>
                  <a:cubicBezTo>
                    <a:pt x="8129" y="1490"/>
                    <a:pt x="8467" y="2948"/>
                    <a:pt x="9482" y="3416"/>
                  </a:cubicBezTo>
                  <a:cubicBezTo>
                    <a:pt x="9331" y="3667"/>
                    <a:pt x="9165" y="4022"/>
                    <a:pt x="9014" y="4429"/>
                  </a:cubicBezTo>
                  <a:cubicBezTo>
                    <a:pt x="8957" y="4529"/>
                    <a:pt x="8918" y="4637"/>
                    <a:pt x="8899" y="4750"/>
                  </a:cubicBezTo>
                  <a:cubicBezTo>
                    <a:pt x="8506" y="5925"/>
                    <a:pt x="8263" y="7376"/>
                    <a:pt x="8752" y="7976"/>
                  </a:cubicBezTo>
                  <a:cubicBezTo>
                    <a:pt x="8838" y="8081"/>
                    <a:pt x="8933" y="8174"/>
                    <a:pt x="9042" y="8255"/>
                  </a:cubicBezTo>
                  <a:cubicBezTo>
                    <a:pt x="9101" y="8400"/>
                    <a:pt x="9270" y="8523"/>
                    <a:pt x="9491" y="8621"/>
                  </a:cubicBezTo>
                  <a:cubicBezTo>
                    <a:pt x="9497" y="8640"/>
                    <a:pt x="9504" y="8657"/>
                    <a:pt x="9514" y="8674"/>
                  </a:cubicBezTo>
                  <a:cubicBezTo>
                    <a:pt x="9523" y="8694"/>
                    <a:pt x="9544" y="8704"/>
                    <a:pt x="9563" y="8704"/>
                  </a:cubicBezTo>
                  <a:cubicBezTo>
                    <a:pt x="9574" y="8704"/>
                    <a:pt x="9582" y="8702"/>
                    <a:pt x="9591" y="8698"/>
                  </a:cubicBezTo>
                  <a:cubicBezTo>
                    <a:pt x="9602" y="8691"/>
                    <a:pt x="9608" y="8681"/>
                    <a:pt x="9614" y="8670"/>
                  </a:cubicBezTo>
                  <a:cubicBezTo>
                    <a:pt x="9729" y="8715"/>
                    <a:pt x="9848" y="8751"/>
                    <a:pt x="9968" y="8781"/>
                  </a:cubicBezTo>
                  <a:cubicBezTo>
                    <a:pt x="9968" y="8783"/>
                    <a:pt x="9970" y="8785"/>
                    <a:pt x="9970" y="8785"/>
                  </a:cubicBezTo>
                  <a:cubicBezTo>
                    <a:pt x="9978" y="8804"/>
                    <a:pt x="10000" y="8817"/>
                    <a:pt x="10021" y="8817"/>
                  </a:cubicBezTo>
                  <a:cubicBezTo>
                    <a:pt x="10029" y="8817"/>
                    <a:pt x="10038" y="8815"/>
                    <a:pt x="10046" y="8811"/>
                  </a:cubicBezTo>
                  <a:cubicBezTo>
                    <a:pt x="10051" y="8809"/>
                    <a:pt x="10055" y="8806"/>
                    <a:pt x="10059" y="8802"/>
                  </a:cubicBezTo>
                  <a:cubicBezTo>
                    <a:pt x="10208" y="8838"/>
                    <a:pt x="10361" y="8864"/>
                    <a:pt x="10506" y="8885"/>
                  </a:cubicBezTo>
                  <a:cubicBezTo>
                    <a:pt x="10504" y="8894"/>
                    <a:pt x="10506" y="8904"/>
                    <a:pt x="10510" y="8913"/>
                  </a:cubicBezTo>
                  <a:cubicBezTo>
                    <a:pt x="10517" y="8928"/>
                    <a:pt x="10532" y="8938"/>
                    <a:pt x="10547" y="8943"/>
                  </a:cubicBezTo>
                  <a:cubicBezTo>
                    <a:pt x="10449" y="9315"/>
                    <a:pt x="10451" y="10136"/>
                    <a:pt x="10123" y="10298"/>
                  </a:cubicBezTo>
                  <a:cubicBezTo>
                    <a:pt x="10040" y="10341"/>
                    <a:pt x="9751" y="10413"/>
                    <a:pt x="9363" y="10505"/>
                  </a:cubicBezTo>
                  <a:lnTo>
                    <a:pt x="9342" y="10462"/>
                  </a:lnTo>
                  <a:cubicBezTo>
                    <a:pt x="9346" y="10458"/>
                    <a:pt x="9350" y="10449"/>
                    <a:pt x="9353" y="10443"/>
                  </a:cubicBezTo>
                  <a:cubicBezTo>
                    <a:pt x="9361" y="10411"/>
                    <a:pt x="9344" y="10381"/>
                    <a:pt x="9312" y="10373"/>
                  </a:cubicBezTo>
                  <a:lnTo>
                    <a:pt x="9297" y="10368"/>
                  </a:lnTo>
                  <a:cubicBezTo>
                    <a:pt x="9270" y="10311"/>
                    <a:pt x="9253" y="10277"/>
                    <a:pt x="9253" y="10277"/>
                  </a:cubicBezTo>
                  <a:cubicBezTo>
                    <a:pt x="9253" y="10277"/>
                    <a:pt x="9097" y="10296"/>
                    <a:pt x="8889" y="10341"/>
                  </a:cubicBezTo>
                  <a:cubicBezTo>
                    <a:pt x="8716" y="10360"/>
                    <a:pt x="8546" y="10403"/>
                    <a:pt x="8384" y="10471"/>
                  </a:cubicBezTo>
                  <a:cubicBezTo>
                    <a:pt x="7307" y="10547"/>
                    <a:pt x="5518" y="10743"/>
                    <a:pt x="5164" y="10939"/>
                  </a:cubicBezTo>
                  <a:cubicBezTo>
                    <a:pt x="5164" y="10939"/>
                    <a:pt x="2513" y="11616"/>
                    <a:pt x="525" y="16976"/>
                  </a:cubicBezTo>
                  <a:cubicBezTo>
                    <a:pt x="401" y="17309"/>
                    <a:pt x="1" y="18075"/>
                    <a:pt x="2835" y="18075"/>
                  </a:cubicBezTo>
                  <a:cubicBezTo>
                    <a:pt x="2959" y="18075"/>
                    <a:pt x="3089" y="18073"/>
                    <a:pt x="3226" y="18070"/>
                  </a:cubicBezTo>
                  <a:lnTo>
                    <a:pt x="3283" y="19062"/>
                  </a:lnTo>
                  <a:lnTo>
                    <a:pt x="12192" y="18983"/>
                  </a:lnTo>
                  <a:cubicBezTo>
                    <a:pt x="12192" y="18983"/>
                    <a:pt x="12200" y="18783"/>
                    <a:pt x="12213" y="18460"/>
                  </a:cubicBezTo>
                  <a:cubicBezTo>
                    <a:pt x="12629" y="18462"/>
                    <a:pt x="13041" y="18463"/>
                    <a:pt x="13442" y="18463"/>
                  </a:cubicBezTo>
                  <a:cubicBezTo>
                    <a:pt x="13725" y="18463"/>
                    <a:pt x="14002" y="18463"/>
                    <a:pt x="14271" y="18462"/>
                  </a:cubicBezTo>
                  <a:cubicBezTo>
                    <a:pt x="14292" y="18498"/>
                    <a:pt x="14316" y="18534"/>
                    <a:pt x="14337" y="18564"/>
                  </a:cubicBezTo>
                  <a:cubicBezTo>
                    <a:pt x="14607" y="18942"/>
                    <a:pt x="15141" y="19083"/>
                    <a:pt x="15737" y="19083"/>
                  </a:cubicBezTo>
                  <a:cubicBezTo>
                    <a:pt x="16969" y="19083"/>
                    <a:pt x="18467" y="18485"/>
                    <a:pt x="18457" y="18149"/>
                  </a:cubicBezTo>
                  <a:cubicBezTo>
                    <a:pt x="18448" y="17855"/>
                    <a:pt x="18246" y="17047"/>
                    <a:pt x="17948" y="16051"/>
                  </a:cubicBezTo>
                  <a:cubicBezTo>
                    <a:pt x="17995" y="14035"/>
                    <a:pt x="17793" y="11345"/>
                    <a:pt x="17484" y="10830"/>
                  </a:cubicBezTo>
                  <a:cubicBezTo>
                    <a:pt x="17210" y="10373"/>
                    <a:pt x="16316" y="10234"/>
                    <a:pt x="15431" y="10202"/>
                  </a:cubicBezTo>
                  <a:cubicBezTo>
                    <a:pt x="15412" y="10194"/>
                    <a:pt x="15390" y="10190"/>
                    <a:pt x="15369" y="10185"/>
                  </a:cubicBezTo>
                  <a:lnTo>
                    <a:pt x="15311" y="10185"/>
                  </a:lnTo>
                  <a:cubicBezTo>
                    <a:pt x="15141" y="9685"/>
                    <a:pt x="14705" y="9158"/>
                    <a:pt x="14684" y="9134"/>
                  </a:cubicBezTo>
                  <a:cubicBezTo>
                    <a:pt x="14673" y="9121"/>
                    <a:pt x="14656" y="9114"/>
                    <a:pt x="14639" y="9114"/>
                  </a:cubicBezTo>
                  <a:cubicBezTo>
                    <a:pt x="14627" y="9114"/>
                    <a:pt x="14615" y="9117"/>
                    <a:pt x="14605" y="9126"/>
                  </a:cubicBezTo>
                  <a:cubicBezTo>
                    <a:pt x="14594" y="9134"/>
                    <a:pt x="14590" y="9145"/>
                    <a:pt x="14586" y="9158"/>
                  </a:cubicBezTo>
                  <a:cubicBezTo>
                    <a:pt x="14524" y="9158"/>
                    <a:pt x="14418" y="9185"/>
                    <a:pt x="14288" y="9230"/>
                  </a:cubicBezTo>
                  <a:cubicBezTo>
                    <a:pt x="14301" y="9083"/>
                    <a:pt x="14328" y="8938"/>
                    <a:pt x="14369" y="8796"/>
                  </a:cubicBezTo>
                  <a:cubicBezTo>
                    <a:pt x="14386" y="8791"/>
                    <a:pt x="14401" y="8781"/>
                    <a:pt x="14407" y="8764"/>
                  </a:cubicBezTo>
                  <a:cubicBezTo>
                    <a:pt x="14458" y="8643"/>
                    <a:pt x="14775" y="7840"/>
                    <a:pt x="14865" y="7274"/>
                  </a:cubicBezTo>
                  <a:cubicBezTo>
                    <a:pt x="15333" y="6974"/>
                    <a:pt x="15756" y="6387"/>
                    <a:pt x="15782" y="5327"/>
                  </a:cubicBezTo>
                  <a:cubicBezTo>
                    <a:pt x="15839" y="3013"/>
                    <a:pt x="14067" y="2869"/>
                    <a:pt x="14067" y="2869"/>
                  </a:cubicBezTo>
                  <a:cubicBezTo>
                    <a:pt x="14067" y="2869"/>
                    <a:pt x="14239" y="1754"/>
                    <a:pt x="12724" y="1153"/>
                  </a:cubicBezTo>
                  <a:cubicBezTo>
                    <a:pt x="11208" y="553"/>
                    <a:pt x="10493" y="641"/>
                    <a:pt x="9893" y="98"/>
                  </a:cubicBezTo>
                  <a:cubicBezTo>
                    <a:pt x="9819" y="30"/>
                    <a:pt x="9749" y="1"/>
                    <a:pt x="9685" y="1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5" name="Google Shape;775;p35"/>
            <p:cNvGrpSpPr/>
            <p:nvPr/>
          </p:nvGrpSpPr>
          <p:grpSpPr>
            <a:xfrm>
              <a:off x="583018" y="2325488"/>
              <a:ext cx="2446432" cy="2528019"/>
              <a:chOff x="583018" y="2325488"/>
              <a:chExt cx="2446432" cy="2528019"/>
            </a:xfrm>
          </p:grpSpPr>
          <p:sp>
            <p:nvSpPr>
              <p:cNvPr id="776" name="Google Shape;776;p35"/>
              <p:cNvSpPr/>
              <p:nvPr/>
            </p:nvSpPr>
            <p:spPr>
              <a:xfrm flipH="1">
                <a:off x="2110903" y="3745417"/>
                <a:ext cx="918547" cy="974696"/>
              </a:xfrm>
              <a:custGeom>
                <a:avLst/>
                <a:gdLst/>
                <a:ahLst/>
                <a:cxnLst/>
                <a:rect l="l" t="t" r="r" b="b"/>
                <a:pathLst>
                  <a:path w="6934" h="7358" extrusionOk="0">
                    <a:moveTo>
                      <a:pt x="6934" y="1"/>
                    </a:moveTo>
                    <a:lnTo>
                      <a:pt x="5165" y="222"/>
                    </a:lnTo>
                    <a:cubicBezTo>
                      <a:pt x="5165" y="222"/>
                      <a:pt x="2514" y="899"/>
                      <a:pt x="526" y="6257"/>
                    </a:cubicBezTo>
                    <a:cubicBezTo>
                      <a:pt x="402" y="6590"/>
                      <a:pt x="1" y="7358"/>
                      <a:pt x="2841" y="7358"/>
                    </a:cubicBezTo>
                    <a:cubicBezTo>
                      <a:pt x="3453" y="7358"/>
                      <a:pt x="4216" y="7322"/>
                      <a:pt x="5165" y="7239"/>
                    </a:cubicBezTo>
                    <a:cubicBezTo>
                      <a:pt x="5716" y="7190"/>
                      <a:pt x="6438" y="5193"/>
                      <a:pt x="5885" y="4917"/>
                    </a:cubicBezTo>
                    <a:cubicBezTo>
                      <a:pt x="5489" y="4719"/>
                      <a:pt x="4587" y="4691"/>
                      <a:pt x="4104" y="4691"/>
                    </a:cubicBezTo>
                    <a:cubicBezTo>
                      <a:pt x="3910" y="4691"/>
                      <a:pt x="3784" y="4695"/>
                      <a:pt x="3784" y="4695"/>
                    </a:cubicBezTo>
                    <a:cubicBezTo>
                      <a:pt x="3784" y="4695"/>
                      <a:pt x="6161" y="3095"/>
                      <a:pt x="6161" y="2486"/>
                    </a:cubicBezTo>
                    <a:cubicBezTo>
                      <a:pt x="6161" y="1878"/>
                      <a:pt x="6934" y="1"/>
                      <a:pt x="6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35"/>
              <p:cNvSpPr/>
              <p:nvPr/>
            </p:nvSpPr>
            <p:spPr>
              <a:xfrm flipH="1">
                <a:off x="850461" y="2707394"/>
                <a:ext cx="1537049" cy="1864083"/>
              </a:xfrm>
              <a:custGeom>
                <a:avLst/>
                <a:gdLst/>
                <a:ahLst/>
                <a:cxnLst/>
                <a:rect l="l" t="t" r="r" b="b"/>
                <a:pathLst>
                  <a:path w="11603" h="14072" extrusionOk="0">
                    <a:moveTo>
                      <a:pt x="6079" y="0"/>
                    </a:moveTo>
                    <a:cubicBezTo>
                      <a:pt x="5522" y="0"/>
                      <a:pt x="5057" y="55"/>
                      <a:pt x="4880" y="216"/>
                    </a:cubicBezTo>
                    <a:cubicBezTo>
                      <a:pt x="4307" y="729"/>
                      <a:pt x="3092" y="4091"/>
                      <a:pt x="3907" y="5093"/>
                    </a:cubicBezTo>
                    <a:cubicBezTo>
                      <a:pt x="4625" y="5972"/>
                      <a:pt x="5831" y="5664"/>
                      <a:pt x="5716" y="6006"/>
                    </a:cubicBezTo>
                    <a:cubicBezTo>
                      <a:pt x="5601" y="6349"/>
                      <a:pt x="5621" y="7245"/>
                      <a:pt x="5278" y="7417"/>
                    </a:cubicBezTo>
                    <a:cubicBezTo>
                      <a:pt x="4935" y="7588"/>
                      <a:pt x="1185" y="8266"/>
                      <a:pt x="956" y="8724"/>
                    </a:cubicBezTo>
                    <a:cubicBezTo>
                      <a:pt x="728" y="9182"/>
                      <a:pt x="0" y="13934"/>
                      <a:pt x="0" y="13934"/>
                    </a:cubicBezTo>
                    <a:cubicBezTo>
                      <a:pt x="0" y="13934"/>
                      <a:pt x="3526" y="14072"/>
                      <a:pt x="6655" y="14072"/>
                    </a:cubicBezTo>
                    <a:cubicBezTo>
                      <a:pt x="9109" y="14072"/>
                      <a:pt x="11318" y="13987"/>
                      <a:pt x="11394" y="13685"/>
                    </a:cubicBezTo>
                    <a:cubicBezTo>
                      <a:pt x="11567" y="13000"/>
                      <a:pt x="11603" y="8083"/>
                      <a:pt x="11318" y="7913"/>
                    </a:cubicBezTo>
                    <a:cubicBezTo>
                      <a:pt x="11032" y="7741"/>
                      <a:pt x="7908" y="7647"/>
                      <a:pt x="7851" y="7360"/>
                    </a:cubicBezTo>
                    <a:cubicBezTo>
                      <a:pt x="7793" y="7073"/>
                      <a:pt x="8081" y="6160"/>
                      <a:pt x="8081" y="6160"/>
                    </a:cubicBezTo>
                    <a:cubicBezTo>
                      <a:pt x="8081" y="6160"/>
                      <a:pt x="10366" y="729"/>
                      <a:pt x="8994" y="271"/>
                    </a:cubicBezTo>
                    <a:cubicBezTo>
                      <a:pt x="8994" y="271"/>
                      <a:pt x="7312" y="0"/>
                      <a:pt x="6079" y="0"/>
                    </a:cubicBezTo>
                    <a:close/>
                  </a:path>
                </a:pathLst>
              </a:custGeom>
              <a:solidFill>
                <a:srgbClr val="E478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35"/>
              <p:cNvSpPr/>
              <p:nvPr/>
            </p:nvSpPr>
            <p:spPr>
              <a:xfrm flipH="1">
                <a:off x="1557993" y="3018298"/>
                <a:ext cx="165720" cy="200953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1517" extrusionOk="0">
                    <a:moveTo>
                      <a:pt x="1169" y="0"/>
                    </a:moveTo>
                    <a:cubicBezTo>
                      <a:pt x="1157" y="0"/>
                      <a:pt x="1143" y="5"/>
                      <a:pt x="1131" y="16"/>
                    </a:cubicBezTo>
                    <a:cubicBezTo>
                      <a:pt x="790" y="316"/>
                      <a:pt x="1" y="1033"/>
                      <a:pt x="52" y="1231"/>
                    </a:cubicBezTo>
                    <a:cubicBezTo>
                      <a:pt x="60" y="1267"/>
                      <a:pt x="90" y="1293"/>
                      <a:pt x="126" y="1301"/>
                    </a:cubicBezTo>
                    <a:cubicBezTo>
                      <a:pt x="378" y="1357"/>
                      <a:pt x="831" y="1512"/>
                      <a:pt x="835" y="1514"/>
                    </a:cubicBezTo>
                    <a:cubicBezTo>
                      <a:pt x="841" y="1514"/>
                      <a:pt x="848" y="1516"/>
                      <a:pt x="854" y="1516"/>
                    </a:cubicBezTo>
                    <a:cubicBezTo>
                      <a:pt x="918" y="1516"/>
                      <a:pt x="933" y="1427"/>
                      <a:pt x="873" y="1406"/>
                    </a:cubicBezTo>
                    <a:cubicBezTo>
                      <a:pt x="854" y="1399"/>
                      <a:pt x="424" y="1252"/>
                      <a:pt x="165" y="1193"/>
                    </a:cubicBezTo>
                    <a:cubicBezTo>
                      <a:pt x="195" y="1057"/>
                      <a:pt x="718" y="531"/>
                      <a:pt x="1205" y="101"/>
                    </a:cubicBezTo>
                    <a:cubicBezTo>
                      <a:pt x="1250" y="61"/>
                      <a:pt x="1214" y="0"/>
                      <a:pt x="11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35"/>
              <p:cNvSpPr/>
              <p:nvPr/>
            </p:nvSpPr>
            <p:spPr>
              <a:xfrm flipH="1">
                <a:off x="1375055" y="2996838"/>
                <a:ext cx="131013" cy="145714"/>
              </a:xfrm>
              <a:custGeom>
                <a:avLst/>
                <a:gdLst/>
                <a:ahLst/>
                <a:cxnLst/>
                <a:rect l="l" t="t" r="r" b="b"/>
                <a:pathLst>
                  <a:path w="989" h="1100" extrusionOk="0">
                    <a:moveTo>
                      <a:pt x="281" y="1"/>
                    </a:moveTo>
                    <a:cubicBezTo>
                      <a:pt x="258" y="1"/>
                      <a:pt x="235" y="14"/>
                      <a:pt x="226" y="44"/>
                    </a:cubicBezTo>
                    <a:cubicBezTo>
                      <a:pt x="156" y="310"/>
                      <a:pt x="1" y="942"/>
                      <a:pt x="94" y="1065"/>
                    </a:cubicBezTo>
                    <a:cubicBezTo>
                      <a:pt x="109" y="1087"/>
                      <a:pt x="135" y="1099"/>
                      <a:pt x="160" y="1099"/>
                    </a:cubicBezTo>
                    <a:lnTo>
                      <a:pt x="163" y="1099"/>
                    </a:lnTo>
                    <a:cubicBezTo>
                      <a:pt x="322" y="1099"/>
                      <a:pt x="769" y="578"/>
                      <a:pt x="956" y="352"/>
                    </a:cubicBezTo>
                    <a:cubicBezTo>
                      <a:pt x="988" y="308"/>
                      <a:pt x="950" y="259"/>
                      <a:pt x="908" y="259"/>
                    </a:cubicBezTo>
                    <a:cubicBezTo>
                      <a:pt x="894" y="259"/>
                      <a:pt x="879" y="264"/>
                      <a:pt x="867" y="278"/>
                    </a:cubicBezTo>
                    <a:cubicBezTo>
                      <a:pt x="607" y="591"/>
                      <a:pt x="286" y="931"/>
                      <a:pt x="180" y="978"/>
                    </a:cubicBezTo>
                    <a:cubicBezTo>
                      <a:pt x="156" y="870"/>
                      <a:pt x="239" y="440"/>
                      <a:pt x="337" y="74"/>
                    </a:cubicBezTo>
                    <a:cubicBezTo>
                      <a:pt x="350" y="29"/>
                      <a:pt x="316" y="1"/>
                      <a:pt x="2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5"/>
              <p:cNvSpPr/>
              <p:nvPr/>
            </p:nvSpPr>
            <p:spPr>
              <a:xfrm flipH="1">
                <a:off x="1676420" y="2933915"/>
                <a:ext cx="112070" cy="135382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022" extrusionOk="0">
                    <a:moveTo>
                      <a:pt x="285" y="1"/>
                    </a:moveTo>
                    <a:cubicBezTo>
                      <a:pt x="262" y="1"/>
                      <a:pt x="240" y="14"/>
                      <a:pt x="232" y="44"/>
                    </a:cubicBezTo>
                    <a:cubicBezTo>
                      <a:pt x="192" y="172"/>
                      <a:pt x="0" y="815"/>
                      <a:pt x="62" y="970"/>
                    </a:cubicBezTo>
                    <a:cubicBezTo>
                      <a:pt x="73" y="998"/>
                      <a:pt x="98" y="1017"/>
                      <a:pt x="128" y="1021"/>
                    </a:cubicBezTo>
                    <a:lnTo>
                      <a:pt x="132" y="1021"/>
                    </a:lnTo>
                    <a:cubicBezTo>
                      <a:pt x="237" y="1021"/>
                      <a:pt x="466" y="757"/>
                      <a:pt x="820" y="236"/>
                    </a:cubicBezTo>
                    <a:cubicBezTo>
                      <a:pt x="846" y="192"/>
                      <a:pt x="808" y="150"/>
                      <a:pt x="769" y="150"/>
                    </a:cubicBezTo>
                    <a:cubicBezTo>
                      <a:pt x="753" y="150"/>
                      <a:pt x="737" y="156"/>
                      <a:pt x="724" y="172"/>
                    </a:cubicBezTo>
                    <a:cubicBezTo>
                      <a:pt x="522" y="474"/>
                      <a:pt x="266" y="806"/>
                      <a:pt x="162" y="889"/>
                    </a:cubicBezTo>
                    <a:cubicBezTo>
                      <a:pt x="158" y="757"/>
                      <a:pt x="243" y="395"/>
                      <a:pt x="341" y="78"/>
                    </a:cubicBezTo>
                    <a:cubicBezTo>
                      <a:pt x="358" y="33"/>
                      <a:pt x="321" y="1"/>
                      <a:pt x="2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5"/>
              <p:cNvSpPr/>
              <p:nvPr/>
            </p:nvSpPr>
            <p:spPr>
              <a:xfrm flipH="1">
                <a:off x="1281795" y="2943321"/>
                <a:ext cx="272491" cy="262153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1979" extrusionOk="0">
                    <a:moveTo>
                      <a:pt x="1069" y="114"/>
                    </a:moveTo>
                    <a:cubicBezTo>
                      <a:pt x="1552" y="116"/>
                      <a:pt x="1942" y="507"/>
                      <a:pt x="1942" y="991"/>
                    </a:cubicBezTo>
                    <a:cubicBezTo>
                      <a:pt x="1942" y="1344"/>
                      <a:pt x="1729" y="1663"/>
                      <a:pt x="1403" y="1797"/>
                    </a:cubicBezTo>
                    <a:cubicBezTo>
                      <a:pt x="1294" y="1842"/>
                      <a:pt x="1180" y="1864"/>
                      <a:pt x="1067" y="1864"/>
                    </a:cubicBezTo>
                    <a:cubicBezTo>
                      <a:pt x="839" y="1864"/>
                      <a:pt x="616" y="1775"/>
                      <a:pt x="450" y="1608"/>
                    </a:cubicBezTo>
                    <a:cubicBezTo>
                      <a:pt x="199" y="1359"/>
                      <a:pt x="124" y="982"/>
                      <a:pt x="261" y="654"/>
                    </a:cubicBezTo>
                    <a:cubicBezTo>
                      <a:pt x="395" y="329"/>
                      <a:pt x="714" y="116"/>
                      <a:pt x="1069" y="116"/>
                    </a:cubicBezTo>
                    <a:lnTo>
                      <a:pt x="1069" y="114"/>
                    </a:lnTo>
                    <a:close/>
                    <a:moveTo>
                      <a:pt x="1069" y="0"/>
                    </a:moveTo>
                    <a:cubicBezTo>
                      <a:pt x="812" y="0"/>
                      <a:pt x="559" y="101"/>
                      <a:pt x="369" y="290"/>
                    </a:cubicBezTo>
                    <a:cubicBezTo>
                      <a:pt x="86" y="573"/>
                      <a:pt x="1" y="997"/>
                      <a:pt x="154" y="1367"/>
                    </a:cubicBezTo>
                    <a:cubicBezTo>
                      <a:pt x="307" y="1738"/>
                      <a:pt x="669" y="1978"/>
                      <a:pt x="1069" y="1978"/>
                    </a:cubicBezTo>
                    <a:cubicBezTo>
                      <a:pt x="1614" y="1976"/>
                      <a:pt x="2057" y="1535"/>
                      <a:pt x="2057" y="988"/>
                    </a:cubicBezTo>
                    <a:cubicBezTo>
                      <a:pt x="2057" y="588"/>
                      <a:pt x="1816" y="229"/>
                      <a:pt x="1446" y="75"/>
                    </a:cubicBezTo>
                    <a:cubicBezTo>
                      <a:pt x="1324" y="25"/>
                      <a:pt x="1196" y="0"/>
                      <a:pt x="106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5"/>
              <p:cNvSpPr/>
              <p:nvPr/>
            </p:nvSpPr>
            <p:spPr>
              <a:xfrm flipH="1">
                <a:off x="1590181" y="2845427"/>
                <a:ext cx="272491" cy="262153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1979" extrusionOk="0">
                    <a:moveTo>
                      <a:pt x="1067" y="116"/>
                    </a:moveTo>
                    <a:cubicBezTo>
                      <a:pt x="1550" y="116"/>
                      <a:pt x="1942" y="508"/>
                      <a:pt x="1942" y="991"/>
                    </a:cubicBezTo>
                    <a:cubicBezTo>
                      <a:pt x="1942" y="1344"/>
                      <a:pt x="1729" y="1664"/>
                      <a:pt x="1401" y="1800"/>
                    </a:cubicBezTo>
                    <a:cubicBezTo>
                      <a:pt x="1293" y="1844"/>
                      <a:pt x="1180" y="1866"/>
                      <a:pt x="1068" y="1866"/>
                    </a:cubicBezTo>
                    <a:cubicBezTo>
                      <a:pt x="840" y="1866"/>
                      <a:pt x="616" y="1777"/>
                      <a:pt x="450" y="1610"/>
                    </a:cubicBezTo>
                    <a:cubicBezTo>
                      <a:pt x="199" y="1359"/>
                      <a:pt x="124" y="983"/>
                      <a:pt x="260" y="657"/>
                    </a:cubicBezTo>
                    <a:cubicBezTo>
                      <a:pt x="394" y="329"/>
                      <a:pt x="714" y="116"/>
                      <a:pt x="1067" y="116"/>
                    </a:cubicBezTo>
                    <a:close/>
                    <a:moveTo>
                      <a:pt x="1068" y="1"/>
                    </a:moveTo>
                    <a:cubicBezTo>
                      <a:pt x="811" y="1"/>
                      <a:pt x="558" y="101"/>
                      <a:pt x="369" y="291"/>
                    </a:cubicBezTo>
                    <a:cubicBezTo>
                      <a:pt x="86" y="574"/>
                      <a:pt x="1" y="1000"/>
                      <a:pt x="154" y="1368"/>
                    </a:cubicBezTo>
                    <a:cubicBezTo>
                      <a:pt x="307" y="1738"/>
                      <a:pt x="667" y="1979"/>
                      <a:pt x="1067" y="1979"/>
                    </a:cubicBezTo>
                    <a:cubicBezTo>
                      <a:pt x="1614" y="1979"/>
                      <a:pt x="2054" y="1536"/>
                      <a:pt x="2056" y="991"/>
                    </a:cubicBezTo>
                    <a:cubicBezTo>
                      <a:pt x="2056" y="591"/>
                      <a:pt x="1816" y="229"/>
                      <a:pt x="1446" y="76"/>
                    </a:cubicBezTo>
                    <a:cubicBezTo>
                      <a:pt x="1323" y="25"/>
                      <a:pt x="1195" y="1"/>
                      <a:pt x="106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35"/>
              <p:cNvSpPr/>
              <p:nvPr/>
            </p:nvSpPr>
            <p:spPr>
              <a:xfrm flipH="1">
                <a:off x="930744" y="2325488"/>
                <a:ext cx="1022403" cy="999732"/>
              </a:xfrm>
              <a:custGeom>
                <a:avLst/>
                <a:gdLst/>
                <a:ahLst/>
                <a:cxnLst/>
                <a:rect l="l" t="t" r="r" b="b"/>
                <a:pathLst>
                  <a:path w="7718" h="7547" extrusionOk="0">
                    <a:moveTo>
                      <a:pt x="1565" y="1"/>
                    </a:moveTo>
                    <a:cubicBezTo>
                      <a:pt x="1122" y="1"/>
                      <a:pt x="926" y="1407"/>
                      <a:pt x="1101" y="1573"/>
                    </a:cubicBezTo>
                    <a:lnTo>
                      <a:pt x="1101" y="1573"/>
                    </a:lnTo>
                    <a:cubicBezTo>
                      <a:pt x="955" y="1499"/>
                      <a:pt x="513" y="1292"/>
                      <a:pt x="287" y="1292"/>
                    </a:cubicBezTo>
                    <a:cubicBezTo>
                      <a:pt x="236" y="1292"/>
                      <a:pt x="197" y="1302"/>
                      <a:pt x="173" y="1326"/>
                    </a:cubicBezTo>
                    <a:cubicBezTo>
                      <a:pt x="1" y="1496"/>
                      <a:pt x="373" y="3069"/>
                      <a:pt x="1488" y="3469"/>
                    </a:cubicBezTo>
                    <a:cubicBezTo>
                      <a:pt x="1786" y="3576"/>
                      <a:pt x="2180" y="3607"/>
                      <a:pt x="2607" y="3607"/>
                    </a:cubicBezTo>
                    <a:cubicBezTo>
                      <a:pt x="3213" y="3607"/>
                      <a:pt x="3887" y="3544"/>
                      <a:pt x="4451" y="3544"/>
                    </a:cubicBezTo>
                    <a:cubicBezTo>
                      <a:pt x="4978" y="3544"/>
                      <a:pt x="5410" y="3599"/>
                      <a:pt x="5602" y="3812"/>
                    </a:cubicBezTo>
                    <a:cubicBezTo>
                      <a:pt x="6145" y="4412"/>
                      <a:pt x="5259" y="7185"/>
                      <a:pt x="5459" y="7442"/>
                    </a:cubicBezTo>
                    <a:cubicBezTo>
                      <a:pt x="5507" y="7503"/>
                      <a:pt x="5651" y="7546"/>
                      <a:pt x="5845" y="7546"/>
                    </a:cubicBezTo>
                    <a:cubicBezTo>
                      <a:pt x="6473" y="7546"/>
                      <a:pt x="7616" y="7095"/>
                      <a:pt x="7660" y="5327"/>
                    </a:cubicBezTo>
                    <a:cubicBezTo>
                      <a:pt x="7717" y="3011"/>
                      <a:pt x="5947" y="2869"/>
                      <a:pt x="5947" y="2869"/>
                    </a:cubicBezTo>
                    <a:cubicBezTo>
                      <a:pt x="5947" y="2869"/>
                      <a:pt x="6117" y="1754"/>
                      <a:pt x="4602" y="1153"/>
                    </a:cubicBezTo>
                    <a:cubicBezTo>
                      <a:pt x="3089" y="553"/>
                      <a:pt x="2373" y="641"/>
                      <a:pt x="1773" y="98"/>
                    </a:cubicBezTo>
                    <a:cubicBezTo>
                      <a:pt x="1699" y="30"/>
                      <a:pt x="1629" y="1"/>
                      <a:pt x="15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35"/>
              <p:cNvSpPr/>
              <p:nvPr/>
            </p:nvSpPr>
            <p:spPr>
              <a:xfrm flipH="1">
                <a:off x="1067198" y="3147587"/>
                <a:ext cx="234207" cy="269836"/>
              </a:xfrm>
              <a:custGeom>
                <a:avLst/>
                <a:gdLst/>
                <a:ahLst/>
                <a:cxnLst/>
                <a:rect l="l" t="t" r="r" b="b"/>
                <a:pathLst>
                  <a:path w="1768" h="2037" extrusionOk="0">
                    <a:moveTo>
                      <a:pt x="1082" y="1"/>
                    </a:moveTo>
                    <a:cubicBezTo>
                      <a:pt x="713" y="1"/>
                      <a:pt x="282" y="664"/>
                      <a:pt x="282" y="664"/>
                    </a:cubicBezTo>
                    <a:cubicBezTo>
                      <a:pt x="282" y="664"/>
                      <a:pt x="0" y="2037"/>
                      <a:pt x="716" y="2037"/>
                    </a:cubicBezTo>
                    <a:cubicBezTo>
                      <a:pt x="723" y="2037"/>
                      <a:pt x="730" y="2037"/>
                      <a:pt x="737" y="2036"/>
                    </a:cubicBezTo>
                    <a:cubicBezTo>
                      <a:pt x="1482" y="2007"/>
                      <a:pt x="1767" y="951"/>
                      <a:pt x="1395" y="236"/>
                    </a:cubicBezTo>
                    <a:cubicBezTo>
                      <a:pt x="1307" y="66"/>
                      <a:pt x="1197" y="1"/>
                      <a:pt x="10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5"/>
              <p:cNvSpPr/>
              <p:nvPr/>
            </p:nvSpPr>
            <p:spPr>
              <a:xfrm flipH="1">
                <a:off x="1127075" y="3235414"/>
                <a:ext cx="96438" cy="102530"/>
              </a:xfrm>
              <a:custGeom>
                <a:avLst/>
                <a:gdLst/>
                <a:ahLst/>
                <a:cxnLst/>
                <a:rect l="l" t="t" r="r" b="b"/>
                <a:pathLst>
                  <a:path w="728" h="774" extrusionOk="0">
                    <a:moveTo>
                      <a:pt x="464" y="1"/>
                    </a:moveTo>
                    <a:cubicBezTo>
                      <a:pt x="307" y="1"/>
                      <a:pt x="113" y="435"/>
                      <a:pt x="13" y="695"/>
                    </a:cubicBezTo>
                    <a:cubicBezTo>
                      <a:pt x="0" y="724"/>
                      <a:pt x="15" y="758"/>
                      <a:pt x="45" y="769"/>
                    </a:cubicBezTo>
                    <a:cubicBezTo>
                      <a:pt x="51" y="771"/>
                      <a:pt x="58" y="773"/>
                      <a:pt x="66" y="773"/>
                    </a:cubicBezTo>
                    <a:cubicBezTo>
                      <a:pt x="90" y="773"/>
                      <a:pt x="109" y="758"/>
                      <a:pt x="117" y="737"/>
                    </a:cubicBezTo>
                    <a:cubicBezTo>
                      <a:pt x="243" y="418"/>
                      <a:pt x="405" y="126"/>
                      <a:pt x="464" y="116"/>
                    </a:cubicBezTo>
                    <a:cubicBezTo>
                      <a:pt x="517" y="116"/>
                      <a:pt x="583" y="301"/>
                      <a:pt x="607" y="467"/>
                    </a:cubicBezTo>
                    <a:cubicBezTo>
                      <a:pt x="612" y="500"/>
                      <a:pt x="637" y="516"/>
                      <a:pt x="663" y="516"/>
                    </a:cubicBezTo>
                    <a:cubicBezTo>
                      <a:pt x="695" y="516"/>
                      <a:pt x="728" y="492"/>
                      <a:pt x="722" y="450"/>
                    </a:cubicBezTo>
                    <a:cubicBezTo>
                      <a:pt x="707" y="346"/>
                      <a:pt x="643" y="1"/>
                      <a:pt x="4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5"/>
              <p:cNvSpPr/>
              <p:nvPr/>
            </p:nvSpPr>
            <p:spPr>
              <a:xfrm flipH="1">
                <a:off x="1522227" y="2996441"/>
                <a:ext cx="86370" cy="34706"/>
              </a:xfrm>
              <a:custGeom>
                <a:avLst/>
                <a:gdLst/>
                <a:ahLst/>
                <a:cxnLst/>
                <a:rect l="l" t="t" r="r" b="b"/>
                <a:pathLst>
                  <a:path w="652" h="262" extrusionOk="0">
                    <a:moveTo>
                      <a:pt x="82" y="1"/>
                    </a:moveTo>
                    <a:cubicBezTo>
                      <a:pt x="22" y="1"/>
                      <a:pt x="1" y="89"/>
                      <a:pt x="64" y="113"/>
                    </a:cubicBezTo>
                    <a:lnTo>
                      <a:pt x="556" y="260"/>
                    </a:lnTo>
                    <a:cubicBezTo>
                      <a:pt x="560" y="262"/>
                      <a:pt x="566" y="262"/>
                      <a:pt x="570" y="262"/>
                    </a:cubicBezTo>
                    <a:cubicBezTo>
                      <a:pt x="636" y="262"/>
                      <a:pt x="651" y="168"/>
                      <a:pt x="588" y="149"/>
                    </a:cubicBezTo>
                    <a:lnTo>
                      <a:pt x="96" y="2"/>
                    </a:lnTo>
                    <a:cubicBezTo>
                      <a:pt x="91" y="1"/>
                      <a:pt x="86" y="1"/>
                      <a:pt x="8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5"/>
              <p:cNvSpPr/>
              <p:nvPr/>
            </p:nvSpPr>
            <p:spPr>
              <a:xfrm flipH="1">
                <a:off x="1181652" y="3095924"/>
                <a:ext cx="120283" cy="71665"/>
              </a:xfrm>
              <a:custGeom>
                <a:avLst/>
                <a:gdLst/>
                <a:ahLst/>
                <a:cxnLst/>
                <a:rect l="l" t="t" r="r" b="b"/>
                <a:pathLst>
                  <a:path w="908" h="541" extrusionOk="0">
                    <a:moveTo>
                      <a:pt x="84" y="0"/>
                    </a:moveTo>
                    <a:cubicBezTo>
                      <a:pt x="32" y="0"/>
                      <a:pt x="0" y="77"/>
                      <a:pt x="56" y="109"/>
                    </a:cubicBezTo>
                    <a:lnTo>
                      <a:pt x="801" y="532"/>
                    </a:lnTo>
                    <a:cubicBezTo>
                      <a:pt x="809" y="537"/>
                      <a:pt x="818" y="541"/>
                      <a:pt x="828" y="541"/>
                    </a:cubicBezTo>
                    <a:lnTo>
                      <a:pt x="828" y="539"/>
                    </a:lnTo>
                    <a:cubicBezTo>
                      <a:pt x="886" y="539"/>
                      <a:pt x="907" y="462"/>
                      <a:pt x="856" y="432"/>
                    </a:cubicBezTo>
                    <a:lnTo>
                      <a:pt x="113" y="9"/>
                    </a:lnTo>
                    <a:cubicBezTo>
                      <a:pt x="103" y="3"/>
                      <a:pt x="93" y="0"/>
                      <a:pt x="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35"/>
              <p:cNvSpPr/>
              <p:nvPr/>
            </p:nvSpPr>
            <p:spPr>
              <a:xfrm flipH="1">
                <a:off x="1349618" y="3374638"/>
                <a:ext cx="304019" cy="124784"/>
              </a:xfrm>
              <a:custGeom>
                <a:avLst/>
                <a:gdLst/>
                <a:ahLst/>
                <a:cxnLst/>
                <a:rect l="l" t="t" r="r" b="b"/>
                <a:pathLst>
                  <a:path w="2295" h="942" extrusionOk="0">
                    <a:moveTo>
                      <a:pt x="2222" y="1"/>
                    </a:moveTo>
                    <a:cubicBezTo>
                      <a:pt x="2203" y="1"/>
                      <a:pt x="2184" y="11"/>
                      <a:pt x="2173" y="33"/>
                    </a:cubicBezTo>
                    <a:cubicBezTo>
                      <a:pt x="2156" y="74"/>
                      <a:pt x="1821" y="830"/>
                      <a:pt x="913" y="830"/>
                    </a:cubicBezTo>
                    <a:cubicBezTo>
                      <a:pt x="682" y="830"/>
                      <a:pt x="413" y="781"/>
                      <a:pt x="104" y="659"/>
                    </a:cubicBezTo>
                    <a:cubicBezTo>
                      <a:pt x="97" y="656"/>
                      <a:pt x="90" y="655"/>
                      <a:pt x="84" y="655"/>
                    </a:cubicBezTo>
                    <a:cubicBezTo>
                      <a:pt x="27" y="655"/>
                      <a:pt x="0" y="740"/>
                      <a:pt x="61" y="765"/>
                    </a:cubicBezTo>
                    <a:cubicBezTo>
                      <a:pt x="381" y="891"/>
                      <a:pt x="659" y="942"/>
                      <a:pt x="902" y="942"/>
                    </a:cubicBezTo>
                    <a:cubicBezTo>
                      <a:pt x="1898" y="942"/>
                      <a:pt x="2275" y="88"/>
                      <a:pt x="2279" y="78"/>
                    </a:cubicBezTo>
                    <a:cubicBezTo>
                      <a:pt x="2294" y="34"/>
                      <a:pt x="2258" y="1"/>
                      <a:pt x="22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35"/>
              <p:cNvSpPr/>
              <p:nvPr/>
            </p:nvSpPr>
            <p:spPr>
              <a:xfrm flipH="1">
                <a:off x="1303256" y="2503526"/>
                <a:ext cx="217118" cy="211948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00" extrusionOk="0">
                    <a:moveTo>
                      <a:pt x="60" y="1"/>
                    </a:moveTo>
                    <a:cubicBezTo>
                      <a:pt x="58" y="1"/>
                      <a:pt x="57" y="1"/>
                      <a:pt x="56" y="1"/>
                    </a:cubicBezTo>
                    <a:cubicBezTo>
                      <a:pt x="24" y="1"/>
                      <a:pt x="0" y="29"/>
                      <a:pt x="0" y="61"/>
                    </a:cubicBezTo>
                    <a:cubicBezTo>
                      <a:pt x="56" y="1461"/>
                      <a:pt x="1543" y="1599"/>
                      <a:pt x="1558" y="1599"/>
                    </a:cubicBezTo>
                    <a:lnTo>
                      <a:pt x="1562" y="1599"/>
                    </a:lnTo>
                    <a:cubicBezTo>
                      <a:pt x="1635" y="1597"/>
                      <a:pt x="1639" y="1491"/>
                      <a:pt x="1567" y="1484"/>
                    </a:cubicBezTo>
                    <a:cubicBezTo>
                      <a:pt x="1318" y="1455"/>
                      <a:pt x="1077" y="1378"/>
                      <a:pt x="854" y="1261"/>
                    </a:cubicBezTo>
                    <a:cubicBezTo>
                      <a:pt x="385" y="1006"/>
                      <a:pt x="136" y="599"/>
                      <a:pt x="115" y="56"/>
                    </a:cubicBezTo>
                    <a:cubicBezTo>
                      <a:pt x="115" y="24"/>
                      <a:pt x="90" y="1"/>
                      <a:pt x="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35"/>
              <p:cNvSpPr/>
              <p:nvPr/>
            </p:nvSpPr>
            <p:spPr>
              <a:xfrm flipH="1">
                <a:off x="1491493" y="2461798"/>
                <a:ext cx="203077" cy="274738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2074" extrusionOk="0">
                    <a:moveTo>
                      <a:pt x="185" y="0"/>
                    </a:moveTo>
                    <a:cubicBezTo>
                      <a:pt x="163" y="0"/>
                      <a:pt x="142" y="12"/>
                      <a:pt x="132" y="39"/>
                    </a:cubicBezTo>
                    <a:cubicBezTo>
                      <a:pt x="0" y="418"/>
                      <a:pt x="13" y="771"/>
                      <a:pt x="172" y="1091"/>
                    </a:cubicBezTo>
                    <a:cubicBezTo>
                      <a:pt x="513" y="1774"/>
                      <a:pt x="1398" y="2059"/>
                      <a:pt x="1434" y="2070"/>
                    </a:cubicBezTo>
                    <a:cubicBezTo>
                      <a:pt x="1441" y="2072"/>
                      <a:pt x="1447" y="2074"/>
                      <a:pt x="1454" y="2074"/>
                    </a:cubicBezTo>
                    <a:cubicBezTo>
                      <a:pt x="1517" y="2072"/>
                      <a:pt x="1532" y="1980"/>
                      <a:pt x="1471" y="1961"/>
                    </a:cubicBezTo>
                    <a:cubicBezTo>
                      <a:pt x="1460" y="1959"/>
                      <a:pt x="594" y="1680"/>
                      <a:pt x="275" y="1040"/>
                    </a:cubicBezTo>
                    <a:cubicBezTo>
                      <a:pt x="130" y="748"/>
                      <a:pt x="117" y="425"/>
                      <a:pt x="241" y="76"/>
                    </a:cubicBezTo>
                    <a:cubicBezTo>
                      <a:pt x="256" y="32"/>
                      <a:pt x="220" y="0"/>
                      <a:pt x="18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35"/>
              <p:cNvSpPr/>
              <p:nvPr/>
            </p:nvSpPr>
            <p:spPr>
              <a:xfrm flipH="1">
                <a:off x="1652840" y="2586981"/>
                <a:ext cx="174331" cy="164790"/>
              </a:xfrm>
              <a:custGeom>
                <a:avLst/>
                <a:gdLst/>
                <a:ahLst/>
                <a:cxnLst/>
                <a:rect l="l" t="t" r="r" b="b"/>
                <a:pathLst>
                  <a:path w="1316" h="1244" extrusionOk="0">
                    <a:moveTo>
                      <a:pt x="62" y="0"/>
                    </a:moveTo>
                    <a:cubicBezTo>
                      <a:pt x="59" y="0"/>
                      <a:pt x="57" y="1"/>
                      <a:pt x="54" y="1"/>
                    </a:cubicBezTo>
                    <a:cubicBezTo>
                      <a:pt x="22" y="7"/>
                      <a:pt x="1" y="35"/>
                      <a:pt x="7" y="67"/>
                    </a:cubicBezTo>
                    <a:cubicBezTo>
                      <a:pt x="9" y="78"/>
                      <a:pt x="182" y="1052"/>
                      <a:pt x="1225" y="1244"/>
                    </a:cubicBezTo>
                    <a:lnTo>
                      <a:pt x="1235" y="1244"/>
                    </a:lnTo>
                    <a:cubicBezTo>
                      <a:pt x="1236" y="1244"/>
                      <a:pt x="1237" y="1244"/>
                      <a:pt x="1237" y="1244"/>
                    </a:cubicBezTo>
                    <a:cubicBezTo>
                      <a:pt x="1306" y="1244"/>
                      <a:pt x="1315" y="1142"/>
                      <a:pt x="1246" y="1131"/>
                    </a:cubicBezTo>
                    <a:cubicBezTo>
                      <a:pt x="284" y="954"/>
                      <a:pt x="126" y="86"/>
                      <a:pt x="120" y="48"/>
                    </a:cubicBezTo>
                    <a:cubicBezTo>
                      <a:pt x="114" y="21"/>
                      <a:pt x="89" y="0"/>
                      <a:pt x="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35"/>
              <p:cNvSpPr/>
              <p:nvPr/>
            </p:nvSpPr>
            <p:spPr>
              <a:xfrm flipH="1">
                <a:off x="1034877" y="2949944"/>
                <a:ext cx="133000" cy="218306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1648" extrusionOk="0">
                    <a:moveTo>
                      <a:pt x="85" y="0"/>
                    </a:moveTo>
                    <a:cubicBezTo>
                      <a:pt x="39" y="0"/>
                      <a:pt x="1" y="63"/>
                      <a:pt x="48" y="102"/>
                    </a:cubicBezTo>
                    <a:cubicBezTo>
                      <a:pt x="57" y="111"/>
                      <a:pt x="885" y="892"/>
                      <a:pt x="829" y="1585"/>
                    </a:cubicBezTo>
                    <a:cubicBezTo>
                      <a:pt x="827" y="1617"/>
                      <a:pt x="851" y="1645"/>
                      <a:pt x="883" y="1647"/>
                    </a:cubicBezTo>
                    <a:lnTo>
                      <a:pt x="889" y="1647"/>
                    </a:lnTo>
                    <a:cubicBezTo>
                      <a:pt x="917" y="1645"/>
                      <a:pt x="942" y="1624"/>
                      <a:pt x="944" y="1594"/>
                    </a:cubicBezTo>
                    <a:cubicBezTo>
                      <a:pt x="1004" y="847"/>
                      <a:pt x="161" y="51"/>
                      <a:pt x="125" y="19"/>
                    </a:cubicBezTo>
                    <a:cubicBezTo>
                      <a:pt x="112" y="6"/>
                      <a:pt x="98" y="0"/>
                      <a:pt x="8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35"/>
              <p:cNvSpPr/>
              <p:nvPr/>
            </p:nvSpPr>
            <p:spPr>
              <a:xfrm flipH="1">
                <a:off x="991957" y="2877616"/>
                <a:ext cx="159361" cy="95509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721" extrusionOk="0">
                    <a:moveTo>
                      <a:pt x="321" y="0"/>
                    </a:moveTo>
                    <a:cubicBezTo>
                      <a:pt x="167" y="0"/>
                      <a:pt x="60" y="39"/>
                      <a:pt x="58" y="39"/>
                    </a:cubicBezTo>
                    <a:cubicBezTo>
                      <a:pt x="1" y="67"/>
                      <a:pt x="25" y="148"/>
                      <a:pt x="82" y="148"/>
                    </a:cubicBezTo>
                    <a:cubicBezTo>
                      <a:pt x="87" y="148"/>
                      <a:pt x="92" y="147"/>
                      <a:pt x="98" y="146"/>
                    </a:cubicBezTo>
                    <a:cubicBezTo>
                      <a:pt x="107" y="142"/>
                      <a:pt x="197" y="110"/>
                      <a:pt x="324" y="110"/>
                    </a:cubicBezTo>
                    <a:cubicBezTo>
                      <a:pt x="540" y="110"/>
                      <a:pt x="864" y="203"/>
                      <a:pt x="1081" y="686"/>
                    </a:cubicBezTo>
                    <a:cubicBezTo>
                      <a:pt x="1090" y="708"/>
                      <a:pt x="1111" y="720"/>
                      <a:pt x="1134" y="720"/>
                    </a:cubicBezTo>
                    <a:cubicBezTo>
                      <a:pt x="1175" y="720"/>
                      <a:pt x="1202" y="678"/>
                      <a:pt x="1188" y="642"/>
                    </a:cubicBezTo>
                    <a:cubicBezTo>
                      <a:pt x="946" y="103"/>
                      <a:pt x="572" y="0"/>
                      <a:pt x="3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35"/>
              <p:cNvSpPr/>
              <p:nvPr/>
            </p:nvSpPr>
            <p:spPr>
              <a:xfrm flipH="1">
                <a:off x="617578" y="3675871"/>
                <a:ext cx="1793379" cy="1095506"/>
              </a:xfrm>
              <a:custGeom>
                <a:avLst/>
                <a:gdLst/>
                <a:ahLst/>
                <a:cxnLst/>
                <a:rect l="l" t="t" r="r" b="b"/>
                <a:pathLst>
                  <a:path w="13538" h="8270" extrusionOk="0">
                    <a:moveTo>
                      <a:pt x="10279" y="1"/>
                    </a:moveTo>
                    <a:cubicBezTo>
                      <a:pt x="9735" y="1"/>
                      <a:pt x="9239" y="28"/>
                      <a:pt x="8951" y="28"/>
                    </a:cubicBezTo>
                    <a:cubicBezTo>
                      <a:pt x="8148" y="28"/>
                      <a:pt x="7503" y="2355"/>
                      <a:pt x="6459" y="2355"/>
                    </a:cubicBezTo>
                    <a:cubicBezTo>
                      <a:pt x="6424" y="2355"/>
                      <a:pt x="6389" y="2353"/>
                      <a:pt x="6353" y="2347"/>
                    </a:cubicBezTo>
                    <a:cubicBezTo>
                      <a:pt x="5248" y="2183"/>
                      <a:pt x="4531" y="249"/>
                      <a:pt x="4531" y="249"/>
                    </a:cubicBezTo>
                    <a:cubicBezTo>
                      <a:pt x="4517" y="244"/>
                      <a:pt x="4478" y="242"/>
                      <a:pt x="4419" y="242"/>
                    </a:cubicBezTo>
                    <a:cubicBezTo>
                      <a:pt x="3800" y="242"/>
                      <a:pt x="951" y="494"/>
                      <a:pt x="496" y="747"/>
                    </a:cubicBezTo>
                    <a:cubicBezTo>
                      <a:pt x="0" y="1021"/>
                      <a:pt x="773" y="7819"/>
                      <a:pt x="994" y="8040"/>
                    </a:cubicBezTo>
                    <a:cubicBezTo>
                      <a:pt x="1131" y="8176"/>
                      <a:pt x="5374" y="8269"/>
                      <a:pt x="8757" y="8269"/>
                    </a:cubicBezTo>
                    <a:cubicBezTo>
                      <a:pt x="10853" y="8269"/>
                      <a:pt x="12620" y="8233"/>
                      <a:pt x="12874" y="8149"/>
                    </a:cubicBezTo>
                    <a:cubicBezTo>
                      <a:pt x="13538" y="7930"/>
                      <a:pt x="13316" y="1464"/>
                      <a:pt x="12818" y="636"/>
                    </a:cubicBezTo>
                    <a:cubicBezTo>
                      <a:pt x="12494" y="95"/>
                      <a:pt x="11300" y="1"/>
                      <a:pt x="102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35"/>
              <p:cNvSpPr/>
              <p:nvPr/>
            </p:nvSpPr>
            <p:spPr>
              <a:xfrm flipH="1">
                <a:off x="1130110" y="3656928"/>
                <a:ext cx="889536" cy="567888"/>
              </a:xfrm>
              <a:custGeom>
                <a:avLst/>
                <a:gdLst/>
                <a:ahLst/>
                <a:cxnLst/>
                <a:rect l="l" t="t" r="r" b="b"/>
                <a:pathLst>
                  <a:path w="6715" h="4287" extrusionOk="0">
                    <a:moveTo>
                      <a:pt x="5426" y="0"/>
                    </a:moveTo>
                    <a:cubicBezTo>
                      <a:pt x="5146" y="0"/>
                      <a:pt x="3697" y="1944"/>
                      <a:pt x="3212" y="2265"/>
                    </a:cubicBezTo>
                    <a:cubicBezTo>
                      <a:pt x="3179" y="2286"/>
                      <a:pt x="3144" y="2297"/>
                      <a:pt x="3107" y="2297"/>
                    </a:cubicBezTo>
                    <a:cubicBezTo>
                      <a:pt x="2579" y="2297"/>
                      <a:pt x="1633" y="226"/>
                      <a:pt x="1633" y="226"/>
                    </a:cubicBezTo>
                    <a:cubicBezTo>
                      <a:pt x="1633" y="226"/>
                      <a:pt x="551" y="364"/>
                      <a:pt x="277" y="749"/>
                    </a:cubicBezTo>
                    <a:cubicBezTo>
                      <a:pt x="0" y="1135"/>
                      <a:pt x="1135" y="3540"/>
                      <a:pt x="1633" y="4148"/>
                    </a:cubicBezTo>
                    <a:cubicBezTo>
                      <a:pt x="1712" y="4245"/>
                      <a:pt x="1810" y="4286"/>
                      <a:pt x="1918" y="4286"/>
                    </a:cubicBezTo>
                    <a:cubicBezTo>
                      <a:pt x="2488" y="4286"/>
                      <a:pt x="3346" y="3154"/>
                      <a:pt x="3346" y="3154"/>
                    </a:cubicBezTo>
                    <a:cubicBezTo>
                      <a:pt x="3346" y="3154"/>
                      <a:pt x="3952" y="3927"/>
                      <a:pt x="4229" y="3927"/>
                    </a:cubicBezTo>
                    <a:cubicBezTo>
                      <a:pt x="4506" y="3927"/>
                      <a:pt x="6715" y="1496"/>
                      <a:pt x="6606" y="1275"/>
                    </a:cubicBezTo>
                    <a:cubicBezTo>
                      <a:pt x="6495" y="1054"/>
                      <a:pt x="5665" y="113"/>
                      <a:pt x="5446" y="5"/>
                    </a:cubicBezTo>
                    <a:cubicBezTo>
                      <a:pt x="5440" y="2"/>
                      <a:pt x="5434" y="0"/>
                      <a:pt x="54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35"/>
              <p:cNvSpPr/>
              <p:nvPr/>
            </p:nvSpPr>
            <p:spPr>
              <a:xfrm flipH="1">
                <a:off x="1041232" y="3142686"/>
                <a:ext cx="362703" cy="550005"/>
              </a:xfrm>
              <a:custGeom>
                <a:avLst/>
                <a:gdLst/>
                <a:ahLst/>
                <a:cxnLst/>
                <a:rect l="l" t="t" r="r" b="b"/>
                <a:pathLst>
                  <a:path w="2738" h="4152" extrusionOk="0">
                    <a:moveTo>
                      <a:pt x="1338" y="1"/>
                    </a:moveTo>
                    <a:cubicBezTo>
                      <a:pt x="1132" y="1"/>
                      <a:pt x="732" y="1173"/>
                      <a:pt x="532" y="1473"/>
                    </a:cubicBezTo>
                    <a:cubicBezTo>
                      <a:pt x="187" y="1988"/>
                      <a:pt x="0" y="2716"/>
                      <a:pt x="0" y="2716"/>
                    </a:cubicBezTo>
                    <a:cubicBezTo>
                      <a:pt x="52" y="3795"/>
                      <a:pt x="517" y="4151"/>
                      <a:pt x="989" y="4151"/>
                    </a:cubicBezTo>
                    <a:cubicBezTo>
                      <a:pt x="1532" y="4151"/>
                      <a:pt x="2083" y="3681"/>
                      <a:pt x="2024" y="3297"/>
                    </a:cubicBezTo>
                    <a:cubicBezTo>
                      <a:pt x="1916" y="2578"/>
                      <a:pt x="2737" y="1358"/>
                      <a:pt x="2550" y="739"/>
                    </a:cubicBezTo>
                    <a:cubicBezTo>
                      <a:pt x="2507" y="598"/>
                      <a:pt x="2453" y="541"/>
                      <a:pt x="2393" y="541"/>
                    </a:cubicBezTo>
                    <a:cubicBezTo>
                      <a:pt x="2294" y="541"/>
                      <a:pt x="2178" y="696"/>
                      <a:pt x="2073" y="889"/>
                    </a:cubicBezTo>
                    <a:lnTo>
                      <a:pt x="2073" y="889"/>
                    </a:lnTo>
                    <a:cubicBezTo>
                      <a:pt x="2129" y="647"/>
                      <a:pt x="2136" y="384"/>
                      <a:pt x="2016" y="162"/>
                    </a:cubicBezTo>
                    <a:cubicBezTo>
                      <a:pt x="1992" y="119"/>
                      <a:pt x="1963" y="99"/>
                      <a:pt x="1932" y="99"/>
                    </a:cubicBezTo>
                    <a:cubicBezTo>
                      <a:pt x="1822" y="99"/>
                      <a:pt x="1675" y="333"/>
                      <a:pt x="1549" y="582"/>
                    </a:cubicBezTo>
                    <a:lnTo>
                      <a:pt x="1549" y="582"/>
                    </a:lnTo>
                    <a:cubicBezTo>
                      <a:pt x="1552" y="427"/>
                      <a:pt x="1514" y="245"/>
                      <a:pt x="1396" y="43"/>
                    </a:cubicBezTo>
                    <a:cubicBezTo>
                      <a:pt x="1379" y="14"/>
                      <a:pt x="1360" y="1"/>
                      <a:pt x="1338" y="1"/>
                    </a:cubicBezTo>
                    <a:close/>
                  </a:path>
                </a:pathLst>
              </a:custGeom>
              <a:solidFill>
                <a:srgbClr val="E478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35"/>
              <p:cNvSpPr/>
              <p:nvPr/>
            </p:nvSpPr>
            <p:spPr>
              <a:xfrm flipH="1">
                <a:off x="583018" y="3674679"/>
                <a:ext cx="819327" cy="1178828"/>
              </a:xfrm>
              <a:custGeom>
                <a:avLst/>
                <a:gdLst/>
                <a:ahLst/>
                <a:cxnLst/>
                <a:rect l="l" t="t" r="r" b="b"/>
                <a:pathLst>
                  <a:path w="6185" h="8899" extrusionOk="0">
                    <a:moveTo>
                      <a:pt x="3024" y="0"/>
                    </a:moveTo>
                    <a:cubicBezTo>
                      <a:pt x="2197" y="0"/>
                      <a:pt x="1052" y="990"/>
                      <a:pt x="1052" y="990"/>
                    </a:cubicBezTo>
                    <a:cubicBezTo>
                      <a:pt x="1" y="1320"/>
                      <a:pt x="1225" y="7219"/>
                      <a:pt x="2055" y="8379"/>
                    </a:cubicBezTo>
                    <a:cubicBezTo>
                      <a:pt x="2325" y="8758"/>
                      <a:pt x="2859" y="8899"/>
                      <a:pt x="3455" y="8899"/>
                    </a:cubicBezTo>
                    <a:cubicBezTo>
                      <a:pt x="4687" y="8899"/>
                      <a:pt x="6185" y="8300"/>
                      <a:pt x="6175" y="7964"/>
                    </a:cubicBezTo>
                    <a:cubicBezTo>
                      <a:pt x="6145" y="6977"/>
                      <a:pt x="3917" y="58"/>
                      <a:pt x="3089" y="3"/>
                    </a:cubicBezTo>
                    <a:cubicBezTo>
                      <a:pt x="3068" y="1"/>
                      <a:pt x="3046" y="0"/>
                      <a:pt x="30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35"/>
              <p:cNvSpPr/>
              <p:nvPr/>
            </p:nvSpPr>
            <p:spPr>
              <a:xfrm flipH="1">
                <a:off x="995000" y="3538369"/>
                <a:ext cx="367207" cy="285865"/>
              </a:xfrm>
              <a:custGeom>
                <a:avLst/>
                <a:gdLst/>
                <a:ahLst/>
                <a:cxnLst/>
                <a:rect l="l" t="t" r="r" b="b"/>
                <a:pathLst>
                  <a:path w="2772" h="2158" extrusionOk="0">
                    <a:moveTo>
                      <a:pt x="2005" y="0"/>
                    </a:moveTo>
                    <a:cubicBezTo>
                      <a:pt x="1663" y="0"/>
                      <a:pt x="0" y="844"/>
                      <a:pt x="0" y="844"/>
                    </a:cubicBezTo>
                    <a:cubicBezTo>
                      <a:pt x="0" y="844"/>
                      <a:pt x="200" y="2128"/>
                      <a:pt x="400" y="2157"/>
                    </a:cubicBezTo>
                    <a:cubicBezTo>
                      <a:pt x="403" y="2158"/>
                      <a:pt x="407" y="2158"/>
                      <a:pt x="410" y="2158"/>
                    </a:cubicBezTo>
                    <a:cubicBezTo>
                      <a:pt x="661" y="2158"/>
                      <a:pt x="2659" y="1269"/>
                      <a:pt x="2716" y="1185"/>
                    </a:cubicBezTo>
                    <a:cubicBezTo>
                      <a:pt x="2771" y="1100"/>
                      <a:pt x="2201" y="157"/>
                      <a:pt x="2058" y="14"/>
                    </a:cubicBezTo>
                    <a:cubicBezTo>
                      <a:pt x="2048" y="5"/>
                      <a:pt x="2030" y="0"/>
                      <a:pt x="20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35"/>
              <p:cNvSpPr/>
              <p:nvPr/>
            </p:nvSpPr>
            <p:spPr>
              <a:xfrm flipH="1">
                <a:off x="1786632" y="3694417"/>
                <a:ext cx="206786" cy="69148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522" extrusionOk="0">
                    <a:moveTo>
                      <a:pt x="1197" y="0"/>
                    </a:moveTo>
                    <a:cubicBezTo>
                      <a:pt x="617" y="0"/>
                      <a:pt x="70" y="400"/>
                      <a:pt x="45" y="420"/>
                    </a:cubicBezTo>
                    <a:cubicBezTo>
                      <a:pt x="0" y="452"/>
                      <a:pt x="24" y="522"/>
                      <a:pt x="79" y="522"/>
                    </a:cubicBezTo>
                    <a:cubicBezTo>
                      <a:pt x="90" y="522"/>
                      <a:pt x="102" y="520"/>
                      <a:pt x="113" y="511"/>
                    </a:cubicBezTo>
                    <a:cubicBezTo>
                      <a:pt x="118" y="507"/>
                      <a:pt x="654" y="116"/>
                      <a:pt x="1201" y="116"/>
                    </a:cubicBezTo>
                    <a:cubicBezTo>
                      <a:pt x="1289" y="116"/>
                      <a:pt x="1378" y="126"/>
                      <a:pt x="1464" y="149"/>
                    </a:cubicBezTo>
                    <a:cubicBezTo>
                      <a:pt x="1470" y="151"/>
                      <a:pt x="1476" y="152"/>
                      <a:pt x="1481" y="152"/>
                    </a:cubicBezTo>
                    <a:cubicBezTo>
                      <a:pt x="1541" y="152"/>
                      <a:pt x="1561" y="56"/>
                      <a:pt x="1494" y="39"/>
                    </a:cubicBezTo>
                    <a:cubicBezTo>
                      <a:pt x="1396" y="12"/>
                      <a:pt x="1296" y="0"/>
                      <a:pt x="1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35"/>
              <p:cNvSpPr/>
              <p:nvPr/>
            </p:nvSpPr>
            <p:spPr>
              <a:xfrm flipH="1">
                <a:off x="1269081" y="3659048"/>
                <a:ext cx="92199" cy="166512"/>
              </a:xfrm>
              <a:custGeom>
                <a:avLst/>
                <a:gdLst/>
                <a:ahLst/>
                <a:cxnLst/>
                <a:rect l="l" t="t" r="r" b="b"/>
                <a:pathLst>
                  <a:path w="696" h="1257" extrusionOk="0">
                    <a:moveTo>
                      <a:pt x="63" y="1"/>
                    </a:moveTo>
                    <a:cubicBezTo>
                      <a:pt x="32" y="1"/>
                      <a:pt x="0" y="23"/>
                      <a:pt x="6" y="65"/>
                    </a:cubicBezTo>
                    <a:cubicBezTo>
                      <a:pt x="10" y="97"/>
                      <a:pt x="112" y="863"/>
                      <a:pt x="583" y="1244"/>
                    </a:cubicBezTo>
                    <a:cubicBezTo>
                      <a:pt x="591" y="1253"/>
                      <a:pt x="604" y="1257"/>
                      <a:pt x="619" y="1257"/>
                    </a:cubicBezTo>
                    <a:cubicBezTo>
                      <a:pt x="672" y="1257"/>
                      <a:pt x="695" y="1189"/>
                      <a:pt x="655" y="1155"/>
                    </a:cubicBezTo>
                    <a:cubicBezTo>
                      <a:pt x="221" y="804"/>
                      <a:pt x="119" y="59"/>
                      <a:pt x="119" y="50"/>
                    </a:cubicBezTo>
                    <a:cubicBezTo>
                      <a:pt x="115" y="16"/>
                      <a:pt x="89" y="1"/>
                      <a:pt x="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35"/>
              <p:cNvSpPr/>
              <p:nvPr/>
            </p:nvSpPr>
            <p:spPr>
              <a:xfrm flipH="1">
                <a:off x="1032886" y="3138712"/>
                <a:ext cx="422447" cy="450919"/>
              </a:xfrm>
              <a:custGeom>
                <a:avLst/>
                <a:gdLst/>
                <a:ahLst/>
                <a:cxnLst/>
                <a:rect l="l" t="t" r="r" b="b"/>
                <a:pathLst>
                  <a:path w="3189" h="3404" extrusionOk="0">
                    <a:moveTo>
                      <a:pt x="1738" y="1"/>
                    </a:moveTo>
                    <a:cubicBezTo>
                      <a:pt x="1736" y="1"/>
                      <a:pt x="1735" y="1"/>
                      <a:pt x="1733" y="1"/>
                    </a:cubicBezTo>
                    <a:cubicBezTo>
                      <a:pt x="1684" y="3"/>
                      <a:pt x="1616" y="31"/>
                      <a:pt x="1565" y="152"/>
                    </a:cubicBezTo>
                    <a:cubicBezTo>
                      <a:pt x="1388" y="565"/>
                      <a:pt x="933" y="1525"/>
                      <a:pt x="484" y="2199"/>
                    </a:cubicBezTo>
                    <a:cubicBezTo>
                      <a:pt x="1" y="2925"/>
                      <a:pt x="665" y="3389"/>
                      <a:pt x="671" y="3393"/>
                    </a:cubicBezTo>
                    <a:cubicBezTo>
                      <a:pt x="680" y="3399"/>
                      <a:pt x="690" y="3404"/>
                      <a:pt x="703" y="3404"/>
                    </a:cubicBezTo>
                    <a:lnTo>
                      <a:pt x="705" y="3402"/>
                    </a:lnTo>
                    <a:cubicBezTo>
                      <a:pt x="761" y="3402"/>
                      <a:pt x="782" y="3329"/>
                      <a:pt x="737" y="3297"/>
                    </a:cubicBezTo>
                    <a:cubicBezTo>
                      <a:pt x="714" y="3282"/>
                      <a:pt x="158" y="2893"/>
                      <a:pt x="580" y="2263"/>
                    </a:cubicBezTo>
                    <a:cubicBezTo>
                      <a:pt x="1035" y="1580"/>
                      <a:pt x="1493" y="612"/>
                      <a:pt x="1671" y="194"/>
                    </a:cubicBezTo>
                    <a:cubicBezTo>
                      <a:pt x="1695" y="137"/>
                      <a:pt x="1723" y="116"/>
                      <a:pt x="1737" y="116"/>
                    </a:cubicBezTo>
                    <a:cubicBezTo>
                      <a:pt x="1754" y="116"/>
                      <a:pt x="1784" y="137"/>
                      <a:pt x="1810" y="186"/>
                    </a:cubicBezTo>
                    <a:cubicBezTo>
                      <a:pt x="1861" y="280"/>
                      <a:pt x="1893" y="448"/>
                      <a:pt x="1857" y="650"/>
                    </a:cubicBezTo>
                    <a:cubicBezTo>
                      <a:pt x="1742" y="878"/>
                      <a:pt x="1652" y="1103"/>
                      <a:pt x="1620" y="1182"/>
                    </a:cubicBezTo>
                    <a:cubicBezTo>
                      <a:pt x="1606" y="1224"/>
                      <a:pt x="1641" y="1259"/>
                      <a:pt x="1676" y="1259"/>
                    </a:cubicBezTo>
                    <a:cubicBezTo>
                      <a:pt x="1692" y="1259"/>
                      <a:pt x="1708" y="1252"/>
                      <a:pt x="1720" y="1235"/>
                    </a:cubicBezTo>
                    <a:cubicBezTo>
                      <a:pt x="1840" y="1076"/>
                      <a:pt x="1923" y="890"/>
                      <a:pt x="1963" y="695"/>
                    </a:cubicBezTo>
                    <a:cubicBezTo>
                      <a:pt x="2104" y="414"/>
                      <a:pt x="2257" y="177"/>
                      <a:pt x="2350" y="169"/>
                    </a:cubicBezTo>
                    <a:cubicBezTo>
                      <a:pt x="2352" y="168"/>
                      <a:pt x="2354" y="168"/>
                      <a:pt x="2356" y="168"/>
                    </a:cubicBezTo>
                    <a:cubicBezTo>
                      <a:pt x="2365" y="168"/>
                      <a:pt x="2379" y="173"/>
                      <a:pt x="2397" y="203"/>
                    </a:cubicBezTo>
                    <a:cubicBezTo>
                      <a:pt x="2546" y="446"/>
                      <a:pt x="2425" y="890"/>
                      <a:pt x="2342" y="1131"/>
                    </a:cubicBezTo>
                    <a:cubicBezTo>
                      <a:pt x="2310" y="1205"/>
                      <a:pt x="2289" y="1267"/>
                      <a:pt x="2278" y="1297"/>
                    </a:cubicBezTo>
                    <a:cubicBezTo>
                      <a:pt x="2260" y="1343"/>
                      <a:pt x="2297" y="1376"/>
                      <a:pt x="2333" y="1376"/>
                    </a:cubicBezTo>
                    <a:cubicBezTo>
                      <a:pt x="2354" y="1376"/>
                      <a:pt x="2374" y="1365"/>
                      <a:pt x="2384" y="1339"/>
                    </a:cubicBezTo>
                    <a:cubicBezTo>
                      <a:pt x="2389" y="1331"/>
                      <a:pt x="2416" y="1267"/>
                      <a:pt x="2450" y="1169"/>
                    </a:cubicBezTo>
                    <a:cubicBezTo>
                      <a:pt x="2553" y="927"/>
                      <a:pt x="2697" y="669"/>
                      <a:pt x="2797" y="654"/>
                    </a:cubicBezTo>
                    <a:cubicBezTo>
                      <a:pt x="2799" y="654"/>
                      <a:pt x="2801" y="653"/>
                      <a:pt x="2804" y="653"/>
                    </a:cubicBezTo>
                    <a:cubicBezTo>
                      <a:pt x="2814" y="653"/>
                      <a:pt x="2834" y="659"/>
                      <a:pt x="2857" y="692"/>
                    </a:cubicBezTo>
                    <a:cubicBezTo>
                      <a:pt x="3010" y="903"/>
                      <a:pt x="2672" y="1963"/>
                      <a:pt x="2423" y="2582"/>
                    </a:cubicBezTo>
                    <a:cubicBezTo>
                      <a:pt x="2410" y="2610"/>
                      <a:pt x="2425" y="2644"/>
                      <a:pt x="2455" y="2657"/>
                    </a:cubicBezTo>
                    <a:cubicBezTo>
                      <a:pt x="2461" y="2659"/>
                      <a:pt x="2467" y="2660"/>
                      <a:pt x="2474" y="2660"/>
                    </a:cubicBezTo>
                    <a:cubicBezTo>
                      <a:pt x="2496" y="2660"/>
                      <a:pt x="2519" y="2646"/>
                      <a:pt x="2529" y="2625"/>
                    </a:cubicBezTo>
                    <a:cubicBezTo>
                      <a:pt x="2597" y="2455"/>
                      <a:pt x="3189" y="956"/>
                      <a:pt x="2951" y="626"/>
                    </a:cubicBezTo>
                    <a:cubicBezTo>
                      <a:pt x="2901" y="557"/>
                      <a:pt x="2846" y="540"/>
                      <a:pt x="2804" y="540"/>
                    </a:cubicBezTo>
                    <a:cubicBezTo>
                      <a:pt x="2795" y="540"/>
                      <a:pt x="2788" y="540"/>
                      <a:pt x="2780" y="541"/>
                    </a:cubicBezTo>
                    <a:cubicBezTo>
                      <a:pt x="2706" y="552"/>
                      <a:pt x="2633" y="618"/>
                      <a:pt x="2567" y="709"/>
                    </a:cubicBezTo>
                    <a:cubicBezTo>
                      <a:pt x="2595" y="507"/>
                      <a:pt x="2589" y="297"/>
                      <a:pt x="2495" y="143"/>
                    </a:cubicBezTo>
                    <a:cubicBezTo>
                      <a:pt x="2451" y="71"/>
                      <a:pt x="2398" y="53"/>
                      <a:pt x="2355" y="53"/>
                    </a:cubicBezTo>
                    <a:cubicBezTo>
                      <a:pt x="2350" y="53"/>
                      <a:pt x="2345" y="54"/>
                      <a:pt x="2340" y="54"/>
                    </a:cubicBezTo>
                    <a:cubicBezTo>
                      <a:pt x="2229" y="65"/>
                      <a:pt x="2099" y="222"/>
                      <a:pt x="1982" y="418"/>
                    </a:cubicBezTo>
                    <a:cubicBezTo>
                      <a:pt x="1980" y="318"/>
                      <a:pt x="1955" y="220"/>
                      <a:pt x="1912" y="131"/>
                    </a:cubicBezTo>
                    <a:cubicBezTo>
                      <a:pt x="1866" y="47"/>
                      <a:pt x="1802" y="1"/>
                      <a:pt x="17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35"/>
              <p:cNvSpPr/>
              <p:nvPr/>
            </p:nvSpPr>
            <p:spPr>
              <a:xfrm flipH="1">
                <a:off x="1446716" y="3200707"/>
                <a:ext cx="386283" cy="306795"/>
              </a:xfrm>
              <a:custGeom>
                <a:avLst/>
                <a:gdLst/>
                <a:ahLst/>
                <a:cxnLst/>
                <a:rect l="l" t="t" r="r" b="b"/>
                <a:pathLst>
                  <a:path w="2916" h="2316" extrusionOk="0">
                    <a:moveTo>
                      <a:pt x="600" y="0"/>
                    </a:moveTo>
                    <a:cubicBezTo>
                      <a:pt x="590" y="0"/>
                      <a:pt x="581" y="1"/>
                      <a:pt x="573" y="1"/>
                    </a:cubicBezTo>
                    <a:cubicBezTo>
                      <a:pt x="134" y="20"/>
                      <a:pt x="0" y="1621"/>
                      <a:pt x="0" y="1621"/>
                    </a:cubicBezTo>
                    <a:cubicBezTo>
                      <a:pt x="144" y="2079"/>
                      <a:pt x="1368" y="2315"/>
                      <a:pt x="1972" y="2315"/>
                    </a:cubicBezTo>
                    <a:cubicBezTo>
                      <a:pt x="2094" y="2315"/>
                      <a:pt x="2190" y="2306"/>
                      <a:pt x="2247" y="2287"/>
                    </a:cubicBezTo>
                    <a:cubicBezTo>
                      <a:pt x="2592" y="2174"/>
                      <a:pt x="2916" y="648"/>
                      <a:pt x="2858" y="552"/>
                    </a:cubicBezTo>
                    <a:cubicBezTo>
                      <a:pt x="2802" y="460"/>
                      <a:pt x="1081" y="0"/>
                      <a:pt x="6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35"/>
              <p:cNvSpPr/>
              <p:nvPr/>
            </p:nvSpPr>
            <p:spPr>
              <a:xfrm flipH="1">
                <a:off x="1548058" y="3223889"/>
                <a:ext cx="162011" cy="144522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1091" extrusionOk="0">
                    <a:moveTo>
                      <a:pt x="66" y="1"/>
                    </a:moveTo>
                    <a:cubicBezTo>
                      <a:pt x="33" y="1"/>
                      <a:pt x="0" y="26"/>
                      <a:pt x="9" y="69"/>
                    </a:cubicBezTo>
                    <a:cubicBezTo>
                      <a:pt x="117" y="733"/>
                      <a:pt x="279" y="1067"/>
                      <a:pt x="502" y="1090"/>
                    </a:cubicBezTo>
                    <a:lnTo>
                      <a:pt x="526" y="1090"/>
                    </a:lnTo>
                    <a:cubicBezTo>
                      <a:pt x="868" y="1090"/>
                      <a:pt x="1171" y="339"/>
                      <a:pt x="1205" y="252"/>
                    </a:cubicBezTo>
                    <a:cubicBezTo>
                      <a:pt x="1222" y="207"/>
                      <a:pt x="1186" y="174"/>
                      <a:pt x="1150" y="174"/>
                    </a:cubicBezTo>
                    <a:cubicBezTo>
                      <a:pt x="1129" y="174"/>
                      <a:pt x="1108" y="185"/>
                      <a:pt x="1098" y="211"/>
                    </a:cubicBezTo>
                    <a:cubicBezTo>
                      <a:pt x="981" y="512"/>
                      <a:pt x="723" y="976"/>
                      <a:pt x="527" y="976"/>
                    </a:cubicBezTo>
                    <a:cubicBezTo>
                      <a:pt x="523" y="976"/>
                      <a:pt x="519" y="976"/>
                      <a:pt x="515" y="975"/>
                    </a:cubicBezTo>
                    <a:cubicBezTo>
                      <a:pt x="424" y="967"/>
                      <a:pt x="251" y="833"/>
                      <a:pt x="121" y="49"/>
                    </a:cubicBezTo>
                    <a:cubicBezTo>
                      <a:pt x="117" y="16"/>
                      <a:pt x="92" y="1"/>
                      <a:pt x="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35"/>
              <p:cNvSpPr/>
              <p:nvPr/>
            </p:nvSpPr>
            <p:spPr>
              <a:xfrm flipH="1">
                <a:off x="1747556" y="3371856"/>
                <a:ext cx="37621" cy="106769"/>
              </a:xfrm>
              <a:custGeom>
                <a:avLst/>
                <a:gdLst/>
                <a:ahLst/>
                <a:cxnLst/>
                <a:rect l="l" t="t" r="r" b="b"/>
                <a:pathLst>
                  <a:path w="284" h="806" extrusionOk="0">
                    <a:moveTo>
                      <a:pt x="210" y="1"/>
                    </a:moveTo>
                    <a:cubicBezTo>
                      <a:pt x="187" y="1"/>
                      <a:pt x="165" y="14"/>
                      <a:pt x="156" y="43"/>
                    </a:cubicBezTo>
                    <a:cubicBezTo>
                      <a:pt x="139" y="94"/>
                      <a:pt x="1" y="550"/>
                      <a:pt x="122" y="775"/>
                    </a:cubicBezTo>
                    <a:cubicBezTo>
                      <a:pt x="133" y="792"/>
                      <a:pt x="152" y="805"/>
                      <a:pt x="173" y="805"/>
                    </a:cubicBezTo>
                    <a:cubicBezTo>
                      <a:pt x="182" y="805"/>
                      <a:pt x="192" y="803"/>
                      <a:pt x="201" y="799"/>
                    </a:cubicBezTo>
                    <a:cubicBezTo>
                      <a:pt x="229" y="782"/>
                      <a:pt x="237" y="748"/>
                      <a:pt x="222" y="720"/>
                    </a:cubicBezTo>
                    <a:cubicBezTo>
                      <a:pt x="139" y="567"/>
                      <a:pt x="224" y="205"/>
                      <a:pt x="265" y="80"/>
                    </a:cubicBezTo>
                    <a:cubicBezTo>
                      <a:pt x="283" y="33"/>
                      <a:pt x="246" y="1"/>
                      <a:pt x="2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35"/>
              <p:cNvSpPr/>
              <p:nvPr/>
            </p:nvSpPr>
            <p:spPr>
              <a:xfrm flipH="1">
                <a:off x="1674301" y="3387222"/>
                <a:ext cx="45437" cy="106371"/>
              </a:xfrm>
              <a:custGeom>
                <a:avLst/>
                <a:gdLst/>
                <a:ahLst/>
                <a:cxnLst/>
                <a:rect l="l" t="t" r="r" b="b"/>
                <a:pathLst>
                  <a:path w="343" h="803" extrusionOk="0">
                    <a:moveTo>
                      <a:pt x="269" y="0"/>
                    </a:moveTo>
                    <a:cubicBezTo>
                      <a:pt x="247" y="0"/>
                      <a:pt x="226" y="12"/>
                      <a:pt x="216" y="40"/>
                    </a:cubicBezTo>
                    <a:cubicBezTo>
                      <a:pt x="179" y="134"/>
                      <a:pt x="1" y="604"/>
                      <a:pt x="86" y="772"/>
                    </a:cubicBezTo>
                    <a:cubicBezTo>
                      <a:pt x="94" y="791"/>
                      <a:pt x="113" y="802"/>
                      <a:pt x="137" y="802"/>
                    </a:cubicBezTo>
                    <a:cubicBezTo>
                      <a:pt x="145" y="802"/>
                      <a:pt x="154" y="800"/>
                      <a:pt x="160" y="796"/>
                    </a:cubicBezTo>
                    <a:cubicBezTo>
                      <a:pt x="190" y="783"/>
                      <a:pt x="201" y="749"/>
                      <a:pt x="188" y="719"/>
                    </a:cubicBezTo>
                    <a:cubicBezTo>
                      <a:pt x="143" y="632"/>
                      <a:pt x="239" y="293"/>
                      <a:pt x="322" y="81"/>
                    </a:cubicBezTo>
                    <a:cubicBezTo>
                      <a:pt x="342" y="35"/>
                      <a:pt x="305" y="0"/>
                      <a:pt x="2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35"/>
              <p:cNvSpPr/>
              <p:nvPr/>
            </p:nvSpPr>
            <p:spPr>
              <a:xfrm flipH="1">
                <a:off x="1577202" y="3407755"/>
                <a:ext cx="63586" cy="102927"/>
              </a:xfrm>
              <a:custGeom>
                <a:avLst/>
                <a:gdLst/>
                <a:ahLst/>
                <a:cxnLst/>
                <a:rect l="l" t="t" r="r" b="b"/>
                <a:pathLst>
                  <a:path w="480" h="777" extrusionOk="0">
                    <a:moveTo>
                      <a:pt x="417" y="1"/>
                    </a:moveTo>
                    <a:cubicBezTo>
                      <a:pt x="391" y="1"/>
                      <a:pt x="366" y="19"/>
                      <a:pt x="360" y="45"/>
                    </a:cubicBezTo>
                    <a:cubicBezTo>
                      <a:pt x="318" y="251"/>
                      <a:pt x="196" y="604"/>
                      <a:pt x="56" y="668"/>
                    </a:cubicBezTo>
                    <a:cubicBezTo>
                      <a:pt x="1" y="694"/>
                      <a:pt x="20" y="777"/>
                      <a:pt x="81" y="777"/>
                    </a:cubicBezTo>
                    <a:cubicBezTo>
                      <a:pt x="88" y="777"/>
                      <a:pt x="96" y="775"/>
                      <a:pt x="105" y="773"/>
                    </a:cubicBezTo>
                    <a:cubicBezTo>
                      <a:pt x="339" y="664"/>
                      <a:pt x="460" y="130"/>
                      <a:pt x="473" y="68"/>
                    </a:cubicBezTo>
                    <a:cubicBezTo>
                      <a:pt x="479" y="38"/>
                      <a:pt x="458" y="9"/>
                      <a:pt x="428" y="2"/>
                    </a:cubicBezTo>
                    <a:cubicBezTo>
                      <a:pt x="424" y="1"/>
                      <a:pt x="421" y="1"/>
                      <a:pt x="4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35"/>
              <p:cNvSpPr/>
              <p:nvPr/>
            </p:nvSpPr>
            <p:spPr>
              <a:xfrm flipH="1">
                <a:off x="2381282" y="3858943"/>
                <a:ext cx="107831" cy="355145"/>
              </a:xfrm>
              <a:custGeom>
                <a:avLst/>
                <a:gdLst/>
                <a:ahLst/>
                <a:cxnLst/>
                <a:rect l="l" t="t" r="r" b="b"/>
                <a:pathLst>
                  <a:path w="814" h="2681" extrusionOk="0">
                    <a:moveTo>
                      <a:pt x="735" y="1"/>
                    </a:moveTo>
                    <a:cubicBezTo>
                      <a:pt x="715" y="1"/>
                      <a:pt x="694" y="12"/>
                      <a:pt x="684" y="37"/>
                    </a:cubicBezTo>
                    <a:cubicBezTo>
                      <a:pt x="656" y="97"/>
                      <a:pt x="1" y="1523"/>
                      <a:pt x="437" y="2644"/>
                    </a:cubicBezTo>
                    <a:cubicBezTo>
                      <a:pt x="444" y="2666"/>
                      <a:pt x="465" y="2681"/>
                      <a:pt x="490" y="2681"/>
                    </a:cubicBezTo>
                    <a:cubicBezTo>
                      <a:pt x="497" y="2681"/>
                      <a:pt x="503" y="2678"/>
                      <a:pt x="509" y="2676"/>
                    </a:cubicBezTo>
                    <a:cubicBezTo>
                      <a:pt x="539" y="2666"/>
                      <a:pt x="554" y="2632"/>
                      <a:pt x="544" y="2602"/>
                    </a:cubicBezTo>
                    <a:cubicBezTo>
                      <a:pt x="124" y="1527"/>
                      <a:pt x="782" y="99"/>
                      <a:pt x="788" y="84"/>
                    </a:cubicBezTo>
                    <a:cubicBezTo>
                      <a:pt x="813" y="38"/>
                      <a:pt x="774" y="1"/>
                      <a:pt x="7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35"/>
              <p:cNvSpPr/>
              <p:nvPr/>
            </p:nvSpPr>
            <p:spPr>
              <a:xfrm flipH="1">
                <a:off x="1379542" y="4019229"/>
                <a:ext cx="1258995" cy="831498"/>
              </a:xfrm>
              <a:custGeom>
                <a:avLst/>
                <a:gdLst/>
                <a:ahLst/>
                <a:cxnLst/>
                <a:rect l="l" t="t" r="r" b="b"/>
                <a:pathLst>
                  <a:path w="9504" h="6277" extrusionOk="0">
                    <a:moveTo>
                      <a:pt x="8646" y="1"/>
                    </a:moveTo>
                    <a:cubicBezTo>
                      <a:pt x="6686" y="1"/>
                      <a:pt x="1" y="419"/>
                      <a:pt x="1" y="419"/>
                    </a:cubicBezTo>
                    <a:lnTo>
                      <a:pt x="331" y="6276"/>
                    </a:lnTo>
                    <a:lnTo>
                      <a:pt x="9239" y="6197"/>
                    </a:lnTo>
                    <a:cubicBezTo>
                      <a:pt x="9239" y="6197"/>
                      <a:pt x="9503" y="198"/>
                      <a:pt x="9171" y="32"/>
                    </a:cubicBezTo>
                    <a:cubicBezTo>
                      <a:pt x="9128" y="10"/>
                      <a:pt x="8940" y="1"/>
                      <a:pt x="86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35"/>
              <p:cNvSpPr/>
              <p:nvPr/>
            </p:nvSpPr>
            <p:spPr>
              <a:xfrm flipH="1">
                <a:off x="1150919" y="4100300"/>
                <a:ext cx="153533" cy="641275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841" extrusionOk="0">
                    <a:moveTo>
                      <a:pt x="66" y="0"/>
                    </a:moveTo>
                    <a:cubicBezTo>
                      <a:pt x="34" y="0"/>
                      <a:pt x="1" y="24"/>
                      <a:pt x="9" y="67"/>
                    </a:cubicBezTo>
                    <a:cubicBezTo>
                      <a:pt x="28" y="229"/>
                      <a:pt x="511" y="4040"/>
                      <a:pt x="1037" y="4815"/>
                    </a:cubicBezTo>
                    <a:cubicBezTo>
                      <a:pt x="1048" y="4830"/>
                      <a:pt x="1065" y="4840"/>
                      <a:pt x="1084" y="4840"/>
                    </a:cubicBezTo>
                    <a:cubicBezTo>
                      <a:pt x="1131" y="4840"/>
                      <a:pt x="1158" y="4789"/>
                      <a:pt x="1131" y="4751"/>
                    </a:cubicBezTo>
                    <a:cubicBezTo>
                      <a:pt x="620" y="4000"/>
                      <a:pt x="128" y="92"/>
                      <a:pt x="122" y="54"/>
                    </a:cubicBezTo>
                    <a:cubicBezTo>
                      <a:pt x="120" y="17"/>
                      <a:pt x="93" y="0"/>
                      <a:pt x="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35"/>
              <p:cNvSpPr/>
              <p:nvPr/>
            </p:nvSpPr>
            <p:spPr>
              <a:xfrm flipH="1">
                <a:off x="678138" y="3773235"/>
                <a:ext cx="304681" cy="641275"/>
              </a:xfrm>
              <a:custGeom>
                <a:avLst/>
                <a:gdLst/>
                <a:ahLst/>
                <a:cxnLst/>
                <a:rect l="l" t="t" r="r" b="b"/>
                <a:pathLst>
                  <a:path w="2300" h="4841" extrusionOk="0">
                    <a:moveTo>
                      <a:pt x="78" y="1"/>
                    </a:moveTo>
                    <a:cubicBezTo>
                      <a:pt x="39" y="1"/>
                      <a:pt x="1" y="40"/>
                      <a:pt x="26" y="86"/>
                    </a:cubicBezTo>
                    <a:cubicBezTo>
                      <a:pt x="45" y="125"/>
                      <a:pt x="2029" y="4100"/>
                      <a:pt x="2180" y="4794"/>
                    </a:cubicBezTo>
                    <a:cubicBezTo>
                      <a:pt x="2186" y="4822"/>
                      <a:pt x="2210" y="4839"/>
                      <a:pt x="2237" y="4841"/>
                    </a:cubicBezTo>
                    <a:cubicBezTo>
                      <a:pt x="2242" y="4839"/>
                      <a:pt x="2246" y="4839"/>
                      <a:pt x="2250" y="4839"/>
                    </a:cubicBezTo>
                    <a:cubicBezTo>
                      <a:pt x="2280" y="4832"/>
                      <a:pt x="2299" y="4800"/>
                      <a:pt x="2293" y="4771"/>
                    </a:cubicBezTo>
                    <a:cubicBezTo>
                      <a:pt x="2140" y="4062"/>
                      <a:pt x="209" y="199"/>
                      <a:pt x="128" y="35"/>
                    </a:cubicBezTo>
                    <a:cubicBezTo>
                      <a:pt x="117" y="11"/>
                      <a:pt x="97" y="1"/>
                      <a:pt x="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35"/>
              <p:cNvSpPr/>
              <p:nvPr/>
            </p:nvSpPr>
            <p:spPr>
              <a:xfrm flipH="1">
                <a:off x="1047593" y="3789794"/>
                <a:ext cx="176847" cy="97231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734" extrusionOk="0">
                    <a:moveTo>
                      <a:pt x="1253" y="0"/>
                    </a:moveTo>
                    <a:cubicBezTo>
                      <a:pt x="1249" y="0"/>
                      <a:pt x="1244" y="1"/>
                      <a:pt x="1239" y="2"/>
                    </a:cubicBezTo>
                    <a:cubicBezTo>
                      <a:pt x="678" y="127"/>
                      <a:pt x="69" y="611"/>
                      <a:pt x="43" y="632"/>
                    </a:cubicBezTo>
                    <a:cubicBezTo>
                      <a:pt x="1" y="666"/>
                      <a:pt x="24" y="734"/>
                      <a:pt x="80" y="734"/>
                    </a:cubicBezTo>
                    <a:cubicBezTo>
                      <a:pt x="92" y="734"/>
                      <a:pt x="105" y="730"/>
                      <a:pt x="116" y="721"/>
                    </a:cubicBezTo>
                    <a:cubicBezTo>
                      <a:pt x="120" y="715"/>
                      <a:pt x="729" y="234"/>
                      <a:pt x="1265" y="115"/>
                    </a:cubicBezTo>
                    <a:cubicBezTo>
                      <a:pt x="1335" y="99"/>
                      <a:pt x="1317" y="0"/>
                      <a:pt x="12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35"/>
              <p:cNvSpPr/>
              <p:nvPr/>
            </p:nvSpPr>
            <p:spPr>
              <a:xfrm flipH="1">
                <a:off x="787825" y="4304964"/>
                <a:ext cx="36032" cy="68486"/>
              </a:xfrm>
              <a:custGeom>
                <a:avLst/>
                <a:gdLst/>
                <a:ahLst/>
                <a:cxnLst/>
                <a:rect l="l" t="t" r="r" b="b"/>
                <a:pathLst>
                  <a:path w="272" h="517" extrusionOk="0">
                    <a:moveTo>
                      <a:pt x="74" y="1"/>
                    </a:moveTo>
                    <a:cubicBezTo>
                      <a:pt x="37" y="1"/>
                      <a:pt x="0" y="36"/>
                      <a:pt x="20" y="82"/>
                    </a:cubicBezTo>
                    <a:cubicBezTo>
                      <a:pt x="75" y="197"/>
                      <a:pt x="152" y="388"/>
                      <a:pt x="146" y="454"/>
                    </a:cubicBezTo>
                    <a:cubicBezTo>
                      <a:pt x="144" y="486"/>
                      <a:pt x="165" y="514"/>
                      <a:pt x="197" y="516"/>
                    </a:cubicBezTo>
                    <a:lnTo>
                      <a:pt x="203" y="516"/>
                    </a:lnTo>
                    <a:cubicBezTo>
                      <a:pt x="233" y="516"/>
                      <a:pt x="256" y="493"/>
                      <a:pt x="258" y="465"/>
                    </a:cubicBezTo>
                    <a:cubicBezTo>
                      <a:pt x="271" y="344"/>
                      <a:pt x="148" y="82"/>
                      <a:pt x="122" y="31"/>
                    </a:cubicBezTo>
                    <a:cubicBezTo>
                      <a:pt x="111" y="10"/>
                      <a:pt x="92" y="1"/>
                      <a:pt x="7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35"/>
              <p:cNvSpPr/>
              <p:nvPr/>
            </p:nvSpPr>
            <p:spPr>
              <a:xfrm flipH="1">
                <a:off x="841078" y="4287743"/>
                <a:ext cx="36297" cy="68751"/>
              </a:xfrm>
              <a:custGeom>
                <a:avLst/>
                <a:gdLst/>
                <a:ahLst/>
                <a:cxnLst/>
                <a:rect l="l" t="t" r="r" b="b"/>
                <a:pathLst>
                  <a:path w="274" h="519" extrusionOk="0">
                    <a:moveTo>
                      <a:pt x="76" y="0"/>
                    </a:moveTo>
                    <a:cubicBezTo>
                      <a:pt x="38" y="0"/>
                      <a:pt x="1" y="37"/>
                      <a:pt x="22" y="82"/>
                    </a:cubicBezTo>
                    <a:cubicBezTo>
                      <a:pt x="77" y="199"/>
                      <a:pt x="154" y="391"/>
                      <a:pt x="147" y="455"/>
                    </a:cubicBezTo>
                    <a:cubicBezTo>
                      <a:pt x="145" y="486"/>
                      <a:pt x="169" y="514"/>
                      <a:pt x="201" y="518"/>
                    </a:cubicBezTo>
                    <a:lnTo>
                      <a:pt x="205" y="518"/>
                    </a:lnTo>
                    <a:cubicBezTo>
                      <a:pt x="235" y="518"/>
                      <a:pt x="258" y="495"/>
                      <a:pt x="262" y="465"/>
                    </a:cubicBezTo>
                    <a:cubicBezTo>
                      <a:pt x="273" y="346"/>
                      <a:pt x="150" y="84"/>
                      <a:pt x="126" y="33"/>
                    </a:cubicBezTo>
                    <a:cubicBezTo>
                      <a:pt x="115" y="10"/>
                      <a:pt x="95" y="0"/>
                      <a:pt x="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35"/>
              <p:cNvSpPr/>
              <p:nvPr/>
            </p:nvSpPr>
            <p:spPr>
              <a:xfrm flipH="1">
                <a:off x="816571" y="4202698"/>
                <a:ext cx="35105" cy="68618"/>
              </a:xfrm>
              <a:custGeom>
                <a:avLst/>
                <a:gdLst/>
                <a:ahLst/>
                <a:cxnLst/>
                <a:rect l="l" t="t" r="r" b="b"/>
                <a:pathLst>
                  <a:path w="265" h="518" extrusionOk="0">
                    <a:moveTo>
                      <a:pt x="66" y="1"/>
                    </a:moveTo>
                    <a:cubicBezTo>
                      <a:pt x="57" y="1"/>
                      <a:pt x="49" y="3"/>
                      <a:pt x="41" y="7"/>
                    </a:cubicBezTo>
                    <a:cubicBezTo>
                      <a:pt x="13" y="20"/>
                      <a:pt x="0" y="54"/>
                      <a:pt x="15" y="83"/>
                    </a:cubicBezTo>
                    <a:cubicBezTo>
                      <a:pt x="71" y="198"/>
                      <a:pt x="145" y="390"/>
                      <a:pt x="141" y="456"/>
                    </a:cubicBezTo>
                    <a:cubicBezTo>
                      <a:pt x="137" y="488"/>
                      <a:pt x="160" y="516"/>
                      <a:pt x="192" y="518"/>
                    </a:cubicBezTo>
                    <a:lnTo>
                      <a:pt x="196" y="518"/>
                    </a:lnTo>
                    <a:cubicBezTo>
                      <a:pt x="226" y="518"/>
                      <a:pt x="251" y="494"/>
                      <a:pt x="254" y="464"/>
                    </a:cubicBezTo>
                    <a:cubicBezTo>
                      <a:pt x="264" y="345"/>
                      <a:pt x="143" y="83"/>
                      <a:pt x="117" y="32"/>
                    </a:cubicBezTo>
                    <a:cubicBezTo>
                      <a:pt x="108" y="13"/>
                      <a:pt x="87" y="1"/>
                      <a:pt x="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35"/>
              <p:cNvSpPr/>
              <p:nvPr/>
            </p:nvSpPr>
            <p:spPr>
              <a:xfrm flipH="1">
                <a:off x="870750" y="4178721"/>
                <a:ext cx="36032" cy="68618"/>
              </a:xfrm>
              <a:custGeom>
                <a:avLst/>
                <a:gdLst/>
                <a:ahLst/>
                <a:cxnLst/>
                <a:rect l="l" t="t" r="r" b="b"/>
                <a:pathLst>
                  <a:path w="272" h="518" extrusionOk="0">
                    <a:moveTo>
                      <a:pt x="73" y="1"/>
                    </a:moveTo>
                    <a:cubicBezTo>
                      <a:pt x="37" y="1"/>
                      <a:pt x="1" y="36"/>
                      <a:pt x="20" y="81"/>
                    </a:cubicBezTo>
                    <a:cubicBezTo>
                      <a:pt x="76" y="199"/>
                      <a:pt x="152" y="390"/>
                      <a:pt x="146" y="454"/>
                    </a:cubicBezTo>
                    <a:cubicBezTo>
                      <a:pt x="144" y="486"/>
                      <a:pt x="165" y="513"/>
                      <a:pt x="197" y="518"/>
                    </a:cubicBezTo>
                    <a:lnTo>
                      <a:pt x="203" y="518"/>
                    </a:lnTo>
                    <a:cubicBezTo>
                      <a:pt x="233" y="518"/>
                      <a:pt x="257" y="494"/>
                      <a:pt x="261" y="465"/>
                    </a:cubicBezTo>
                    <a:cubicBezTo>
                      <a:pt x="272" y="343"/>
                      <a:pt x="148" y="84"/>
                      <a:pt x="123" y="33"/>
                    </a:cubicBezTo>
                    <a:cubicBezTo>
                      <a:pt x="111" y="10"/>
                      <a:pt x="92" y="1"/>
                      <a:pt x="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35"/>
              <p:cNvSpPr/>
              <p:nvPr/>
            </p:nvSpPr>
            <p:spPr>
              <a:xfrm flipH="1">
                <a:off x="815776" y="4381530"/>
                <a:ext cx="36032" cy="68486"/>
              </a:xfrm>
              <a:custGeom>
                <a:avLst/>
                <a:gdLst/>
                <a:ahLst/>
                <a:cxnLst/>
                <a:rect l="l" t="t" r="r" b="b"/>
                <a:pathLst>
                  <a:path w="272" h="517" extrusionOk="0">
                    <a:moveTo>
                      <a:pt x="76" y="0"/>
                    </a:moveTo>
                    <a:cubicBezTo>
                      <a:pt x="38" y="0"/>
                      <a:pt x="1" y="37"/>
                      <a:pt x="20" y="83"/>
                    </a:cubicBezTo>
                    <a:cubicBezTo>
                      <a:pt x="78" y="198"/>
                      <a:pt x="152" y="389"/>
                      <a:pt x="146" y="455"/>
                    </a:cubicBezTo>
                    <a:cubicBezTo>
                      <a:pt x="144" y="485"/>
                      <a:pt x="167" y="513"/>
                      <a:pt x="199" y="517"/>
                    </a:cubicBezTo>
                    <a:lnTo>
                      <a:pt x="203" y="517"/>
                    </a:lnTo>
                    <a:cubicBezTo>
                      <a:pt x="233" y="517"/>
                      <a:pt x="259" y="493"/>
                      <a:pt x="261" y="464"/>
                    </a:cubicBezTo>
                    <a:cubicBezTo>
                      <a:pt x="272" y="345"/>
                      <a:pt x="148" y="83"/>
                      <a:pt x="125" y="32"/>
                    </a:cubicBezTo>
                    <a:cubicBezTo>
                      <a:pt x="113" y="10"/>
                      <a:pt x="95" y="0"/>
                      <a:pt x="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35"/>
              <p:cNvSpPr/>
              <p:nvPr/>
            </p:nvSpPr>
            <p:spPr>
              <a:xfrm flipH="1">
                <a:off x="771267" y="4404845"/>
                <a:ext cx="27289" cy="71400"/>
              </a:xfrm>
              <a:custGeom>
                <a:avLst/>
                <a:gdLst/>
                <a:ahLst/>
                <a:cxnLst/>
                <a:rect l="l" t="t" r="r" b="b"/>
                <a:pathLst>
                  <a:path w="206" h="539" extrusionOk="0">
                    <a:moveTo>
                      <a:pt x="70" y="1"/>
                    </a:moveTo>
                    <a:cubicBezTo>
                      <a:pt x="36" y="1"/>
                      <a:pt x="1" y="29"/>
                      <a:pt x="14" y="75"/>
                    </a:cubicBezTo>
                    <a:cubicBezTo>
                      <a:pt x="46" y="200"/>
                      <a:pt x="80" y="403"/>
                      <a:pt x="61" y="466"/>
                    </a:cubicBezTo>
                    <a:cubicBezTo>
                      <a:pt x="53" y="496"/>
                      <a:pt x="70" y="528"/>
                      <a:pt x="99" y="537"/>
                    </a:cubicBezTo>
                    <a:cubicBezTo>
                      <a:pt x="104" y="539"/>
                      <a:pt x="110" y="539"/>
                      <a:pt x="116" y="539"/>
                    </a:cubicBezTo>
                    <a:cubicBezTo>
                      <a:pt x="140" y="539"/>
                      <a:pt x="163" y="524"/>
                      <a:pt x="170" y="501"/>
                    </a:cubicBezTo>
                    <a:cubicBezTo>
                      <a:pt x="206" y="383"/>
                      <a:pt x="140" y="105"/>
                      <a:pt x="125" y="49"/>
                    </a:cubicBezTo>
                    <a:cubicBezTo>
                      <a:pt x="120" y="15"/>
                      <a:pt x="95" y="1"/>
                      <a:pt x="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35"/>
              <p:cNvSpPr/>
              <p:nvPr/>
            </p:nvSpPr>
            <p:spPr>
              <a:xfrm flipH="1">
                <a:off x="2706789" y="4390141"/>
                <a:ext cx="28878" cy="69810"/>
              </a:xfrm>
              <a:custGeom>
                <a:avLst/>
                <a:gdLst/>
                <a:ahLst/>
                <a:cxnLst/>
                <a:rect l="l" t="t" r="r" b="b"/>
                <a:pathLst>
                  <a:path w="218" h="527" extrusionOk="0">
                    <a:moveTo>
                      <a:pt x="140" y="0"/>
                    </a:moveTo>
                    <a:cubicBezTo>
                      <a:pt x="125" y="0"/>
                      <a:pt x="109" y="7"/>
                      <a:pt x="96" y="22"/>
                    </a:cubicBezTo>
                    <a:cubicBezTo>
                      <a:pt x="28" y="122"/>
                      <a:pt x="7" y="409"/>
                      <a:pt x="3" y="465"/>
                    </a:cubicBezTo>
                    <a:cubicBezTo>
                      <a:pt x="1" y="497"/>
                      <a:pt x="24" y="524"/>
                      <a:pt x="56" y="526"/>
                    </a:cubicBezTo>
                    <a:lnTo>
                      <a:pt x="60" y="526"/>
                    </a:lnTo>
                    <a:cubicBezTo>
                      <a:pt x="90" y="526"/>
                      <a:pt x="116" y="503"/>
                      <a:pt x="118" y="473"/>
                    </a:cubicBezTo>
                    <a:cubicBezTo>
                      <a:pt x="126" y="345"/>
                      <a:pt x="154" y="141"/>
                      <a:pt x="190" y="88"/>
                    </a:cubicBezTo>
                    <a:cubicBezTo>
                      <a:pt x="218" y="43"/>
                      <a:pt x="180" y="0"/>
                      <a:pt x="1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35"/>
              <p:cNvSpPr/>
              <p:nvPr/>
            </p:nvSpPr>
            <p:spPr>
              <a:xfrm flipH="1">
                <a:off x="2667579" y="4430146"/>
                <a:ext cx="29938" cy="70605"/>
              </a:xfrm>
              <a:custGeom>
                <a:avLst/>
                <a:gdLst/>
                <a:ahLst/>
                <a:cxnLst/>
                <a:rect l="l" t="t" r="r" b="b"/>
                <a:pathLst>
                  <a:path w="226" h="533" extrusionOk="0">
                    <a:moveTo>
                      <a:pt x="143" y="1"/>
                    </a:moveTo>
                    <a:cubicBezTo>
                      <a:pt x="126" y="1"/>
                      <a:pt x="108" y="9"/>
                      <a:pt x="96" y="29"/>
                    </a:cubicBezTo>
                    <a:cubicBezTo>
                      <a:pt x="28" y="129"/>
                      <a:pt x="4" y="416"/>
                      <a:pt x="2" y="473"/>
                    </a:cubicBezTo>
                    <a:cubicBezTo>
                      <a:pt x="0" y="503"/>
                      <a:pt x="23" y="531"/>
                      <a:pt x="55" y="533"/>
                    </a:cubicBezTo>
                    <a:lnTo>
                      <a:pt x="57" y="533"/>
                    </a:lnTo>
                    <a:cubicBezTo>
                      <a:pt x="89" y="533"/>
                      <a:pt x="113" y="510"/>
                      <a:pt x="115" y="480"/>
                    </a:cubicBezTo>
                    <a:cubicBezTo>
                      <a:pt x="123" y="352"/>
                      <a:pt x="153" y="148"/>
                      <a:pt x="189" y="95"/>
                    </a:cubicBezTo>
                    <a:cubicBezTo>
                      <a:pt x="226" y="49"/>
                      <a:pt x="185" y="1"/>
                      <a:pt x="1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35"/>
              <p:cNvSpPr/>
              <p:nvPr/>
            </p:nvSpPr>
            <p:spPr>
              <a:xfrm flipH="1">
                <a:off x="2731561" y="4492539"/>
                <a:ext cx="29408" cy="70340"/>
              </a:xfrm>
              <a:custGeom>
                <a:avLst/>
                <a:gdLst/>
                <a:ahLst/>
                <a:cxnLst/>
                <a:rect l="l" t="t" r="r" b="b"/>
                <a:pathLst>
                  <a:path w="222" h="531" extrusionOk="0">
                    <a:moveTo>
                      <a:pt x="141" y="1"/>
                    </a:moveTo>
                    <a:cubicBezTo>
                      <a:pt x="125" y="1"/>
                      <a:pt x="108" y="8"/>
                      <a:pt x="96" y="26"/>
                    </a:cubicBezTo>
                    <a:cubicBezTo>
                      <a:pt x="28" y="126"/>
                      <a:pt x="7" y="413"/>
                      <a:pt x="2" y="468"/>
                    </a:cubicBezTo>
                    <a:cubicBezTo>
                      <a:pt x="0" y="500"/>
                      <a:pt x="24" y="528"/>
                      <a:pt x="56" y="530"/>
                    </a:cubicBezTo>
                    <a:lnTo>
                      <a:pt x="60" y="530"/>
                    </a:lnTo>
                    <a:cubicBezTo>
                      <a:pt x="90" y="530"/>
                      <a:pt x="115" y="507"/>
                      <a:pt x="115" y="477"/>
                    </a:cubicBezTo>
                    <a:cubicBezTo>
                      <a:pt x="124" y="349"/>
                      <a:pt x="153" y="145"/>
                      <a:pt x="190" y="92"/>
                    </a:cubicBezTo>
                    <a:cubicBezTo>
                      <a:pt x="221" y="46"/>
                      <a:pt x="182" y="1"/>
                      <a:pt x="1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35"/>
              <p:cNvSpPr/>
              <p:nvPr/>
            </p:nvSpPr>
            <p:spPr>
              <a:xfrm flipH="1">
                <a:off x="2696192" y="4540360"/>
                <a:ext cx="29276" cy="70075"/>
              </a:xfrm>
              <a:custGeom>
                <a:avLst/>
                <a:gdLst/>
                <a:ahLst/>
                <a:cxnLst/>
                <a:rect l="l" t="t" r="r" b="b"/>
                <a:pathLst>
                  <a:path w="221" h="529" extrusionOk="0">
                    <a:moveTo>
                      <a:pt x="141" y="0"/>
                    </a:moveTo>
                    <a:cubicBezTo>
                      <a:pt x="125" y="0"/>
                      <a:pt x="108" y="7"/>
                      <a:pt x="96" y="24"/>
                    </a:cubicBezTo>
                    <a:cubicBezTo>
                      <a:pt x="28" y="124"/>
                      <a:pt x="5" y="412"/>
                      <a:pt x="2" y="469"/>
                    </a:cubicBezTo>
                    <a:cubicBezTo>
                      <a:pt x="0" y="499"/>
                      <a:pt x="24" y="527"/>
                      <a:pt x="56" y="529"/>
                    </a:cubicBezTo>
                    <a:lnTo>
                      <a:pt x="58" y="529"/>
                    </a:lnTo>
                    <a:cubicBezTo>
                      <a:pt x="90" y="529"/>
                      <a:pt x="113" y="505"/>
                      <a:pt x="115" y="476"/>
                    </a:cubicBezTo>
                    <a:cubicBezTo>
                      <a:pt x="124" y="348"/>
                      <a:pt x="154" y="144"/>
                      <a:pt x="190" y="90"/>
                    </a:cubicBezTo>
                    <a:cubicBezTo>
                      <a:pt x="220" y="45"/>
                      <a:pt x="181" y="0"/>
                      <a:pt x="1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35"/>
              <p:cNvSpPr/>
              <p:nvPr/>
            </p:nvSpPr>
            <p:spPr>
              <a:xfrm flipH="1">
                <a:off x="2699074" y="4336359"/>
                <a:ext cx="29673" cy="70605"/>
              </a:xfrm>
              <a:custGeom>
                <a:avLst/>
                <a:gdLst/>
                <a:ahLst/>
                <a:cxnLst/>
                <a:rect l="l" t="t" r="r" b="b"/>
                <a:pathLst>
                  <a:path w="224" h="533" extrusionOk="0">
                    <a:moveTo>
                      <a:pt x="143" y="1"/>
                    </a:moveTo>
                    <a:cubicBezTo>
                      <a:pt x="126" y="1"/>
                      <a:pt x="109" y="9"/>
                      <a:pt x="97" y="28"/>
                    </a:cubicBezTo>
                    <a:cubicBezTo>
                      <a:pt x="29" y="128"/>
                      <a:pt x="5" y="415"/>
                      <a:pt x="3" y="471"/>
                    </a:cubicBezTo>
                    <a:cubicBezTo>
                      <a:pt x="1" y="502"/>
                      <a:pt x="24" y="530"/>
                      <a:pt x="56" y="532"/>
                    </a:cubicBezTo>
                    <a:lnTo>
                      <a:pt x="58" y="532"/>
                    </a:lnTo>
                    <a:cubicBezTo>
                      <a:pt x="88" y="532"/>
                      <a:pt x="114" y="509"/>
                      <a:pt x="116" y="479"/>
                    </a:cubicBezTo>
                    <a:cubicBezTo>
                      <a:pt x="124" y="351"/>
                      <a:pt x="152" y="147"/>
                      <a:pt x="190" y="94"/>
                    </a:cubicBezTo>
                    <a:cubicBezTo>
                      <a:pt x="224" y="49"/>
                      <a:pt x="184" y="1"/>
                      <a:pt x="1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35"/>
              <p:cNvSpPr/>
              <p:nvPr/>
            </p:nvSpPr>
            <p:spPr>
              <a:xfrm flipH="1">
                <a:off x="2666916" y="4293174"/>
                <a:ext cx="41596" cy="67029"/>
              </a:xfrm>
              <a:custGeom>
                <a:avLst/>
                <a:gdLst/>
                <a:ahLst/>
                <a:cxnLst/>
                <a:rect l="l" t="t" r="r" b="b"/>
                <a:pathLst>
                  <a:path w="314" h="506" extrusionOk="0">
                    <a:moveTo>
                      <a:pt x="231" y="1"/>
                    </a:moveTo>
                    <a:cubicBezTo>
                      <a:pt x="218" y="1"/>
                      <a:pt x="204" y="6"/>
                      <a:pt x="192" y="18"/>
                    </a:cubicBezTo>
                    <a:cubicBezTo>
                      <a:pt x="104" y="101"/>
                      <a:pt x="23" y="377"/>
                      <a:pt x="9" y="433"/>
                    </a:cubicBezTo>
                    <a:cubicBezTo>
                      <a:pt x="0" y="462"/>
                      <a:pt x="17" y="494"/>
                      <a:pt x="47" y="503"/>
                    </a:cubicBezTo>
                    <a:cubicBezTo>
                      <a:pt x="53" y="503"/>
                      <a:pt x="57" y="505"/>
                      <a:pt x="64" y="505"/>
                    </a:cubicBezTo>
                    <a:cubicBezTo>
                      <a:pt x="89" y="505"/>
                      <a:pt x="113" y="488"/>
                      <a:pt x="119" y="462"/>
                    </a:cubicBezTo>
                    <a:cubicBezTo>
                      <a:pt x="153" y="339"/>
                      <a:pt x="223" y="145"/>
                      <a:pt x="270" y="101"/>
                    </a:cubicBezTo>
                    <a:cubicBezTo>
                      <a:pt x="313" y="60"/>
                      <a:pt x="276" y="1"/>
                      <a:pt x="23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35"/>
              <p:cNvSpPr/>
              <p:nvPr/>
            </p:nvSpPr>
            <p:spPr>
              <a:xfrm flipH="1">
                <a:off x="994210" y="3532275"/>
                <a:ext cx="106506" cy="171016"/>
              </a:xfrm>
              <a:custGeom>
                <a:avLst/>
                <a:gdLst/>
                <a:ahLst/>
                <a:cxnLst/>
                <a:rect l="l" t="t" r="r" b="b"/>
                <a:pathLst>
                  <a:path w="804" h="1291" extrusionOk="0">
                    <a:moveTo>
                      <a:pt x="83" y="0"/>
                    </a:moveTo>
                    <a:cubicBezTo>
                      <a:pt x="41" y="0"/>
                      <a:pt x="0" y="54"/>
                      <a:pt x="39" y="96"/>
                    </a:cubicBezTo>
                    <a:cubicBezTo>
                      <a:pt x="46" y="103"/>
                      <a:pt x="569" y="737"/>
                      <a:pt x="684" y="1246"/>
                    </a:cubicBezTo>
                    <a:cubicBezTo>
                      <a:pt x="691" y="1271"/>
                      <a:pt x="714" y="1288"/>
                      <a:pt x="742" y="1290"/>
                    </a:cubicBezTo>
                    <a:cubicBezTo>
                      <a:pt x="746" y="1288"/>
                      <a:pt x="750" y="1288"/>
                      <a:pt x="752" y="1288"/>
                    </a:cubicBezTo>
                    <a:cubicBezTo>
                      <a:pt x="784" y="1280"/>
                      <a:pt x="803" y="1250"/>
                      <a:pt x="797" y="1220"/>
                    </a:cubicBezTo>
                    <a:cubicBezTo>
                      <a:pt x="674" y="684"/>
                      <a:pt x="150" y="50"/>
                      <a:pt x="127" y="24"/>
                    </a:cubicBezTo>
                    <a:cubicBezTo>
                      <a:pt x="114" y="7"/>
                      <a:pt x="99" y="0"/>
                      <a:pt x="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35"/>
              <p:cNvSpPr/>
              <p:nvPr/>
            </p:nvSpPr>
            <p:spPr>
              <a:xfrm flipH="1">
                <a:off x="1484195" y="4734294"/>
                <a:ext cx="1067443" cy="31527"/>
              </a:xfrm>
              <a:custGeom>
                <a:avLst/>
                <a:gdLst/>
                <a:ahLst/>
                <a:cxnLst/>
                <a:rect l="l" t="t" r="r" b="b"/>
                <a:pathLst>
                  <a:path w="8058" h="238" extrusionOk="0">
                    <a:moveTo>
                      <a:pt x="7406" y="0"/>
                    </a:moveTo>
                    <a:cubicBezTo>
                      <a:pt x="5602" y="0"/>
                      <a:pt x="338" y="117"/>
                      <a:pt x="77" y="123"/>
                    </a:cubicBezTo>
                    <a:cubicBezTo>
                      <a:pt x="0" y="123"/>
                      <a:pt x="0" y="237"/>
                      <a:pt x="77" y="237"/>
                    </a:cubicBezTo>
                    <a:lnTo>
                      <a:pt x="79" y="237"/>
                    </a:lnTo>
                    <a:cubicBezTo>
                      <a:pt x="145" y="236"/>
                      <a:pt x="5599" y="113"/>
                      <a:pt x="7410" y="113"/>
                    </a:cubicBezTo>
                    <a:cubicBezTo>
                      <a:pt x="7712" y="113"/>
                      <a:pt x="7912" y="117"/>
                      <a:pt x="7970" y="125"/>
                    </a:cubicBezTo>
                    <a:cubicBezTo>
                      <a:pt x="7973" y="125"/>
                      <a:pt x="7976" y="125"/>
                      <a:pt x="7979" y="125"/>
                    </a:cubicBezTo>
                    <a:cubicBezTo>
                      <a:pt x="8046" y="125"/>
                      <a:pt x="8057" y="24"/>
                      <a:pt x="7987" y="12"/>
                    </a:cubicBezTo>
                    <a:cubicBezTo>
                      <a:pt x="7926" y="4"/>
                      <a:pt x="7718" y="0"/>
                      <a:pt x="740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26" name="Google Shape;826;p35"/>
          <p:cNvGrpSpPr/>
          <p:nvPr/>
        </p:nvGrpSpPr>
        <p:grpSpPr>
          <a:xfrm rot="1701538" flipH="1">
            <a:off x="5958036" y="615879"/>
            <a:ext cx="2277167" cy="703517"/>
            <a:chOff x="4410633" y="780024"/>
            <a:chExt cx="2277139" cy="703508"/>
          </a:xfrm>
        </p:grpSpPr>
        <p:sp>
          <p:nvSpPr>
            <p:cNvPr id="827" name="Google Shape;827;p35"/>
            <p:cNvSpPr/>
            <p:nvPr/>
          </p:nvSpPr>
          <p:spPr>
            <a:xfrm>
              <a:off x="6325847" y="1137480"/>
              <a:ext cx="167983" cy="101187"/>
            </a:xfrm>
            <a:custGeom>
              <a:avLst/>
              <a:gdLst/>
              <a:ahLst/>
              <a:cxnLst/>
              <a:rect l="l" t="t" r="r" b="b"/>
              <a:pathLst>
                <a:path w="1016" h="612" extrusionOk="0">
                  <a:moveTo>
                    <a:pt x="956" y="0"/>
                  </a:moveTo>
                  <a:cubicBezTo>
                    <a:pt x="954" y="0"/>
                    <a:pt x="953" y="0"/>
                    <a:pt x="952" y="1"/>
                  </a:cubicBezTo>
                  <a:cubicBezTo>
                    <a:pt x="562" y="30"/>
                    <a:pt x="86" y="84"/>
                    <a:pt x="22" y="160"/>
                  </a:cubicBezTo>
                  <a:cubicBezTo>
                    <a:pt x="7" y="179"/>
                    <a:pt x="1" y="205"/>
                    <a:pt x="3" y="228"/>
                  </a:cubicBezTo>
                  <a:cubicBezTo>
                    <a:pt x="13" y="341"/>
                    <a:pt x="243" y="539"/>
                    <a:pt x="313" y="596"/>
                  </a:cubicBezTo>
                  <a:cubicBezTo>
                    <a:pt x="324" y="605"/>
                    <a:pt x="337" y="609"/>
                    <a:pt x="350" y="609"/>
                  </a:cubicBezTo>
                  <a:lnTo>
                    <a:pt x="350" y="611"/>
                  </a:lnTo>
                  <a:cubicBezTo>
                    <a:pt x="403" y="611"/>
                    <a:pt x="426" y="545"/>
                    <a:pt x="386" y="511"/>
                  </a:cubicBezTo>
                  <a:cubicBezTo>
                    <a:pt x="258" y="405"/>
                    <a:pt x="141" y="284"/>
                    <a:pt x="120" y="233"/>
                  </a:cubicBezTo>
                  <a:cubicBezTo>
                    <a:pt x="211" y="194"/>
                    <a:pt x="613" y="143"/>
                    <a:pt x="960" y="115"/>
                  </a:cubicBezTo>
                  <a:cubicBezTo>
                    <a:pt x="992" y="113"/>
                    <a:pt x="1016" y="86"/>
                    <a:pt x="1014" y="54"/>
                  </a:cubicBezTo>
                  <a:cubicBezTo>
                    <a:pt x="1010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5"/>
            <p:cNvSpPr/>
            <p:nvPr/>
          </p:nvSpPr>
          <p:spPr>
            <a:xfrm>
              <a:off x="6267484" y="1033649"/>
              <a:ext cx="420288" cy="449883"/>
            </a:xfrm>
            <a:custGeom>
              <a:avLst/>
              <a:gdLst/>
              <a:ahLst/>
              <a:cxnLst/>
              <a:rect l="l" t="t" r="r" b="b"/>
              <a:pathLst>
                <a:path w="2542" h="2721" extrusionOk="0">
                  <a:moveTo>
                    <a:pt x="1645" y="124"/>
                  </a:moveTo>
                  <a:cubicBezTo>
                    <a:pt x="1760" y="288"/>
                    <a:pt x="2226" y="1676"/>
                    <a:pt x="2369" y="2329"/>
                  </a:cubicBezTo>
                  <a:cubicBezTo>
                    <a:pt x="2156" y="1933"/>
                    <a:pt x="1752" y="1261"/>
                    <a:pt x="1392" y="671"/>
                  </a:cubicBezTo>
                  <a:cubicBezTo>
                    <a:pt x="1452" y="469"/>
                    <a:pt x="1560" y="192"/>
                    <a:pt x="1645" y="124"/>
                  </a:cubicBezTo>
                  <a:close/>
                  <a:moveTo>
                    <a:pt x="1007" y="1161"/>
                  </a:moveTo>
                  <a:cubicBezTo>
                    <a:pt x="1692" y="1957"/>
                    <a:pt x="2048" y="2346"/>
                    <a:pt x="2237" y="2535"/>
                  </a:cubicBezTo>
                  <a:cubicBezTo>
                    <a:pt x="1692" y="2308"/>
                    <a:pt x="324" y="1599"/>
                    <a:pt x="134" y="1433"/>
                  </a:cubicBezTo>
                  <a:cubicBezTo>
                    <a:pt x="228" y="1365"/>
                    <a:pt x="637" y="1246"/>
                    <a:pt x="1007" y="1161"/>
                  </a:cubicBezTo>
                  <a:close/>
                  <a:moveTo>
                    <a:pt x="1650" y="1"/>
                  </a:moveTo>
                  <a:cubicBezTo>
                    <a:pt x="1641" y="1"/>
                    <a:pt x="1633" y="3"/>
                    <a:pt x="1624" y="7"/>
                  </a:cubicBezTo>
                  <a:cubicBezTo>
                    <a:pt x="1447" y="77"/>
                    <a:pt x="1301" y="567"/>
                    <a:pt x="1275" y="663"/>
                  </a:cubicBezTo>
                  <a:cubicBezTo>
                    <a:pt x="1271" y="677"/>
                    <a:pt x="1273" y="695"/>
                    <a:pt x="1281" y="709"/>
                  </a:cubicBezTo>
                  <a:cubicBezTo>
                    <a:pt x="1609" y="1244"/>
                    <a:pt x="2090" y="2052"/>
                    <a:pt x="2301" y="2442"/>
                  </a:cubicBezTo>
                  <a:cubicBezTo>
                    <a:pt x="2011" y="2140"/>
                    <a:pt x="1447" y="1497"/>
                    <a:pt x="1071" y="1061"/>
                  </a:cubicBezTo>
                  <a:cubicBezTo>
                    <a:pt x="1060" y="1048"/>
                    <a:pt x="1044" y="1040"/>
                    <a:pt x="1027" y="1040"/>
                  </a:cubicBezTo>
                  <a:cubicBezTo>
                    <a:pt x="1023" y="1040"/>
                    <a:pt x="1019" y="1041"/>
                    <a:pt x="1015" y="1041"/>
                  </a:cubicBezTo>
                  <a:cubicBezTo>
                    <a:pt x="0" y="1267"/>
                    <a:pt x="7" y="1397"/>
                    <a:pt x="9" y="1439"/>
                  </a:cubicBezTo>
                  <a:cubicBezTo>
                    <a:pt x="11" y="1476"/>
                    <a:pt x="13" y="1561"/>
                    <a:pt x="1158" y="2146"/>
                  </a:cubicBezTo>
                  <a:cubicBezTo>
                    <a:pt x="1273" y="2206"/>
                    <a:pt x="2284" y="2721"/>
                    <a:pt x="2448" y="2721"/>
                  </a:cubicBezTo>
                  <a:cubicBezTo>
                    <a:pt x="2456" y="2721"/>
                    <a:pt x="2463" y="2718"/>
                    <a:pt x="2471" y="2716"/>
                  </a:cubicBezTo>
                  <a:lnTo>
                    <a:pt x="2475" y="2716"/>
                  </a:lnTo>
                  <a:cubicBezTo>
                    <a:pt x="2482" y="2714"/>
                    <a:pt x="2486" y="2712"/>
                    <a:pt x="2492" y="2708"/>
                  </a:cubicBezTo>
                  <a:cubicBezTo>
                    <a:pt x="2495" y="2706"/>
                    <a:pt x="2497" y="2706"/>
                    <a:pt x="2499" y="2704"/>
                  </a:cubicBezTo>
                  <a:cubicBezTo>
                    <a:pt x="2503" y="2699"/>
                    <a:pt x="2507" y="2695"/>
                    <a:pt x="2509" y="2691"/>
                  </a:cubicBezTo>
                  <a:cubicBezTo>
                    <a:pt x="2512" y="2689"/>
                    <a:pt x="2514" y="2684"/>
                    <a:pt x="2516" y="2682"/>
                  </a:cubicBezTo>
                  <a:cubicBezTo>
                    <a:pt x="2516" y="2680"/>
                    <a:pt x="2516" y="2678"/>
                    <a:pt x="2516" y="2678"/>
                  </a:cubicBezTo>
                  <a:cubicBezTo>
                    <a:pt x="2518" y="2674"/>
                    <a:pt x="2518" y="2669"/>
                    <a:pt x="2520" y="2665"/>
                  </a:cubicBezTo>
                  <a:cubicBezTo>
                    <a:pt x="2520" y="2663"/>
                    <a:pt x="2520" y="2661"/>
                    <a:pt x="2520" y="2657"/>
                  </a:cubicBezTo>
                  <a:cubicBezTo>
                    <a:pt x="2541" y="2374"/>
                    <a:pt x="1958" y="392"/>
                    <a:pt x="1752" y="77"/>
                  </a:cubicBezTo>
                  <a:cubicBezTo>
                    <a:pt x="1728" y="41"/>
                    <a:pt x="1696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5"/>
            <p:cNvSpPr/>
            <p:nvPr/>
          </p:nvSpPr>
          <p:spPr>
            <a:xfrm>
              <a:off x="4410633" y="780024"/>
              <a:ext cx="1752908" cy="460300"/>
            </a:xfrm>
            <a:custGeom>
              <a:avLst/>
              <a:gdLst/>
              <a:ahLst/>
              <a:cxnLst/>
              <a:rect l="l" t="t" r="r" b="b"/>
              <a:pathLst>
                <a:path w="10602" h="2784" extrusionOk="0">
                  <a:moveTo>
                    <a:pt x="8062" y="0"/>
                  </a:moveTo>
                  <a:cubicBezTo>
                    <a:pt x="8033" y="0"/>
                    <a:pt x="8007" y="24"/>
                    <a:pt x="8003" y="54"/>
                  </a:cubicBezTo>
                  <a:cubicBezTo>
                    <a:pt x="8003" y="85"/>
                    <a:pt x="8026" y="113"/>
                    <a:pt x="8058" y="113"/>
                  </a:cubicBezTo>
                  <a:cubicBezTo>
                    <a:pt x="8133" y="117"/>
                    <a:pt x="8207" y="124"/>
                    <a:pt x="8280" y="134"/>
                  </a:cubicBezTo>
                  <a:lnTo>
                    <a:pt x="8288" y="134"/>
                  </a:lnTo>
                  <a:lnTo>
                    <a:pt x="8288" y="137"/>
                  </a:lnTo>
                  <a:cubicBezTo>
                    <a:pt x="8358" y="134"/>
                    <a:pt x="8365" y="34"/>
                    <a:pt x="8297" y="22"/>
                  </a:cubicBezTo>
                  <a:cubicBezTo>
                    <a:pt x="8220" y="11"/>
                    <a:pt x="8141" y="2"/>
                    <a:pt x="8062" y="0"/>
                  </a:cubicBezTo>
                  <a:close/>
                  <a:moveTo>
                    <a:pt x="7834" y="2"/>
                  </a:moveTo>
                  <a:cubicBezTo>
                    <a:pt x="7832" y="2"/>
                    <a:pt x="7830" y="2"/>
                    <a:pt x="7828" y="2"/>
                  </a:cubicBezTo>
                  <a:cubicBezTo>
                    <a:pt x="7750" y="9"/>
                    <a:pt x="7671" y="17"/>
                    <a:pt x="7596" y="30"/>
                  </a:cubicBezTo>
                  <a:cubicBezTo>
                    <a:pt x="7528" y="41"/>
                    <a:pt x="7537" y="143"/>
                    <a:pt x="7605" y="143"/>
                  </a:cubicBezTo>
                  <a:lnTo>
                    <a:pt x="7616" y="143"/>
                  </a:lnTo>
                  <a:cubicBezTo>
                    <a:pt x="7686" y="130"/>
                    <a:pt x="7762" y="122"/>
                    <a:pt x="7837" y="117"/>
                  </a:cubicBezTo>
                  <a:cubicBezTo>
                    <a:pt x="7911" y="113"/>
                    <a:pt x="7905" y="2"/>
                    <a:pt x="7834" y="2"/>
                  </a:cubicBezTo>
                  <a:close/>
                  <a:moveTo>
                    <a:pt x="8510" y="66"/>
                  </a:moveTo>
                  <a:cubicBezTo>
                    <a:pt x="8485" y="66"/>
                    <a:pt x="8462" y="84"/>
                    <a:pt x="8456" y="109"/>
                  </a:cubicBezTo>
                  <a:cubicBezTo>
                    <a:pt x="8448" y="141"/>
                    <a:pt x="8465" y="171"/>
                    <a:pt x="8497" y="179"/>
                  </a:cubicBezTo>
                  <a:cubicBezTo>
                    <a:pt x="8569" y="198"/>
                    <a:pt x="8639" y="222"/>
                    <a:pt x="8709" y="249"/>
                  </a:cubicBezTo>
                  <a:cubicBezTo>
                    <a:pt x="8716" y="251"/>
                    <a:pt x="8722" y="251"/>
                    <a:pt x="8729" y="251"/>
                  </a:cubicBezTo>
                  <a:cubicBezTo>
                    <a:pt x="8790" y="251"/>
                    <a:pt x="8807" y="164"/>
                    <a:pt x="8748" y="141"/>
                  </a:cubicBezTo>
                  <a:cubicBezTo>
                    <a:pt x="8675" y="113"/>
                    <a:pt x="8601" y="90"/>
                    <a:pt x="8524" y="68"/>
                  </a:cubicBezTo>
                  <a:cubicBezTo>
                    <a:pt x="8519" y="67"/>
                    <a:pt x="8515" y="66"/>
                    <a:pt x="8510" y="66"/>
                  </a:cubicBezTo>
                  <a:close/>
                  <a:moveTo>
                    <a:pt x="7382" y="77"/>
                  </a:moveTo>
                  <a:cubicBezTo>
                    <a:pt x="7377" y="77"/>
                    <a:pt x="7372" y="78"/>
                    <a:pt x="7367" y="79"/>
                  </a:cubicBezTo>
                  <a:cubicBezTo>
                    <a:pt x="7292" y="100"/>
                    <a:pt x="7218" y="126"/>
                    <a:pt x="7145" y="158"/>
                  </a:cubicBezTo>
                  <a:cubicBezTo>
                    <a:pt x="7088" y="181"/>
                    <a:pt x="7105" y="266"/>
                    <a:pt x="7166" y="266"/>
                  </a:cubicBezTo>
                  <a:lnTo>
                    <a:pt x="7166" y="268"/>
                  </a:lnTo>
                  <a:cubicBezTo>
                    <a:pt x="7173" y="266"/>
                    <a:pt x="7181" y="266"/>
                    <a:pt x="7190" y="262"/>
                  </a:cubicBezTo>
                  <a:cubicBezTo>
                    <a:pt x="7258" y="234"/>
                    <a:pt x="7326" y="209"/>
                    <a:pt x="7398" y="190"/>
                  </a:cubicBezTo>
                  <a:cubicBezTo>
                    <a:pt x="7463" y="168"/>
                    <a:pt x="7443" y="77"/>
                    <a:pt x="7382" y="77"/>
                  </a:cubicBezTo>
                  <a:close/>
                  <a:moveTo>
                    <a:pt x="8935" y="230"/>
                  </a:moveTo>
                  <a:cubicBezTo>
                    <a:pt x="8883" y="230"/>
                    <a:pt x="8853" y="309"/>
                    <a:pt x="8912" y="339"/>
                  </a:cubicBezTo>
                  <a:cubicBezTo>
                    <a:pt x="8978" y="371"/>
                    <a:pt x="9044" y="407"/>
                    <a:pt x="9107" y="447"/>
                  </a:cubicBezTo>
                  <a:cubicBezTo>
                    <a:pt x="9116" y="451"/>
                    <a:pt x="9127" y="456"/>
                    <a:pt x="9137" y="456"/>
                  </a:cubicBezTo>
                  <a:cubicBezTo>
                    <a:pt x="9138" y="456"/>
                    <a:pt x="9139" y="456"/>
                    <a:pt x="9140" y="456"/>
                  </a:cubicBezTo>
                  <a:cubicBezTo>
                    <a:pt x="9197" y="456"/>
                    <a:pt x="9219" y="379"/>
                    <a:pt x="9167" y="349"/>
                  </a:cubicBezTo>
                  <a:cubicBezTo>
                    <a:pt x="9101" y="309"/>
                    <a:pt x="9033" y="271"/>
                    <a:pt x="8963" y="237"/>
                  </a:cubicBezTo>
                  <a:cubicBezTo>
                    <a:pt x="8953" y="232"/>
                    <a:pt x="8944" y="230"/>
                    <a:pt x="8935" y="230"/>
                  </a:cubicBezTo>
                  <a:close/>
                  <a:moveTo>
                    <a:pt x="6964" y="253"/>
                  </a:moveTo>
                  <a:cubicBezTo>
                    <a:pt x="6955" y="253"/>
                    <a:pt x="6945" y="256"/>
                    <a:pt x="6935" y="262"/>
                  </a:cubicBezTo>
                  <a:cubicBezTo>
                    <a:pt x="6866" y="303"/>
                    <a:pt x="6800" y="347"/>
                    <a:pt x="6739" y="396"/>
                  </a:cubicBezTo>
                  <a:cubicBezTo>
                    <a:pt x="6698" y="430"/>
                    <a:pt x="6722" y="498"/>
                    <a:pt x="6775" y="498"/>
                  </a:cubicBezTo>
                  <a:lnTo>
                    <a:pt x="6775" y="500"/>
                  </a:lnTo>
                  <a:cubicBezTo>
                    <a:pt x="6788" y="500"/>
                    <a:pt x="6800" y="494"/>
                    <a:pt x="6811" y="486"/>
                  </a:cubicBezTo>
                  <a:cubicBezTo>
                    <a:pt x="6869" y="439"/>
                    <a:pt x="6928" y="398"/>
                    <a:pt x="6992" y="360"/>
                  </a:cubicBezTo>
                  <a:cubicBezTo>
                    <a:pt x="7046" y="328"/>
                    <a:pt x="7014" y="253"/>
                    <a:pt x="6964" y="253"/>
                  </a:cubicBezTo>
                  <a:close/>
                  <a:moveTo>
                    <a:pt x="5168" y="477"/>
                  </a:moveTo>
                  <a:cubicBezTo>
                    <a:pt x="5138" y="477"/>
                    <a:pt x="5113" y="500"/>
                    <a:pt x="5111" y="530"/>
                  </a:cubicBezTo>
                  <a:cubicBezTo>
                    <a:pt x="5109" y="562"/>
                    <a:pt x="5132" y="590"/>
                    <a:pt x="5162" y="592"/>
                  </a:cubicBezTo>
                  <a:cubicBezTo>
                    <a:pt x="5200" y="596"/>
                    <a:pt x="5238" y="600"/>
                    <a:pt x="5275" y="609"/>
                  </a:cubicBezTo>
                  <a:cubicBezTo>
                    <a:pt x="5309" y="617"/>
                    <a:pt x="5343" y="626"/>
                    <a:pt x="5377" y="637"/>
                  </a:cubicBezTo>
                  <a:cubicBezTo>
                    <a:pt x="5381" y="637"/>
                    <a:pt x="5387" y="637"/>
                    <a:pt x="5392" y="639"/>
                  </a:cubicBezTo>
                  <a:lnTo>
                    <a:pt x="5392" y="635"/>
                  </a:lnTo>
                  <a:cubicBezTo>
                    <a:pt x="5458" y="635"/>
                    <a:pt x="5472" y="541"/>
                    <a:pt x="5409" y="522"/>
                  </a:cubicBezTo>
                  <a:cubicBezTo>
                    <a:pt x="5372" y="513"/>
                    <a:pt x="5336" y="505"/>
                    <a:pt x="5298" y="496"/>
                  </a:cubicBezTo>
                  <a:cubicBezTo>
                    <a:pt x="5258" y="488"/>
                    <a:pt x="5215" y="481"/>
                    <a:pt x="5172" y="477"/>
                  </a:cubicBezTo>
                  <a:cubicBezTo>
                    <a:pt x="5171" y="477"/>
                    <a:pt x="5170" y="477"/>
                    <a:pt x="5168" y="477"/>
                  </a:cubicBezTo>
                  <a:close/>
                  <a:moveTo>
                    <a:pt x="4942" y="483"/>
                  </a:moveTo>
                  <a:cubicBezTo>
                    <a:pt x="4939" y="483"/>
                    <a:pt x="4937" y="483"/>
                    <a:pt x="4934" y="483"/>
                  </a:cubicBezTo>
                  <a:cubicBezTo>
                    <a:pt x="4855" y="492"/>
                    <a:pt x="4777" y="507"/>
                    <a:pt x="4700" y="530"/>
                  </a:cubicBezTo>
                  <a:cubicBezTo>
                    <a:pt x="4638" y="549"/>
                    <a:pt x="4651" y="640"/>
                    <a:pt x="4716" y="643"/>
                  </a:cubicBezTo>
                  <a:lnTo>
                    <a:pt x="4716" y="643"/>
                  </a:lnTo>
                  <a:cubicBezTo>
                    <a:pt x="4722" y="643"/>
                    <a:pt x="4728" y="641"/>
                    <a:pt x="4732" y="639"/>
                  </a:cubicBezTo>
                  <a:cubicBezTo>
                    <a:pt x="4802" y="620"/>
                    <a:pt x="4874" y="605"/>
                    <a:pt x="4947" y="596"/>
                  </a:cubicBezTo>
                  <a:cubicBezTo>
                    <a:pt x="5019" y="588"/>
                    <a:pt x="5009" y="483"/>
                    <a:pt x="4942" y="483"/>
                  </a:cubicBezTo>
                  <a:close/>
                  <a:moveTo>
                    <a:pt x="4716" y="643"/>
                  </a:moveTo>
                  <a:cubicBezTo>
                    <a:pt x="4716" y="643"/>
                    <a:pt x="4715" y="643"/>
                    <a:pt x="4715" y="643"/>
                  </a:cubicBezTo>
                  <a:lnTo>
                    <a:pt x="4717" y="643"/>
                  </a:lnTo>
                  <a:cubicBezTo>
                    <a:pt x="4717" y="643"/>
                    <a:pt x="4716" y="643"/>
                    <a:pt x="4716" y="643"/>
                  </a:cubicBezTo>
                  <a:close/>
                  <a:moveTo>
                    <a:pt x="9322" y="467"/>
                  </a:moveTo>
                  <a:cubicBezTo>
                    <a:pt x="9274" y="467"/>
                    <a:pt x="9239" y="537"/>
                    <a:pt x="9290" y="573"/>
                  </a:cubicBezTo>
                  <a:cubicBezTo>
                    <a:pt x="9350" y="615"/>
                    <a:pt x="9410" y="664"/>
                    <a:pt x="9467" y="713"/>
                  </a:cubicBezTo>
                  <a:cubicBezTo>
                    <a:pt x="9478" y="722"/>
                    <a:pt x="9490" y="726"/>
                    <a:pt x="9505" y="726"/>
                  </a:cubicBezTo>
                  <a:cubicBezTo>
                    <a:pt x="9559" y="726"/>
                    <a:pt x="9582" y="660"/>
                    <a:pt x="9542" y="626"/>
                  </a:cubicBezTo>
                  <a:cubicBezTo>
                    <a:pt x="9482" y="575"/>
                    <a:pt x="9420" y="526"/>
                    <a:pt x="9359" y="481"/>
                  </a:cubicBezTo>
                  <a:cubicBezTo>
                    <a:pt x="9346" y="471"/>
                    <a:pt x="9334" y="467"/>
                    <a:pt x="9322" y="467"/>
                  </a:cubicBezTo>
                  <a:close/>
                  <a:moveTo>
                    <a:pt x="5604" y="597"/>
                  </a:moveTo>
                  <a:cubicBezTo>
                    <a:pt x="5548" y="597"/>
                    <a:pt x="5521" y="683"/>
                    <a:pt x="5583" y="709"/>
                  </a:cubicBezTo>
                  <a:cubicBezTo>
                    <a:pt x="5651" y="737"/>
                    <a:pt x="5719" y="771"/>
                    <a:pt x="5783" y="807"/>
                  </a:cubicBezTo>
                  <a:cubicBezTo>
                    <a:pt x="5792" y="813"/>
                    <a:pt x="5800" y="815"/>
                    <a:pt x="5811" y="815"/>
                  </a:cubicBezTo>
                  <a:cubicBezTo>
                    <a:pt x="5870" y="815"/>
                    <a:pt x="5892" y="739"/>
                    <a:pt x="5841" y="709"/>
                  </a:cubicBezTo>
                  <a:cubicBezTo>
                    <a:pt x="5773" y="669"/>
                    <a:pt x="5702" y="632"/>
                    <a:pt x="5628" y="603"/>
                  </a:cubicBezTo>
                  <a:cubicBezTo>
                    <a:pt x="5619" y="599"/>
                    <a:pt x="5611" y="597"/>
                    <a:pt x="5604" y="597"/>
                  </a:cubicBezTo>
                  <a:close/>
                  <a:moveTo>
                    <a:pt x="4500" y="606"/>
                  </a:moveTo>
                  <a:cubicBezTo>
                    <a:pt x="4493" y="606"/>
                    <a:pt x="4485" y="608"/>
                    <a:pt x="4476" y="611"/>
                  </a:cubicBezTo>
                  <a:cubicBezTo>
                    <a:pt x="4406" y="643"/>
                    <a:pt x="4336" y="679"/>
                    <a:pt x="4268" y="718"/>
                  </a:cubicBezTo>
                  <a:cubicBezTo>
                    <a:pt x="4219" y="747"/>
                    <a:pt x="4238" y="824"/>
                    <a:pt x="4298" y="824"/>
                  </a:cubicBezTo>
                  <a:lnTo>
                    <a:pt x="4298" y="826"/>
                  </a:lnTo>
                  <a:cubicBezTo>
                    <a:pt x="4308" y="826"/>
                    <a:pt x="4317" y="822"/>
                    <a:pt x="4325" y="818"/>
                  </a:cubicBezTo>
                  <a:cubicBezTo>
                    <a:pt x="4389" y="779"/>
                    <a:pt x="4455" y="745"/>
                    <a:pt x="4523" y="715"/>
                  </a:cubicBezTo>
                  <a:cubicBezTo>
                    <a:pt x="4583" y="687"/>
                    <a:pt x="4556" y="606"/>
                    <a:pt x="4500" y="606"/>
                  </a:cubicBezTo>
                  <a:close/>
                  <a:moveTo>
                    <a:pt x="6609" y="537"/>
                  </a:moveTo>
                  <a:cubicBezTo>
                    <a:pt x="6594" y="537"/>
                    <a:pt x="6579" y="544"/>
                    <a:pt x="6566" y="560"/>
                  </a:cubicBezTo>
                  <a:cubicBezTo>
                    <a:pt x="6513" y="617"/>
                    <a:pt x="6464" y="681"/>
                    <a:pt x="6420" y="745"/>
                  </a:cubicBezTo>
                  <a:cubicBezTo>
                    <a:pt x="6402" y="773"/>
                    <a:pt x="6409" y="809"/>
                    <a:pt x="6437" y="826"/>
                  </a:cubicBezTo>
                  <a:cubicBezTo>
                    <a:pt x="6445" y="832"/>
                    <a:pt x="6456" y="835"/>
                    <a:pt x="6468" y="835"/>
                  </a:cubicBezTo>
                  <a:lnTo>
                    <a:pt x="6468" y="837"/>
                  </a:lnTo>
                  <a:cubicBezTo>
                    <a:pt x="6488" y="837"/>
                    <a:pt x="6505" y="826"/>
                    <a:pt x="6515" y="809"/>
                  </a:cubicBezTo>
                  <a:cubicBezTo>
                    <a:pt x="6556" y="749"/>
                    <a:pt x="6600" y="690"/>
                    <a:pt x="6649" y="637"/>
                  </a:cubicBezTo>
                  <a:cubicBezTo>
                    <a:pt x="6694" y="594"/>
                    <a:pt x="6653" y="537"/>
                    <a:pt x="6609" y="537"/>
                  </a:cubicBezTo>
                  <a:close/>
                  <a:moveTo>
                    <a:pt x="2042" y="811"/>
                  </a:moveTo>
                  <a:cubicBezTo>
                    <a:pt x="2002" y="811"/>
                    <a:pt x="1962" y="812"/>
                    <a:pt x="1923" y="815"/>
                  </a:cubicBezTo>
                  <a:cubicBezTo>
                    <a:pt x="1891" y="820"/>
                    <a:pt x="1867" y="847"/>
                    <a:pt x="1869" y="879"/>
                  </a:cubicBezTo>
                  <a:cubicBezTo>
                    <a:pt x="1874" y="908"/>
                    <a:pt x="1899" y="930"/>
                    <a:pt x="1929" y="930"/>
                  </a:cubicBezTo>
                  <a:cubicBezTo>
                    <a:pt x="1931" y="930"/>
                    <a:pt x="1932" y="930"/>
                    <a:pt x="1933" y="930"/>
                  </a:cubicBezTo>
                  <a:cubicBezTo>
                    <a:pt x="1969" y="927"/>
                    <a:pt x="2006" y="926"/>
                    <a:pt x="2042" y="926"/>
                  </a:cubicBezTo>
                  <a:cubicBezTo>
                    <a:pt x="2078" y="926"/>
                    <a:pt x="2114" y="927"/>
                    <a:pt x="2150" y="930"/>
                  </a:cubicBezTo>
                  <a:lnTo>
                    <a:pt x="2157" y="930"/>
                  </a:lnTo>
                  <a:cubicBezTo>
                    <a:pt x="2229" y="930"/>
                    <a:pt x="2233" y="824"/>
                    <a:pt x="2161" y="815"/>
                  </a:cubicBezTo>
                  <a:cubicBezTo>
                    <a:pt x="2122" y="812"/>
                    <a:pt x="2082" y="811"/>
                    <a:pt x="2042" y="811"/>
                  </a:cubicBezTo>
                  <a:close/>
                  <a:moveTo>
                    <a:pt x="2376" y="856"/>
                  </a:moveTo>
                  <a:cubicBezTo>
                    <a:pt x="2315" y="856"/>
                    <a:pt x="2297" y="951"/>
                    <a:pt x="2365" y="969"/>
                  </a:cubicBezTo>
                  <a:cubicBezTo>
                    <a:pt x="2438" y="986"/>
                    <a:pt x="2508" y="1009"/>
                    <a:pt x="2578" y="1035"/>
                  </a:cubicBezTo>
                  <a:cubicBezTo>
                    <a:pt x="2585" y="1037"/>
                    <a:pt x="2591" y="1039"/>
                    <a:pt x="2597" y="1039"/>
                  </a:cubicBezTo>
                  <a:cubicBezTo>
                    <a:pt x="2661" y="1039"/>
                    <a:pt x="2676" y="949"/>
                    <a:pt x="2616" y="928"/>
                  </a:cubicBezTo>
                  <a:cubicBezTo>
                    <a:pt x="2544" y="901"/>
                    <a:pt x="2470" y="877"/>
                    <a:pt x="2393" y="858"/>
                  </a:cubicBezTo>
                  <a:cubicBezTo>
                    <a:pt x="2387" y="856"/>
                    <a:pt x="2382" y="856"/>
                    <a:pt x="2376" y="856"/>
                  </a:cubicBezTo>
                  <a:close/>
                  <a:moveTo>
                    <a:pt x="9675" y="768"/>
                  </a:moveTo>
                  <a:cubicBezTo>
                    <a:pt x="9631" y="768"/>
                    <a:pt x="9595" y="823"/>
                    <a:pt x="9633" y="864"/>
                  </a:cubicBezTo>
                  <a:cubicBezTo>
                    <a:pt x="9688" y="918"/>
                    <a:pt x="9739" y="973"/>
                    <a:pt x="9791" y="1026"/>
                  </a:cubicBezTo>
                  <a:cubicBezTo>
                    <a:pt x="9801" y="1039"/>
                    <a:pt x="9816" y="1045"/>
                    <a:pt x="9833" y="1045"/>
                  </a:cubicBezTo>
                  <a:cubicBezTo>
                    <a:pt x="9846" y="1045"/>
                    <a:pt x="9861" y="1039"/>
                    <a:pt x="9871" y="1030"/>
                  </a:cubicBezTo>
                  <a:cubicBezTo>
                    <a:pt x="9893" y="1009"/>
                    <a:pt x="9895" y="973"/>
                    <a:pt x="9874" y="949"/>
                  </a:cubicBezTo>
                  <a:cubicBezTo>
                    <a:pt x="9822" y="894"/>
                    <a:pt x="9769" y="837"/>
                    <a:pt x="9714" y="783"/>
                  </a:cubicBezTo>
                  <a:cubicBezTo>
                    <a:pt x="9701" y="772"/>
                    <a:pt x="9688" y="768"/>
                    <a:pt x="9675" y="768"/>
                  </a:cubicBezTo>
                  <a:close/>
                  <a:moveTo>
                    <a:pt x="1709" y="854"/>
                  </a:moveTo>
                  <a:cubicBezTo>
                    <a:pt x="1703" y="854"/>
                    <a:pt x="1696" y="856"/>
                    <a:pt x="1689" y="858"/>
                  </a:cubicBezTo>
                  <a:cubicBezTo>
                    <a:pt x="1612" y="879"/>
                    <a:pt x="1537" y="907"/>
                    <a:pt x="1465" y="941"/>
                  </a:cubicBezTo>
                  <a:cubicBezTo>
                    <a:pt x="1410" y="967"/>
                    <a:pt x="1427" y="1050"/>
                    <a:pt x="1489" y="1050"/>
                  </a:cubicBezTo>
                  <a:cubicBezTo>
                    <a:pt x="1497" y="1050"/>
                    <a:pt x="1506" y="1047"/>
                    <a:pt x="1512" y="1043"/>
                  </a:cubicBezTo>
                  <a:cubicBezTo>
                    <a:pt x="1580" y="1013"/>
                    <a:pt x="1648" y="988"/>
                    <a:pt x="1718" y="969"/>
                  </a:cubicBezTo>
                  <a:cubicBezTo>
                    <a:pt x="1790" y="953"/>
                    <a:pt x="1769" y="854"/>
                    <a:pt x="1709" y="854"/>
                  </a:cubicBezTo>
                  <a:close/>
                  <a:moveTo>
                    <a:pt x="6001" y="826"/>
                  </a:moveTo>
                  <a:cubicBezTo>
                    <a:pt x="5953" y="826"/>
                    <a:pt x="5919" y="893"/>
                    <a:pt x="5968" y="930"/>
                  </a:cubicBezTo>
                  <a:cubicBezTo>
                    <a:pt x="6028" y="975"/>
                    <a:pt x="6083" y="1022"/>
                    <a:pt x="6139" y="1073"/>
                  </a:cubicBezTo>
                  <a:cubicBezTo>
                    <a:pt x="6149" y="1081"/>
                    <a:pt x="6162" y="1088"/>
                    <a:pt x="6177" y="1088"/>
                  </a:cubicBezTo>
                  <a:cubicBezTo>
                    <a:pt x="6230" y="1088"/>
                    <a:pt x="6254" y="1024"/>
                    <a:pt x="6217" y="990"/>
                  </a:cubicBezTo>
                  <a:cubicBezTo>
                    <a:pt x="6160" y="935"/>
                    <a:pt x="6098" y="886"/>
                    <a:pt x="6036" y="839"/>
                  </a:cubicBezTo>
                  <a:cubicBezTo>
                    <a:pt x="6024" y="830"/>
                    <a:pt x="6012" y="826"/>
                    <a:pt x="6001" y="826"/>
                  </a:cubicBezTo>
                  <a:close/>
                  <a:moveTo>
                    <a:pt x="4107" y="835"/>
                  </a:moveTo>
                  <a:cubicBezTo>
                    <a:pt x="4096" y="835"/>
                    <a:pt x="4084" y="838"/>
                    <a:pt x="4072" y="847"/>
                  </a:cubicBezTo>
                  <a:cubicBezTo>
                    <a:pt x="4010" y="892"/>
                    <a:pt x="3949" y="939"/>
                    <a:pt x="3889" y="992"/>
                  </a:cubicBezTo>
                  <a:cubicBezTo>
                    <a:pt x="3851" y="1028"/>
                    <a:pt x="3874" y="1092"/>
                    <a:pt x="3927" y="1092"/>
                  </a:cubicBezTo>
                  <a:lnTo>
                    <a:pt x="3927" y="1094"/>
                  </a:lnTo>
                  <a:cubicBezTo>
                    <a:pt x="3942" y="1094"/>
                    <a:pt x="3955" y="1088"/>
                    <a:pt x="3966" y="1079"/>
                  </a:cubicBezTo>
                  <a:cubicBezTo>
                    <a:pt x="4021" y="1028"/>
                    <a:pt x="4081" y="981"/>
                    <a:pt x="4140" y="939"/>
                  </a:cubicBezTo>
                  <a:cubicBezTo>
                    <a:pt x="4190" y="903"/>
                    <a:pt x="4155" y="835"/>
                    <a:pt x="4107" y="835"/>
                  </a:cubicBezTo>
                  <a:close/>
                  <a:moveTo>
                    <a:pt x="2808" y="1015"/>
                  </a:moveTo>
                  <a:cubicBezTo>
                    <a:pt x="2755" y="1015"/>
                    <a:pt x="2724" y="1093"/>
                    <a:pt x="2782" y="1124"/>
                  </a:cubicBezTo>
                  <a:cubicBezTo>
                    <a:pt x="2846" y="1158"/>
                    <a:pt x="2910" y="1196"/>
                    <a:pt x="2972" y="1237"/>
                  </a:cubicBezTo>
                  <a:cubicBezTo>
                    <a:pt x="2982" y="1243"/>
                    <a:pt x="2993" y="1245"/>
                    <a:pt x="3004" y="1245"/>
                  </a:cubicBezTo>
                  <a:lnTo>
                    <a:pt x="3006" y="1245"/>
                  </a:lnTo>
                  <a:cubicBezTo>
                    <a:pt x="3063" y="1245"/>
                    <a:pt x="3085" y="1173"/>
                    <a:pt x="3038" y="1141"/>
                  </a:cubicBezTo>
                  <a:cubicBezTo>
                    <a:pt x="2972" y="1098"/>
                    <a:pt x="2904" y="1058"/>
                    <a:pt x="2836" y="1022"/>
                  </a:cubicBezTo>
                  <a:cubicBezTo>
                    <a:pt x="2826" y="1017"/>
                    <a:pt x="2817" y="1015"/>
                    <a:pt x="2808" y="1015"/>
                  </a:cubicBezTo>
                  <a:close/>
                  <a:moveTo>
                    <a:pt x="1292" y="1042"/>
                  </a:moveTo>
                  <a:cubicBezTo>
                    <a:pt x="1281" y="1042"/>
                    <a:pt x="1270" y="1045"/>
                    <a:pt x="1259" y="1054"/>
                  </a:cubicBezTo>
                  <a:cubicBezTo>
                    <a:pt x="1193" y="1096"/>
                    <a:pt x="1129" y="1143"/>
                    <a:pt x="1067" y="1192"/>
                  </a:cubicBezTo>
                  <a:cubicBezTo>
                    <a:pt x="1044" y="1213"/>
                    <a:pt x="1039" y="1247"/>
                    <a:pt x="1059" y="1273"/>
                  </a:cubicBezTo>
                  <a:cubicBezTo>
                    <a:pt x="1069" y="1286"/>
                    <a:pt x="1086" y="1294"/>
                    <a:pt x="1103" y="1294"/>
                  </a:cubicBezTo>
                  <a:cubicBezTo>
                    <a:pt x="1116" y="1294"/>
                    <a:pt x="1129" y="1290"/>
                    <a:pt x="1139" y="1281"/>
                  </a:cubicBezTo>
                  <a:cubicBezTo>
                    <a:pt x="1197" y="1235"/>
                    <a:pt x="1257" y="1190"/>
                    <a:pt x="1320" y="1152"/>
                  </a:cubicBezTo>
                  <a:cubicBezTo>
                    <a:pt x="1376" y="1118"/>
                    <a:pt x="1342" y="1042"/>
                    <a:pt x="1292" y="1042"/>
                  </a:cubicBezTo>
                  <a:close/>
                  <a:moveTo>
                    <a:pt x="9983" y="1104"/>
                  </a:moveTo>
                  <a:cubicBezTo>
                    <a:pt x="9940" y="1104"/>
                    <a:pt x="9901" y="1155"/>
                    <a:pt x="9937" y="1198"/>
                  </a:cubicBezTo>
                  <a:cubicBezTo>
                    <a:pt x="9986" y="1258"/>
                    <a:pt x="10033" y="1318"/>
                    <a:pt x="10076" y="1377"/>
                  </a:cubicBezTo>
                  <a:cubicBezTo>
                    <a:pt x="10086" y="1392"/>
                    <a:pt x="10103" y="1401"/>
                    <a:pt x="10123" y="1401"/>
                  </a:cubicBezTo>
                  <a:cubicBezTo>
                    <a:pt x="10169" y="1401"/>
                    <a:pt x="10195" y="1347"/>
                    <a:pt x="10167" y="1309"/>
                  </a:cubicBezTo>
                  <a:cubicBezTo>
                    <a:pt x="10125" y="1250"/>
                    <a:pt x="10078" y="1188"/>
                    <a:pt x="10027" y="1126"/>
                  </a:cubicBezTo>
                  <a:cubicBezTo>
                    <a:pt x="10014" y="1110"/>
                    <a:pt x="9998" y="1104"/>
                    <a:pt x="9983" y="1104"/>
                  </a:cubicBezTo>
                  <a:close/>
                  <a:moveTo>
                    <a:pt x="3762" y="1137"/>
                  </a:moveTo>
                  <a:cubicBezTo>
                    <a:pt x="3748" y="1137"/>
                    <a:pt x="3734" y="1143"/>
                    <a:pt x="3721" y="1156"/>
                  </a:cubicBezTo>
                  <a:cubicBezTo>
                    <a:pt x="3668" y="1213"/>
                    <a:pt x="3617" y="1275"/>
                    <a:pt x="3570" y="1335"/>
                  </a:cubicBezTo>
                  <a:cubicBezTo>
                    <a:pt x="3551" y="1360"/>
                    <a:pt x="3555" y="1396"/>
                    <a:pt x="3581" y="1416"/>
                  </a:cubicBezTo>
                  <a:cubicBezTo>
                    <a:pt x="3591" y="1422"/>
                    <a:pt x="3602" y="1426"/>
                    <a:pt x="3615" y="1426"/>
                  </a:cubicBezTo>
                  <a:cubicBezTo>
                    <a:pt x="3616" y="1426"/>
                    <a:pt x="3618" y="1427"/>
                    <a:pt x="3620" y="1427"/>
                  </a:cubicBezTo>
                  <a:cubicBezTo>
                    <a:pt x="3635" y="1427"/>
                    <a:pt x="3650" y="1418"/>
                    <a:pt x="3661" y="1405"/>
                  </a:cubicBezTo>
                  <a:cubicBezTo>
                    <a:pt x="3706" y="1347"/>
                    <a:pt x="3755" y="1290"/>
                    <a:pt x="3806" y="1237"/>
                  </a:cubicBezTo>
                  <a:cubicBezTo>
                    <a:pt x="3847" y="1195"/>
                    <a:pt x="3807" y="1137"/>
                    <a:pt x="3762" y="1137"/>
                  </a:cubicBezTo>
                  <a:close/>
                  <a:moveTo>
                    <a:pt x="6356" y="917"/>
                  </a:moveTo>
                  <a:cubicBezTo>
                    <a:pt x="6336" y="917"/>
                    <a:pt x="6316" y="928"/>
                    <a:pt x="6305" y="954"/>
                  </a:cubicBezTo>
                  <a:cubicBezTo>
                    <a:pt x="6273" y="1026"/>
                    <a:pt x="6245" y="1101"/>
                    <a:pt x="6224" y="1177"/>
                  </a:cubicBezTo>
                  <a:cubicBezTo>
                    <a:pt x="6213" y="1216"/>
                    <a:pt x="6243" y="1250"/>
                    <a:pt x="6279" y="1250"/>
                  </a:cubicBezTo>
                  <a:cubicBezTo>
                    <a:pt x="6287" y="1250"/>
                    <a:pt x="6295" y="1249"/>
                    <a:pt x="6302" y="1245"/>
                  </a:cubicBezTo>
                  <a:cubicBezTo>
                    <a:pt x="6345" y="1299"/>
                    <a:pt x="6385" y="1354"/>
                    <a:pt x="6424" y="1411"/>
                  </a:cubicBezTo>
                  <a:cubicBezTo>
                    <a:pt x="6434" y="1428"/>
                    <a:pt x="6451" y="1437"/>
                    <a:pt x="6471" y="1437"/>
                  </a:cubicBezTo>
                  <a:lnTo>
                    <a:pt x="6473" y="1437"/>
                  </a:lnTo>
                  <a:cubicBezTo>
                    <a:pt x="6517" y="1437"/>
                    <a:pt x="6545" y="1388"/>
                    <a:pt x="6522" y="1350"/>
                  </a:cubicBezTo>
                  <a:cubicBezTo>
                    <a:pt x="6479" y="1284"/>
                    <a:pt x="6432" y="1220"/>
                    <a:pt x="6381" y="1160"/>
                  </a:cubicBezTo>
                  <a:cubicBezTo>
                    <a:pt x="6373" y="1152"/>
                    <a:pt x="6364" y="1145"/>
                    <a:pt x="6354" y="1143"/>
                  </a:cubicBezTo>
                  <a:cubicBezTo>
                    <a:pt x="6371" y="1094"/>
                    <a:pt x="6388" y="1047"/>
                    <a:pt x="6409" y="1003"/>
                  </a:cubicBezTo>
                  <a:cubicBezTo>
                    <a:pt x="6433" y="955"/>
                    <a:pt x="6394" y="917"/>
                    <a:pt x="6356" y="917"/>
                  </a:cubicBezTo>
                  <a:close/>
                  <a:moveTo>
                    <a:pt x="3190" y="1270"/>
                  </a:moveTo>
                  <a:cubicBezTo>
                    <a:pt x="3143" y="1270"/>
                    <a:pt x="3108" y="1330"/>
                    <a:pt x="3151" y="1371"/>
                  </a:cubicBezTo>
                  <a:cubicBezTo>
                    <a:pt x="3208" y="1418"/>
                    <a:pt x="3263" y="1469"/>
                    <a:pt x="3314" y="1522"/>
                  </a:cubicBezTo>
                  <a:cubicBezTo>
                    <a:pt x="3325" y="1533"/>
                    <a:pt x="3340" y="1539"/>
                    <a:pt x="3355" y="1539"/>
                  </a:cubicBezTo>
                  <a:cubicBezTo>
                    <a:pt x="3370" y="1539"/>
                    <a:pt x="3385" y="1533"/>
                    <a:pt x="3395" y="1522"/>
                  </a:cubicBezTo>
                  <a:cubicBezTo>
                    <a:pt x="3417" y="1501"/>
                    <a:pt x="3417" y="1465"/>
                    <a:pt x="3395" y="1441"/>
                  </a:cubicBezTo>
                  <a:cubicBezTo>
                    <a:pt x="3342" y="1386"/>
                    <a:pt x="3285" y="1333"/>
                    <a:pt x="3225" y="1281"/>
                  </a:cubicBezTo>
                  <a:cubicBezTo>
                    <a:pt x="3213" y="1273"/>
                    <a:pt x="3201" y="1270"/>
                    <a:pt x="3190" y="1270"/>
                  </a:cubicBezTo>
                  <a:close/>
                  <a:moveTo>
                    <a:pt x="936" y="1329"/>
                  </a:moveTo>
                  <a:cubicBezTo>
                    <a:pt x="922" y="1329"/>
                    <a:pt x="907" y="1335"/>
                    <a:pt x="895" y="1350"/>
                  </a:cubicBezTo>
                  <a:cubicBezTo>
                    <a:pt x="842" y="1403"/>
                    <a:pt x="786" y="1460"/>
                    <a:pt x="735" y="1520"/>
                  </a:cubicBezTo>
                  <a:cubicBezTo>
                    <a:pt x="714" y="1543"/>
                    <a:pt x="716" y="1579"/>
                    <a:pt x="739" y="1601"/>
                  </a:cubicBezTo>
                  <a:cubicBezTo>
                    <a:pt x="750" y="1609"/>
                    <a:pt x="763" y="1613"/>
                    <a:pt x="778" y="1613"/>
                  </a:cubicBezTo>
                  <a:cubicBezTo>
                    <a:pt x="793" y="1613"/>
                    <a:pt x="810" y="1607"/>
                    <a:pt x="820" y="1594"/>
                  </a:cubicBezTo>
                  <a:cubicBezTo>
                    <a:pt x="871" y="1537"/>
                    <a:pt x="922" y="1482"/>
                    <a:pt x="974" y="1430"/>
                  </a:cubicBezTo>
                  <a:cubicBezTo>
                    <a:pt x="1022" y="1391"/>
                    <a:pt x="982" y="1329"/>
                    <a:pt x="936" y="1329"/>
                  </a:cubicBezTo>
                  <a:close/>
                  <a:moveTo>
                    <a:pt x="6237" y="1360"/>
                  </a:moveTo>
                  <a:cubicBezTo>
                    <a:pt x="6208" y="1360"/>
                    <a:pt x="6183" y="1381"/>
                    <a:pt x="6179" y="1411"/>
                  </a:cubicBezTo>
                  <a:cubicBezTo>
                    <a:pt x="6175" y="1452"/>
                    <a:pt x="6173" y="1492"/>
                    <a:pt x="6173" y="1530"/>
                  </a:cubicBezTo>
                  <a:cubicBezTo>
                    <a:pt x="6173" y="1571"/>
                    <a:pt x="6175" y="1611"/>
                    <a:pt x="6179" y="1652"/>
                  </a:cubicBezTo>
                  <a:cubicBezTo>
                    <a:pt x="6183" y="1682"/>
                    <a:pt x="6209" y="1703"/>
                    <a:pt x="6236" y="1703"/>
                  </a:cubicBezTo>
                  <a:lnTo>
                    <a:pt x="6243" y="1703"/>
                  </a:lnTo>
                  <a:cubicBezTo>
                    <a:pt x="6275" y="1699"/>
                    <a:pt x="6298" y="1669"/>
                    <a:pt x="6294" y="1639"/>
                  </a:cubicBezTo>
                  <a:cubicBezTo>
                    <a:pt x="6290" y="1603"/>
                    <a:pt x="6288" y="1567"/>
                    <a:pt x="6288" y="1530"/>
                  </a:cubicBezTo>
                  <a:cubicBezTo>
                    <a:pt x="6288" y="1494"/>
                    <a:pt x="6290" y="1458"/>
                    <a:pt x="6292" y="1424"/>
                  </a:cubicBezTo>
                  <a:cubicBezTo>
                    <a:pt x="6296" y="1392"/>
                    <a:pt x="6273" y="1364"/>
                    <a:pt x="6241" y="1360"/>
                  </a:cubicBezTo>
                  <a:cubicBezTo>
                    <a:pt x="6239" y="1360"/>
                    <a:pt x="6238" y="1360"/>
                    <a:pt x="6237" y="1360"/>
                  </a:cubicBezTo>
                  <a:close/>
                  <a:moveTo>
                    <a:pt x="10254" y="1473"/>
                  </a:moveTo>
                  <a:cubicBezTo>
                    <a:pt x="10214" y="1473"/>
                    <a:pt x="10174" y="1519"/>
                    <a:pt x="10206" y="1565"/>
                  </a:cubicBezTo>
                  <a:cubicBezTo>
                    <a:pt x="10250" y="1633"/>
                    <a:pt x="10291" y="1696"/>
                    <a:pt x="10325" y="1756"/>
                  </a:cubicBezTo>
                  <a:cubicBezTo>
                    <a:pt x="10334" y="1772"/>
                    <a:pt x="10351" y="1782"/>
                    <a:pt x="10369" y="1782"/>
                  </a:cubicBezTo>
                  <a:cubicBezTo>
                    <a:pt x="10370" y="1782"/>
                    <a:pt x="10372" y="1782"/>
                    <a:pt x="10374" y="1782"/>
                  </a:cubicBezTo>
                  <a:lnTo>
                    <a:pt x="10374" y="1784"/>
                  </a:lnTo>
                  <a:cubicBezTo>
                    <a:pt x="10384" y="1784"/>
                    <a:pt x="10395" y="1782"/>
                    <a:pt x="10403" y="1775"/>
                  </a:cubicBezTo>
                  <a:cubicBezTo>
                    <a:pt x="10431" y="1760"/>
                    <a:pt x="10440" y="1724"/>
                    <a:pt x="10423" y="1696"/>
                  </a:cubicBezTo>
                  <a:cubicBezTo>
                    <a:pt x="10389" y="1637"/>
                    <a:pt x="10346" y="1571"/>
                    <a:pt x="10299" y="1501"/>
                  </a:cubicBezTo>
                  <a:cubicBezTo>
                    <a:pt x="10287" y="1481"/>
                    <a:pt x="10270" y="1473"/>
                    <a:pt x="10254" y="1473"/>
                  </a:cubicBezTo>
                  <a:close/>
                  <a:moveTo>
                    <a:pt x="6578" y="1526"/>
                  </a:moveTo>
                  <a:cubicBezTo>
                    <a:pt x="6571" y="1526"/>
                    <a:pt x="6563" y="1527"/>
                    <a:pt x="6556" y="1530"/>
                  </a:cubicBezTo>
                  <a:cubicBezTo>
                    <a:pt x="6526" y="1541"/>
                    <a:pt x="6513" y="1575"/>
                    <a:pt x="6524" y="1605"/>
                  </a:cubicBezTo>
                  <a:cubicBezTo>
                    <a:pt x="6551" y="1667"/>
                    <a:pt x="6566" y="1735"/>
                    <a:pt x="6568" y="1803"/>
                  </a:cubicBezTo>
                  <a:cubicBezTo>
                    <a:pt x="6568" y="1835"/>
                    <a:pt x="6592" y="1860"/>
                    <a:pt x="6624" y="1862"/>
                  </a:cubicBezTo>
                  <a:lnTo>
                    <a:pt x="6626" y="1862"/>
                  </a:lnTo>
                  <a:cubicBezTo>
                    <a:pt x="6658" y="1862"/>
                    <a:pt x="6683" y="1839"/>
                    <a:pt x="6683" y="1807"/>
                  </a:cubicBezTo>
                  <a:lnTo>
                    <a:pt x="6683" y="1794"/>
                  </a:lnTo>
                  <a:cubicBezTo>
                    <a:pt x="6681" y="1714"/>
                    <a:pt x="6662" y="1635"/>
                    <a:pt x="6630" y="1562"/>
                  </a:cubicBezTo>
                  <a:cubicBezTo>
                    <a:pt x="6622" y="1540"/>
                    <a:pt x="6601" y="1526"/>
                    <a:pt x="6578" y="1526"/>
                  </a:cubicBezTo>
                  <a:close/>
                  <a:moveTo>
                    <a:pt x="3485" y="1502"/>
                  </a:moveTo>
                  <a:cubicBezTo>
                    <a:pt x="3467" y="1502"/>
                    <a:pt x="3450" y="1510"/>
                    <a:pt x="3438" y="1530"/>
                  </a:cubicBezTo>
                  <a:cubicBezTo>
                    <a:pt x="3397" y="1599"/>
                    <a:pt x="3363" y="1671"/>
                    <a:pt x="3334" y="1743"/>
                  </a:cubicBezTo>
                  <a:cubicBezTo>
                    <a:pt x="3311" y="1791"/>
                    <a:pt x="3350" y="1827"/>
                    <a:pt x="3388" y="1827"/>
                  </a:cubicBezTo>
                  <a:cubicBezTo>
                    <a:pt x="3410" y="1827"/>
                    <a:pt x="3431" y="1815"/>
                    <a:pt x="3440" y="1786"/>
                  </a:cubicBezTo>
                  <a:cubicBezTo>
                    <a:pt x="3451" y="1760"/>
                    <a:pt x="3461" y="1737"/>
                    <a:pt x="3472" y="1709"/>
                  </a:cubicBezTo>
                  <a:cubicBezTo>
                    <a:pt x="3512" y="1762"/>
                    <a:pt x="3549" y="1818"/>
                    <a:pt x="3583" y="1875"/>
                  </a:cubicBezTo>
                  <a:cubicBezTo>
                    <a:pt x="3593" y="1892"/>
                    <a:pt x="3610" y="1903"/>
                    <a:pt x="3632" y="1903"/>
                  </a:cubicBezTo>
                  <a:cubicBezTo>
                    <a:pt x="3640" y="1903"/>
                    <a:pt x="3651" y="1901"/>
                    <a:pt x="3661" y="1897"/>
                  </a:cubicBezTo>
                  <a:cubicBezTo>
                    <a:pt x="3689" y="1879"/>
                    <a:pt x="3698" y="1845"/>
                    <a:pt x="3681" y="1818"/>
                  </a:cubicBezTo>
                  <a:cubicBezTo>
                    <a:pt x="3642" y="1750"/>
                    <a:pt x="3598" y="1684"/>
                    <a:pt x="3549" y="1622"/>
                  </a:cubicBezTo>
                  <a:cubicBezTo>
                    <a:pt x="3544" y="1616"/>
                    <a:pt x="3536" y="1609"/>
                    <a:pt x="3527" y="1605"/>
                  </a:cubicBezTo>
                  <a:lnTo>
                    <a:pt x="3536" y="1590"/>
                  </a:lnTo>
                  <a:cubicBezTo>
                    <a:pt x="3564" y="1544"/>
                    <a:pt x="3524" y="1502"/>
                    <a:pt x="3485" y="1502"/>
                  </a:cubicBezTo>
                  <a:close/>
                  <a:moveTo>
                    <a:pt x="631" y="1678"/>
                  </a:moveTo>
                  <a:cubicBezTo>
                    <a:pt x="616" y="1678"/>
                    <a:pt x="601" y="1684"/>
                    <a:pt x="588" y="1699"/>
                  </a:cubicBezTo>
                  <a:cubicBezTo>
                    <a:pt x="539" y="1762"/>
                    <a:pt x="495" y="1826"/>
                    <a:pt x="452" y="1888"/>
                  </a:cubicBezTo>
                  <a:cubicBezTo>
                    <a:pt x="435" y="1916"/>
                    <a:pt x="441" y="1950"/>
                    <a:pt x="469" y="1969"/>
                  </a:cubicBezTo>
                  <a:cubicBezTo>
                    <a:pt x="477" y="1975"/>
                    <a:pt x="488" y="1977"/>
                    <a:pt x="500" y="1977"/>
                  </a:cubicBezTo>
                  <a:lnTo>
                    <a:pt x="500" y="1977"/>
                  </a:lnTo>
                  <a:cubicBezTo>
                    <a:pt x="519" y="1977"/>
                    <a:pt x="537" y="1969"/>
                    <a:pt x="548" y="1952"/>
                  </a:cubicBezTo>
                  <a:cubicBezTo>
                    <a:pt x="588" y="1892"/>
                    <a:pt x="633" y="1831"/>
                    <a:pt x="680" y="1769"/>
                  </a:cubicBezTo>
                  <a:cubicBezTo>
                    <a:pt x="710" y="1725"/>
                    <a:pt x="671" y="1678"/>
                    <a:pt x="631" y="1678"/>
                  </a:cubicBezTo>
                  <a:close/>
                  <a:moveTo>
                    <a:pt x="500" y="1977"/>
                  </a:moveTo>
                  <a:cubicBezTo>
                    <a:pt x="500" y="1977"/>
                    <a:pt x="499" y="1977"/>
                    <a:pt x="499" y="1977"/>
                  </a:cubicBezTo>
                  <a:lnTo>
                    <a:pt x="501" y="1977"/>
                  </a:lnTo>
                  <a:cubicBezTo>
                    <a:pt x="501" y="1977"/>
                    <a:pt x="500" y="1977"/>
                    <a:pt x="500" y="1977"/>
                  </a:cubicBezTo>
                  <a:close/>
                  <a:moveTo>
                    <a:pt x="6305" y="1801"/>
                  </a:moveTo>
                  <a:cubicBezTo>
                    <a:pt x="6265" y="1801"/>
                    <a:pt x="6225" y="1847"/>
                    <a:pt x="6256" y="1892"/>
                  </a:cubicBezTo>
                  <a:cubicBezTo>
                    <a:pt x="6309" y="1975"/>
                    <a:pt x="6383" y="2022"/>
                    <a:pt x="6466" y="2022"/>
                  </a:cubicBezTo>
                  <a:lnTo>
                    <a:pt x="6500" y="2022"/>
                  </a:lnTo>
                  <a:cubicBezTo>
                    <a:pt x="6532" y="2018"/>
                    <a:pt x="6556" y="1990"/>
                    <a:pt x="6551" y="1958"/>
                  </a:cubicBezTo>
                  <a:cubicBezTo>
                    <a:pt x="6547" y="1928"/>
                    <a:pt x="6522" y="1907"/>
                    <a:pt x="6492" y="1907"/>
                  </a:cubicBezTo>
                  <a:cubicBezTo>
                    <a:pt x="6491" y="1907"/>
                    <a:pt x="6489" y="1907"/>
                    <a:pt x="6488" y="1907"/>
                  </a:cubicBezTo>
                  <a:cubicBezTo>
                    <a:pt x="6484" y="1908"/>
                    <a:pt x="6481" y="1909"/>
                    <a:pt x="6478" y="1909"/>
                  </a:cubicBezTo>
                  <a:cubicBezTo>
                    <a:pt x="6475" y="1909"/>
                    <a:pt x="6472" y="1908"/>
                    <a:pt x="6468" y="1907"/>
                  </a:cubicBezTo>
                  <a:cubicBezTo>
                    <a:pt x="6420" y="1905"/>
                    <a:pt x="6377" y="1875"/>
                    <a:pt x="6354" y="1833"/>
                  </a:cubicBezTo>
                  <a:cubicBezTo>
                    <a:pt x="6342" y="1810"/>
                    <a:pt x="6324" y="1801"/>
                    <a:pt x="6305" y="1801"/>
                  </a:cubicBezTo>
                  <a:close/>
                  <a:moveTo>
                    <a:pt x="10489" y="1870"/>
                  </a:moveTo>
                  <a:cubicBezTo>
                    <a:pt x="10452" y="1870"/>
                    <a:pt x="10415" y="1907"/>
                    <a:pt x="10435" y="1952"/>
                  </a:cubicBezTo>
                  <a:cubicBezTo>
                    <a:pt x="10469" y="2016"/>
                    <a:pt x="10489" y="2056"/>
                    <a:pt x="10491" y="2063"/>
                  </a:cubicBezTo>
                  <a:cubicBezTo>
                    <a:pt x="10501" y="2084"/>
                    <a:pt x="10523" y="2099"/>
                    <a:pt x="10544" y="2099"/>
                  </a:cubicBezTo>
                  <a:cubicBezTo>
                    <a:pt x="10576" y="2099"/>
                    <a:pt x="10601" y="2073"/>
                    <a:pt x="10601" y="2041"/>
                  </a:cubicBezTo>
                  <a:cubicBezTo>
                    <a:pt x="10601" y="2031"/>
                    <a:pt x="10601" y="2022"/>
                    <a:pt x="10538" y="1899"/>
                  </a:cubicBezTo>
                  <a:cubicBezTo>
                    <a:pt x="10525" y="1879"/>
                    <a:pt x="10507" y="1870"/>
                    <a:pt x="10489" y="1870"/>
                  </a:cubicBezTo>
                  <a:close/>
                  <a:moveTo>
                    <a:pt x="3330" y="1928"/>
                  </a:moveTo>
                  <a:cubicBezTo>
                    <a:pt x="3304" y="1928"/>
                    <a:pt x="3278" y="1944"/>
                    <a:pt x="3274" y="1980"/>
                  </a:cubicBezTo>
                  <a:cubicBezTo>
                    <a:pt x="3272" y="2003"/>
                    <a:pt x="3272" y="2024"/>
                    <a:pt x="3272" y="2045"/>
                  </a:cubicBezTo>
                  <a:cubicBezTo>
                    <a:pt x="3270" y="2109"/>
                    <a:pt x="3280" y="2173"/>
                    <a:pt x="3304" y="2231"/>
                  </a:cubicBezTo>
                  <a:cubicBezTo>
                    <a:pt x="3312" y="2254"/>
                    <a:pt x="3334" y="2267"/>
                    <a:pt x="3357" y="2267"/>
                  </a:cubicBezTo>
                  <a:cubicBezTo>
                    <a:pt x="3363" y="2267"/>
                    <a:pt x="3372" y="2267"/>
                    <a:pt x="3378" y="2265"/>
                  </a:cubicBezTo>
                  <a:cubicBezTo>
                    <a:pt x="3408" y="2252"/>
                    <a:pt x="3421" y="2220"/>
                    <a:pt x="3410" y="2190"/>
                  </a:cubicBezTo>
                  <a:cubicBezTo>
                    <a:pt x="3393" y="2143"/>
                    <a:pt x="3385" y="2094"/>
                    <a:pt x="3385" y="2045"/>
                  </a:cubicBezTo>
                  <a:cubicBezTo>
                    <a:pt x="3385" y="2028"/>
                    <a:pt x="3387" y="2009"/>
                    <a:pt x="3389" y="1992"/>
                  </a:cubicBezTo>
                  <a:cubicBezTo>
                    <a:pt x="3392" y="1951"/>
                    <a:pt x="3361" y="1928"/>
                    <a:pt x="3330" y="1928"/>
                  </a:cubicBezTo>
                  <a:close/>
                  <a:moveTo>
                    <a:pt x="3735" y="1993"/>
                  </a:moveTo>
                  <a:cubicBezTo>
                    <a:pt x="3699" y="1993"/>
                    <a:pt x="3663" y="2026"/>
                    <a:pt x="3681" y="2071"/>
                  </a:cubicBezTo>
                  <a:cubicBezTo>
                    <a:pt x="3706" y="2137"/>
                    <a:pt x="3725" y="2207"/>
                    <a:pt x="3734" y="2277"/>
                  </a:cubicBezTo>
                  <a:cubicBezTo>
                    <a:pt x="3736" y="2305"/>
                    <a:pt x="3761" y="2329"/>
                    <a:pt x="3791" y="2329"/>
                  </a:cubicBezTo>
                  <a:lnTo>
                    <a:pt x="3798" y="2329"/>
                  </a:lnTo>
                  <a:cubicBezTo>
                    <a:pt x="3830" y="2324"/>
                    <a:pt x="3851" y="2297"/>
                    <a:pt x="3849" y="2265"/>
                  </a:cubicBezTo>
                  <a:cubicBezTo>
                    <a:pt x="3838" y="2184"/>
                    <a:pt x="3819" y="2105"/>
                    <a:pt x="3787" y="2031"/>
                  </a:cubicBezTo>
                  <a:cubicBezTo>
                    <a:pt x="3777" y="2004"/>
                    <a:pt x="3756" y="1993"/>
                    <a:pt x="3735" y="1993"/>
                  </a:cubicBezTo>
                  <a:close/>
                  <a:moveTo>
                    <a:pt x="376" y="2056"/>
                  </a:moveTo>
                  <a:cubicBezTo>
                    <a:pt x="358" y="2056"/>
                    <a:pt x="341" y="2064"/>
                    <a:pt x="329" y="2084"/>
                  </a:cubicBezTo>
                  <a:cubicBezTo>
                    <a:pt x="286" y="2154"/>
                    <a:pt x="248" y="2222"/>
                    <a:pt x="214" y="2286"/>
                  </a:cubicBezTo>
                  <a:cubicBezTo>
                    <a:pt x="199" y="2314"/>
                    <a:pt x="209" y="2348"/>
                    <a:pt x="237" y="2363"/>
                  </a:cubicBezTo>
                  <a:cubicBezTo>
                    <a:pt x="245" y="2367"/>
                    <a:pt x="254" y="2371"/>
                    <a:pt x="264" y="2371"/>
                  </a:cubicBezTo>
                  <a:lnTo>
                    <a:pt x="264" y="2371"/>
                  </a:lnTo>
                  <a:cubicBezTo>
                    <a:pt x="285" y="2371"/>
                    <a:pt x="305" y="2358"/>
                    <a:pt x="314" y="2341"/>
                  </a:cubicBezTo>
                  <a:cubicBezTo>
                    <a:pt x="348" y="2280"/>
                    <a:pt x="386" y="2211"/>
                    <a:pt x="427" y="2143"/>
                  </a:cubicBezTo>
                  <a:cubicBezTo>
                    <a:pt x="455" y="2099"/>
                    <a:pt x="416" y="2056"/>
                    <a:pt x="376" y="2056"/>
                  </a:cubicBezTo>
                  <a:close/>
                  <a:moveTo>
                    <a:pt x="264" y="2371"/>
                  </a:moveTo>
                  <a:cubicBezTo>
                    <a:pt x="263" y="2371"/>
                    <a:pt x="263" y="2371"/>
                    <a:pt x="263" y="2371"/>
                  </a:cubicBezTo>
                  <a:lnTo>
                    <a:pt x="265" y="2371"/>
                  </a:lnTo>
                  <a:cubicBezTo>
                    <a:pt x="264" y="2371"/>
                    <a:pt x="264" y="2371"/>
                    <a:pt x="264" y="2371"/>
                  </a:cubicBezTo>
                  <a:close/>
                  <a:moveTo>
                    <a:pt x="3498" y="2328"/>
                  </a:moveTo>
                  <a:cubicBezTo>
                    <a:pt x="3448" y="2328"/>
                    <a:pt x="3413" y="2398"/>
                    <a:pt x="3466" y="2433"/>
                  </a:cubicBezTo>
                  <a:cubicBezTo>
                    <a:pt x="3549" y="2492"/>
                    <a:pt x="3623" y="2522"/>
                    <a:pt x="3685" y="2522"/>
                  </a:cubicBezTo>
                  <a:cubicBezTo>
                    <a:pt x="3695" y="2522"/>
                    <a:pt x="3708" y="2520"/>
                    <a:pt x="3719" y="2518"/>
                  </a:cubicBezTo>
                  <a:cubicBezTo>
                    <a:pt x="3789" y="2504"/>
                    <a:pt x="3772" y="2404"/>
                    <a:pt x="3709" y="2404"/>
                  </a:cubicBezTo>
                  <a:cubicBezTo>
                    <a:pt x="3704" y="2404"/>
                    <a:pt x="3700" y="2404"/>
                    <a:pt x="3695" y="2405"/>
                  </a:cubicBezTo>
                  <a:cubicBezTo>
                    <a:pt x="3691" y="2407"/>
                    <a:pt x="3685" y="2408"/>
                    <a:pt x="3678" y="2408"/>
                  </a:cubicBezTo>
                  <a:cubicBezTo>
                    <a:pt x="3654" y="2408"/>
                    <a:pt x="3610" y="2395"/>
                    <a:pt x="3532" y="2339"/>
                  </a:cubicBezTo>
                  <a:cubicBezTo>
                    <a:pt x="3520" y="2332"/>
                    <a:pt x="3509" y="2328"/>
                    <a:pt x="3498" y="2328"/>
                  </a:cubicBezTo>
                  <a:close/>
                  <a:moveTo>
                    <a:pt x="159" y="2458"/>
                  </a:moveTo>
                  <a:cubicBezTo>
                    <a:pt x="139" y="2458"/>
                    <a:pt x="120" y="2469"/>
                    <a:pt x="109" y="2495"/>
                  </a:cubicBezTo>
                  <a:cubicBezTo>
                    <a:pt x="46" y="2622"/>
                    <a:pt x="14" y="2703"/>
                    <a:pt x="14" y="2707"/>
                  </a:cubicBezTo>
                  <a:cubicBezTo>
                    <a:pt x="1" y="2737"/>
                    <a:pt x="16" y="2769"/>
                    <a:pt x="46" y="2780"/>
                  </a:cubicBezTo>
                  <a:cubicBezTo>
                    <a:pt x="52" y="2784"/>
                    <a:pt x="58" y="2784"/>
                    <a:pt x="67" y="2784"/>
                  </a:cubicBezTo>
                  <a:cubicBezTo>
                    <a:pt x="88" y="2784"/>
                    <a:pt x="109" y="2771"/>
                    <a:pt x="120" y="2750"/>
                  </a:cubicBezTo>
                  <a:cubicBezTo>
                    <a:pt x="120" y="2750"/>
                    <a:pt x="152" y="2669"/>
                    <a:pt x="212" y="2543"/>
                  </a:cubicBezTo>
                  <a:cubicBezTo>
                    <a:pt x="237" y="2497"/>
                    <a:pt x="198" y="2458"/>
                    <a:pt x="159" y="24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0" name="Google Shape;830;p35"/>
          <p:cNvGrpSpPr/>
          <p:nvPr/>
        </p:nvGrpSpPr>
        <p:grpSpPr>
          <a:xfrm flipH="1">
            <a:off x="6532362" y="966090"/>
            <a:ext cx="178234" cy="178234"/>
            <a:chOff x="5944424" y="1865453"/>
            <a:chExt cx="178234" cy="178234"/>
          </a:xfrm>
        </p:grpSpPr>
        <p:sp>
          <p:nvSpPr>
            <p:cNvPr id="831" name="Google Shape;831;p35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5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5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5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5" name="Google Shape;835;p35"/>
          <p:cNvSpPr/>
          <p:nvPr/>
        </p:nvSpPr>
        <p:spPr>
          <a:xfrm flipH="1">
            <a:off x="5373872" y="4116269"/>
            <a:ext cx="305874" cy="345709"/>
          </a:xfrm>
          <a:custGeom>
            <a:avLst/>
            <a:gdLst/>
            <a:ahLst/>
            <a:cxnLst/>
            <a:rect l="l" t="t" r="r" b="b"/>
            <a:pathLst>
              <a:path w="1944" h="2197" extrusionOk="0">
                <a:moveTo>
                  <a:pt x="941" y="602"/>
                </a:moveTo>
                <a:lnTo>
                  <a:pt x="941" y="602"/>
                </a:lnTo>
                <a:cubicBezTo>
                  <a:pt x="1045" y="717"/>
                  <a:pt x="1101" y="834"/>
                  <a:pt x="1094" y="894"/>
                </a:cubicBezTo>
                <a:cubicBezTo>
                  <a:pt x="1094" y="909"/>
                  <a:pt x="1086" y="919"/>
                  <a:pt x="1075" y="926"/>
                </a:cubicBezTo>
                <a:cubicBezTo>
                  <a:pt x="1054" y="938"/>
                  <a:pt x="1033" y="945"/>
                  <a:pt x="1009" y="945"/>
                </a:cubicBezTo>
                <a:cubicBezTo>
                  <a:pt x="1008" y="945"/>
                  <a:pt x="1006" y="945"/>
                  <a:pt x="1004" y="945"/>
                </a:cubicBezTo>
                <a:cubicBezTo>
                  <a:pt x="985" y="945"/>
                  <a:pt x="968" y="933"/>
                  <a:pt x="958" y="917"/>
                </a:cubicBezTo>
                <a:cubicBezTo>
                  <a:pt x="922" y="864"/>
                  <a:pt x="907" y="745"/>
                  <a:pt x="941" y="602"/>
                </a:cubicBezTo>
                <a:close/>
                <a:moveTo>
                  <a:pt x="1431" y="114"/>
                </a:moveTo>
                <a:cubicBezTo>
                  <a:pt x="1487" y="114"/>
                  <a:pt x="1529" y="135"/>
                  <a:pt x="1560" y="179"/>
                </a:cubicBezTo>
                <a:cubicBezTo>
                  <a:pt x="1765" y="470"/>
                  <a:pt x="1456" y="1556"/>
                  <a:pt x="1290" y="2041"/>
                </a:cubicBezTo>
                <a:cubicBezTo>
                  <a:pt x="911" y="1713"/>
                  <a:pt x="120" y="947"/>
                  <a:pt x="128" y="568"/>
                </a:cubicBezTo>
                <a:cubicBezTo>
                  <a:pt x="128" y="513"/>
                  <a:pt x="154" y="460"/>
                  <a:pt x="198" y="425"/>
                </a:cubicBezTo>
                <a:cubicBezTo>
                  <a:pt x="268" y="372"/>
                  <a:pt x="354" y="342"/>
                  <a:pt x="443" y="342"/>
                </a:cubicBezTo>
                <a:cubicBezTo>
                  <a:pt x="569" y="342"/>
                  <a:pt x="715" y="404"/>
                  <a:pt x="847" y="513"/>
                </a:cubicBezTo>
                <a:cubicBezTo>
                  <a:pt x="790" y="698"/>
                  <a:pt x="796" y="883"/>
                  <a:pt x="867" y="983"/>
                </a:cubicBezTo>
                <a:cubicBezTo>
                  <a:pt x="902" y="1034"/>
                  <a:pt x="952" y="1060"/>
                  <a:pt x="1010" y="1060"/>
                </a:cubicBezTo>
                <a:cubicBezTo>
                  <a:pt x="1047" y="1060"/>
                  <a:pt x="1087" y="1049"/>
                  <a:pt x="1128" y="1028"/>
                </a:cubicBezTo>
                <a:cubicBezTo>
                  <a:pt x="1173" y="1004"/>
                  <a:pt x="1203" y="960"/>
                  <a:pt x="1207" y="909"/>
                </a:cubicBezTo>
                <a:cubicBezTo>
                  <a:pt x="1224" y="777"/>
                  <a:pt x="1109" y="602"/>
                  <a:pt x="981" y="479"/>
                </a:cubicBezTo>
                <a:cubicBezTo>
                  <a:pt x="1030" y="359"/>
                  <a:pt x="1150" y="151"/>
                  <a:pt x="1392" y="117"/>
                </a:cubicBezTo>
                <a:cubicBezTo>
                  <a:pt x="1406" y="115"/>
                  <a:pt x="1418" y="114"/>
                  <a:pt x="1431" y="114"/>
                </a:cubicBezTo>
                <a:close/>
                <a:moveTo>
                  <a:pt x="1430" y="0"/>
                </a:moveTo>
                <a:cubicBezTo>
                  <a:pt x="1413" y="0"/>
                  <a:pt x="1394" y="1"/>
                  <a:pt x="1375" y="4"/>
                </a:cubicBezTo>
                <a:cubicBezTo>
                  <a:pt x="1169" y="34"/>
                  <a:pt x="990" y="181"/>
                  <a:pt x="890" y="400"/>
                </a:cubicBezTo>
                <a:cubicBezTo>
                  <a:pt x="788" y="321"/>
                  <a:pt x="626" y="230"/>
                  <a:pt x="441" y="230"/>
                </a:cubicBezTo>
                <a:cubicBezTo>
                  <a:pt x="438" y="230"/>
                  <a:pt x="435" y="230"/>
                  <a:pt x="432" y="230"/>
                </a:cubicBezTo>
                <a:cubicBezTo>
                  <a:pt x="322" y="230"/>
                  <a:pt x="215" y="268"/>
                  <a:pt x="128" y="336"/>
                </a:cubicBezTo>
                <a:cubicBezTo>
                  <a:pt x="56" y="389"/>
                  <a:pt x="13" y="474"/>
                  <a:pt x="13" y="564"/>
                </a:cubicBezTo>
                <a:cubicBezTo>
                  <a:pt x="0" y="1102"/>
                  <a:pt x="1226" y="2139"/>
                  <a:pt x="1279" y="2183"/>
                </a:cubicBezTo>
                <a:cubicBezTo>
                  <a:pt x="1288" y="2192"/>
                  <a:pt x="1301" y="2196"/>
                  <a:pt x="1316" y="2196"/>
                </a:cubicBezTo>
                <a:cubicBezTo>
                  <a:pt x="1339" y="2196"/>
                  <a:pt x="1360" y="2181"/>
                  <a:pt x="1369" y="2160"/>
                </a:cubicBezTo>
                <a:cubicBezTo>
                  <a:pt x="1428" y="1994"/>
                  <a:pt x="1943" y="525"/>
                  <a:pt x="1654" y="115"/>
                </a:cubicBezTo>
                <a:cubicBezTo>
                  <a:pt x="1600" y="39"/>
                  <a:pt x="1526" y="0"/>
                  <a:pt x="1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35"/>
          <p:cNvSpPr/>
          <p:nvPr/>
        </p:nvSpPr>
        <p:spPr>
          <a:xfrm flipH="1">
            <a:off x="4897258" y="4342600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35"/>
          <p:cNvSpPr/>
          <p:nvPr/>
        </p:nvSpPr>
        <p:spPr>
          <a:xfrm flipH="1">
            <a:off x="7183408" y="1378413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35"/>
          <p:cNvSpPr/>
          <p:nvPr/>
        </p:nvSpPr>
        <p:spPr>
          <a:xfrm flipH="1">
            <a:off x="571496" y="3953900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35"/>
          <p:cNvSpPr/>
          <p:nvPr/>
        </p:nvSpPr>
        <p:spPr>
          <a:xfrm flipH="1">
            <a:off x="5150258" y="765000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40"/>
          <p:cNvSpPr txBox="1">
            <a:spLocks noGrp="1"/>
          </p:cNvSpPr>
          <p:nvPr>
            <p:ph type="title"/>
          </p:nvPr>
        </p:nvSpPr>
        <p:spPr>
          <a:xfrm>
            <a:off x="769716" y="238151"/>
            <a:ext cx="769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36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مكونات الفريق</a:t>
            </a:r>
            <a:endParaRPr sz="3600" dirty="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1166" name="Google Shape;1166;p40"/>
          <p:cNvGrpSpPr/>
          <p:nvPr/>
        </p:nvGrpSpPr>
        <p:grpSpPr>
          <a:xfrm rot="1145560">
            <a:off x="505174" y="594251"/>
            <a:ext cx="671355" cy="477432"/>
            <a:chOff x="53075" y="1211525"/>
            <a:chExt cx="671348" cy="477428"/>
          </a:xfrm>
        </p:grpSpPr>
        <p:sp>
          <p:nvSpPr>
            <p:cNvPr id="1167" name="Google Shape;1167;p40"/>
            <p:cNvSpPr/>
            <p:nvPr/>
          </p:nvSpPr>
          <p:spPr>
            <a:xfrm>
              <a:off x="53075" y="1211525"/>
              <a:ext cx="671348" cy="477428"/>
            </a:xfrm>
            <a:custGeom>
              <a:avLst/>
              <a:gdLst/>
              <a:ahLst/>
              <a:cxnLst/>
              <a:rect l="l" t="t" r="r" b="b"/>
              <a:pathLst>
                <a:path w="7284" h="5180" extrusionOk="0">
                  <a:moveTo>
                    <a:pt x="4487" y="0"/>
                  </a:moveTo>
                  <a:cubicBezTo>
                    <a:pt x="2957" y="0"/>
                    <a:pt x="352" y="370"/>
                    <a:pt x="352" y="370"/>
                  </a:cubicBezTo>
                  <a:cubicBezTo>
                    <a:pt x="1" y="600"/>
                    <a:pt x="412" y="4861"/>
                    <a:pt x="982" y="5114"/>
                  </a:cubicBezTo>
                  <a:cubicBezTo>
                    <a:pt x="1086" y="5160"/>
                    <a:pt x="1332" y="5180"/>
                    <a:pt x="1667" y="5180"/>
                  </a:cubicBezTo>
                  <a:cubicBezTo>
                    <a:pt x="3156" y="5180"/>
                    <a:pt x="6408" y="4791"/>
                    <a:pt x="6800" y="4614"/>
                  </a:cubicBezTo>
                  <a:cubicBezTo>
                    <a:pt x="7283" y="4395"/>
                    <a:pt x="5941" y="3939"/>
                    <a:pt x="5777" y="3592"/>
                  </a:cubicBezTo>
                  <a:cubicBezTo>
                    <a:pt x="5611" y="3248"/>
                    <a:pt x="5781" y="755"/>
                    <a:pt x="5568" y="208"/>
                  </a:cubicBezTo>
                  <a:cubicBezTo>
                    <a:pt x="5509" y="55"/>
                    <a:pt x="5078" y="0"/>
                    <a:pt x="4487" y="0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53075" y="1211525"/>
              <a:ext cx="671348" cy="477428"/>
            </a:xfrm>
            <a:custGeom>
              <a:avLst/>
              <a:gdLst/>
              <a:ahLst/>
              <a:cxnLst/>
              <a:rect l="l" t="t" r="r" b="b"/>
              <a:pathLst>
                <a:path w="7284" h="5180" extrusionOk="0">
                  <a:moveTo>
                    <a:pt x="4487" y="0"/>
                  </a:moveTo>
                  <a:cubicBezTo>
                    <a:pt x="2957" y="0"/>
                    <a:pt x="352" y="370"/>
                    <a:pt x="352" y="370"/>
                  </a:cubicBezTo>
                  <a:cubicBezTo>
                    <a:pt x="1" y="600"/>
                    <a:pt x="412" y="4861"/>
                    <a:pt x="982" y="5114"/>
                  </a:cubicBezTo>
                  <a:cubicBezTo>
                    <a:pt x="1086" y="5160"/>
                    <a:pt x="1332" y="5180"/>
                    <a:pt x="1667" y="5180"/>
                  </a:cubicBezTo>
                  <a:cubicBezTo>
                    <a:pt x="3156" y="5180"/>
                    <a:pt x="6408" y="4791"/>
                    <a:pt x="6800" y="4614"/>
                  </a:cubicBezTo>
                  <a:cubicBezTo>
                    <a:pt x="7283" y="4395"/>
                    <a:pt x="5941" y="3939"/>
                    <a:pt x="5777" y="3592"/>
                  </a:cubicBezTo>
                  <a:cubicBezTo>
                    <a:pt x="5611" y="3248"/>
                    <a:pt x="5781" y="755"/>
                    <a:pt x="5568" y="208"/>
                  </a:cubicBezTo>
                  <a:cubicBezTo>
                    <a:pt x="5509" y="55"/>
                    <a:pt x="5078" y="0"/>
                    <a:pt x="4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164506" y="1311895"/>
              <a:ext cx="347840" cy="302402"/>
            </a:xfrm>
            <a:custGeom>
              <a:avLst/>
              <a:gdLst/>
              <a:ahLst/>
              <a:cxnLst/>
              <a:rect l="l" t="t" r="r" b="b"/>
              <a:pathLst>
                <a:path w="3774" h="3281" extrusionOk="0">
                  <a:moveTo>
                    <a:pt x="2984" y="1"/>
                  </a:moveTo>
                  <a:cubicBezTo>
                    <a:pt x="2046" y="1"/>
                    <a:pt x="1" y="367"/>
                    <a:pt x="1" y="367"/>
                  </a:cubicBezTo>
                  <a:cubicBezTo>
                    <a:pt x="1" y="367"/>
                    <a:pt x="173" y="3280"/>
                    <a:pt x="343" y="3280"/>
                  </a:cubicBezTo>
                  <a:cubicBezTo>
                    <a:pt x="516" y="3280"/>
                    <a:pt x="3774" y="2882"/>
                    <a:pt x="3774" y="2882"/>
                  </a:cubicBezTo>
                  <a:cubicBezTo>
                    <a:pt x="3774" y="2882"/>
                    <a:pt x="3659" y="367"/>
                    <a:pt x="3431" y="81"/>
                  </a:cubicBezTo>
                  <a:cubicBezTo>
                    <a:pt x="3385" y="24"/>
                    <a:pt x="3219" y="1"/>
                    <a:pt x="29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90405" y="1324890"/>
              <a:ext cx="285811" cy="174657"/>
            </a:xfrm>
            <a:custGeom>
              <a:avLst/>
              <a:gdLst/>
              <a:ahLst/>
              <a:cxnLst/>
              <a:rect l="l" t="t" r="r" b="b"/>
              <a:pathLst>
                <a:path w="3101" h="1895" extrusionOk="0">
                  <a:moveTo>
                    <a:pt x="3024" y="1"/>
                  </a:moveTo>
                  <a:cubicBezTo>
                    <a:pt x="3006" y="1"/>
                    <a:pt x="2987" y="10"/>
                    <a:pt x="2976" y="32"/>
                  </a:cubicBezTo>
                  <a:cubicBezTo>
                    <a:pt x="2527" y="853"/>
                    <a:pt x="2003" y="1732"/>
                    <a:pt x="1909" y="1783"/>
                  </a:cubicBezTo>
                  <a:lnTo>
                    <a:pt x="1905" y="1783"/>
                  </a:lnTo>
                  <a:cubicBezTo>
                    <a:pt x="1763" y="1783"/>
                    <a:pt x="888" y="1092"/>
                    <a:pt x="118" y="417"/>
                  </a:cubicBezTo>
                  <a:cubicBezTo>
                    <a:pt x="106" y="408"/>
                    <a:pt x="93" y="404"/>
                    <a:pt x="81" y="404"/>
                  </a:cubicBezTo>
                  <a:cubicBezTo>
                    <a:pt x="36" y="404"/>
                    <a:pt x="0" y="462"/>
                    <a:pt x="41" y="502"/>
                  </a:cubicBezTo>
                  <a:cubicBezTo>
                    <a:pt x="647" y="1034"/>
                    <a:pt x="1671" y="1894"/>
                    <a:pt x="1922" y="1894"/>
                  </a:cubicBezTo>
                  <a:cubicBezTo>
                    <a:pt x="1933" y="1894"/>
                    <a:pt x="1944" y="1892"/>
                    <a:pt x="1952" y="1888"/>
                  </a:cubicBezTo>
                  <a:cubicBezTo>
                    <a:pt x="2133" y="1798"/>
                    <a:pt x="2920" y="370"/>
                    <a:pt x="3076" y="87"/>
                  </a:cubicBezTo>
                  <a:cubicBezTo>
                    <a:pt x="3100" y="41"/>
                    <a:pt x="3062" y="1"/>
                    <a:pt x="30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184506" y="1442219"/>
              <a:ext cx="111984" cy="172998"/>
            </a:xfrm>
            <a:custGeom>
              <a:avLst/>
              <a:gdLst/>
              <a:ahLst/>
              <a:cxnLst/>
              <a:rect l="l" t="t" r="r" b="b"/>
              <a:pathLst>
                <a:path w="1215" h="1877" extrusionOk="0">
                  <a:moveTo>
                    <a:pt x="1136" y="1"/>
                  </a:moveTo>
                  <a:cubicBezTo>
                    <a:pt x="1118" y="1"/>
                    <a:pt x="1101" y="9"/>
                    <a:pt x="1088" y="29"/>
                  </a:cubicBezTo>
                  <a:lnTo>
                    <a:pt x="24" y="1789"/>
                  </a:lnTo>
                  <a:cubicBezTo>
                    <a:pt x="1" y="1828"/>
                    <a:pt x="28" y="1877"/>
                    <a:pt x="73" y="1877"/>
                  </a:cubicBezTo>
                  <a:cubicBezTo>
                    <a:pt x="94" y="1877"/>
                    <a:pt x="111" y="1866"/>
                    <a:pt x="122" y="1849"/>
                  </a:cubicBezTo>
                  <a:lnTo>
                    <a:pt x="1186" y="89"/>
                  </a:lnTo>
                  <a:cubicBezTo>
                    <a:pt x="1214" y="43"/>
                    <a:pt x="1176" y="1"/>
                    <a:pt x="11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04234" y="1432634"/>
              <a:ext cx="114011" cy="150049"/>
            </a:xfrm>
            <a:custGeom>
              <a:avLst/>
              <a:gdLst/>
              <a:ahLst/>
              <a:cxnLst/>
              <a:rect l="l" t="t" r="r" b="b"/>
              <a:pathLst>
                <a:path w="1237" h="1628" extrusionOk="0">
                  <a:moveTo>
                    <a:pt x="79" y="0"/>
                  </a:moveTo>
                  <a:cubicBezTo>
                    <a:pt x="38" y="0"/>
                    <a:pt x="0" y="47"/>
                    <a:pt x="32" y="93"/>
                  </a:cubicBezTo>
                  <a:lnTo>
                    <a:pt x="1126" y="1604"/>
                  </a:lnTo>
                  <a:cubicBezTo>
                    <a:pt x="1137" y="1619"/>
                    <a:pt x="1154" y="1627"/>
                    <a:pt x="1173" y="1627"/>
                  </a:cubicBezTo>
                  <a:cubicBezTo>
                    <a:pt x="1175" y="1628"/>
                    <a:pt x="1177" y="1628"/>
                    <a:pt x="1179" y="1628"/>
                  </a:cubicBezTo>
                  <a:cubicBezTo>
                    <a:pt x="1188" y="1628"/>
                    <a:pt x="1198" y="1624"/>
                    <a:pt x="1205" y="1619"/>
                  </a:cubicBezTo>
                  <a:cubicBezTo>
                    <a:pt x="1232" y="1600"/>
                    <a:pt x="1237" y="1564"/>
                    <a:pt x="1218" y="1538"/>
                  </a:cubicBezTo>
                  <a:lnTo>
                    <a:pt x="124" y="25"/>
                  </a:lnTo>
                  <a:cubicBezTo>
                    <a:pt x="111" y="7"/>
                    <a:pt x="95" y="0"/>
                    <a:pt x="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3" name="Google Shape;1173;p40"/>
          <p:cNvSpPr/>
          <p:nvPr/>
        </p:nvSpPr>
        <p:spPr>
          <a:xfrm rot="-5627164" flipH="1">
            <a:off x="6928242" y="567435"/>
            <a:ext cx="305876" cy="282245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40"/>
          <p:cNvSpPr/>
          <p:nvPr/>
        </p:nvSpPr>
        <p:spPr>
          <a:xfrm rot="-5627163" flipH="1">
            <a:off x="8037405" y="875461"/>
            <a:ext cx="173727" cy="174941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40"/>
          <p:cNvSpPr/>
          <p:nvPr/>
        </p:nvSpPr>
        <p:spPr>
          <a:xfrm flipH="1">
            <a:off x="2319629" y="805675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6" name="Google Shape;1176;p40"/>
          <p:cNvGrpSpPr/>
          <p:nvPr/>
        </p:nvGrpSpPr>
        <p:grpSpPr>
          <a:xfrm rot="7563588">
            <a:off x="3749816" y="3790916"/>
            <a:ext cx="852878" cy="1361512"/>
            <a:chOff x="7678900" y="503869"/>
            <a:chExt cx="852776" cy="1361349"/>
          </a:xfrm>
        </p:grpSpPr>
        <p:grpSp>
          <p:nvGrpSpPr>
            <p:cNvPr id="1177" name="Google Shape;1177;p40"/>
            <p:cNvGrpSpPr/>
            <p:nvPr/>
          </p:nvGrpSpPr>
          <p:grpSpPr>
            <a:xfrm>
              <a:off x="7678900" y="503869"/>
              <a:ext cx="452430" cy="442500"/>
              <a:chOff x="7336434" y="357897"/>
              <a:chExt cx="514885" cy="503584"/>
            </a:xfrm>
          </p:grpSpPr>
          <p:sp>
            <p:nvSpPr>
              <p:cNvPr id="1178" name="Google Shape;1178;p40"/>
              <p:cNvSpPr/>
              <p:nvPr/>
            </p:nvSpPr>
            <p:spPr>
              <a:xfrm rot="-3979360" flipH="1">
                <a:off x="7554881" y="419422"/>
                <a:ext cx="273856" cy="213485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1220" extrusionOk="0">
                    <a:moveTo>
                      <a:pt x="480" y="0"/>
                    </a:moveTo>
                    <a:cubicBezTo>
                      <a:pt x="353" y="0"/>
                      <a:pt x="231" y="46"/>
                      <a:pt x="148" y="179"/>
                    </a:cubicBezTo>
                    <a:cubicBezTo>
                      <a:pt x="1" y="416"/>
                      <a:pt x="302" y="589"/>
                      <a:pt x="559" y="641"/>
                    </a:cubicBezTo>
                    <a:lnTo>
                      <a:pt x="559" y="641"/>
                    </a:lnTo>
                    <a:cubicBezTo>
                      <a:pt x="413" y="781"/>
                      <a:pt x="292" y="996"/>
                      <a:pt x="403" y="1156"/>
                    </a:cubicBezTo>
                    <a:cubicBezTo>
                      <a:pt x="434" y="1200"/>
                      <a:pt x="485" y="1220"/>
                      <a:pt x="546" y="1220"/>
                    </a:cubicBezTo>
                    <a:cubicBezTo>
                      <a:pt x="889" y="1220"/>
                      <a:pt x="1564" y="598"/>
                      <a:pt x="1048" y="206"/>
                    </a:cubicBezTo>
                    <a:cubicBezTo>
                      <a:pt x="1048" y="206"/>
                      <a:pt x="752" y="0"/>
                      <a:pt x="4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40"/>
              <p:cNvSpPr/>
              <p:nvPr/>
            </p:nvSpPr>
            <p:spPr>
              <a:xfrm rot="-3979360" flipH="1">
                <a:off x="7585009" y="394053"/>
                <a:ext cx="227484" cy="233434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1334" extrusionOk="0">
                    <a:moveTo>
                      <a:pt x="767" y="601"/>
                    </a:moveTo>
                    <a:cubicBezTo>
                      <a:pt x="778" y="622"/>
                      <a:pt x="778" y="633"/>
                      <a:pt x="778" y="633"/>
                    </a:cubicBezTo>
                    <a:cubicBezTo>
                      <a:pt x="776" y="637"/>
                      <a:pt x="750" y="656"/>
                      <a:pt x="663" y="656"/>
                    </a:cubicBezTo>
                    <a:cubicBezTo>
                      <a:pt x="693" y="633"/>
                      <a:pt x="729" y="614"/>
                      <a:pt x="767" y="601"/>
                    </a:cubicBezTo>
                    <a:close/>
                    <a:moveTo>
                      <a:pt x="446" y="113"/>
                    </a:moveTo>
                    <a:cubicBezTo>
                      <a:pt x="695" y="113"/>
                      <a:pt x="978" y="307"/>
                      <a:pt x="978" y="307"/>
                    </a:cubicBezTo>
                    <a:cubicBezTo>
                      <a:pt x="1129" y="422"/>
                      <a:pt x="1176" y="563"/>
                      <a:pt x="1122" y="724"/>
                    </a:cubicBezTo>
                    <a:cubicBezTo>
                      <a:pt x="1035" y="980"/>
                      <a:pt x="703" y="1218"/>
                      <a:pt x="509" y="1218"/>
                    </a:cubicBezTo>
                    <a:cubicBezTo>
                      <a:pt x="505" y="1218"/>
                      <a:pt x="501" y="1219"/>
                      <a:pt x="497" y="1219"/>
                    </a:cubicBezTo>
                    <a:cubicBezTo>
                      <a:pt x="465" y="1219"/>
                      <a:pt x="434" y="1204"/>
                      <a:pt x="414" y="1178"/>
                    </a:cubicBezTo>
                    <a:cubicBezTo>
                      <a:pt x="329" y="1054"/>
                      <a:pt x="424" y="880"/>
                      <a:pt x="541" y="760"/>
                    </a:cubicBezTo>
                    <a:cubicBezTo>
                      <a:pt x="585" y="767"/>
                      <a:pt x="625" y="770"/>
                      <a:pt x="663" y="770"/>
                    </a:cubicBezTo>
                    <a:cubicBezTo>
                      <a:pt x="768" y="770"/>
                      <a:pt x="846" y="744"/>
                      <a:pt x="878" y="690"/>
                    </a:cubicBezTo>
                    <a:cubicBezTo>
                      <a:pt x="893" y="660"/>
                      <a:pt x="905" y="611"/>
                      <a:pt x="867" y="545"/>
                    </a:cubicBezTo>
                    <a:cubicBezTo>
                      <a:pt x="849" y="513"/>
                      <a:pt x="815" y="494"/>
                      <a:pt x="779" y="494"/>
                    </a:cubicBezTo>
                    <a:cubicBezTo>
                      <a:pt x="777" y="494"/>
                      <a:pt x="775" y="494"/>
                      <a:pt x="773" y="494"/>
                    </a:cubicBezTo>
                    <a:cubicBezTo>
                      <a:pt x="690" y="494"/>
                      <a:pt x="584" y="565"/>
                      <a:pt x="505" y="635"/>
                    </a:cubicBezTo>
                    <a:cubicBezTo>
                      <a:pt x="329" y="594"/>
                      <a:pt x="182" y="505"/>
                      <a:pt x="141" y="414"/>
                    </a:cubicBezTo>
                    <a:cubicBezTo>
                      <a:pt x="122" y="365"/>
                      <a:pt x="129" y="309"/>
                      <a:pt x="160" y="267"/>
                    </a:cubicBezTo>
                    <a:cubicBezTo>
                      <a:pt x="224" y="162"/>
                      <a:pt x="318" y="113"/>
                      <a:pt x="446" y="113"/>
                    </a:cubicBezTo>
                    <a:close/>
                    <a:moveTo>
                      <a:pt x="428" y="0"/>
                    </a:moveTo>
                    <a:cubicBezTo>
                      <a:pt x="279" y="0"/>
                      <a:pt x="140" y="78"/>
                      <a:pt x="63" y="207"/>
                    </a:cubicBezTo>
                    <a:cubicBezTo>
                      <a:pt x="11" y="282"/>
                      <a:pt x="1" y="377"/>
                      <a:pt x="37" y="460"/>
                    </a:cubicBezTo>
                    <a:cubicBezTo>
                      <a:pt x="94" y="592"/>
                      <a:pt x="260" y="684"/>
                      <a:pt x="414" y="731"/>
                    </a:cubicBezTo>
                    <a:cubicBezTo>
                      <a:pt x="284" y="884"/>
                      <a:pt x="205" y="1082"/>
                      <a:pt x="320" y="1246"/>
                    </a:cubicBezTo>
                    <a:cubicBezTo>
                      <a:pt x="362" y="1302"/>
                      <a:pt x="427" y="1333"/>
                      <a:pt x="496" y="1333"/>
                    </a:cubicBezTo>
                    <a:cubicBezTo>
                      <a:pt x="501" y="1333"/>
                      <a:pt x="505" y="1333"/>
                      <a:pt x="509" y="1333"/>
                    </a:cubicBezTo>
                    <a:cubicBezTo>
                      <a:pt x="746" y="1333"/>
                      <a:pt x="1125" y="1069"/>
                      <a:pt x="1229" y="760"/>
                    </a:cubicBezTo>
                    <a:cubicBezTo>
                      <a:pt x="1299" y="552"/>
                      <a:pt x="1233" y="360"/>
                      <a:pt x="1044" y="216"/>
                    </a:cubicBezTo>
                    <a:cubicBezTo>
                      <a:pt x="1031" y="207"/>
                      <a:pt x="731" y="1"/>
                      <a:pt x="446" y="1"/>
                    </a:cubicBezTo>
                    <a:cubicBezTo>
                      <a:pt x="440" y="0"/>
                      <a:pt x="434" y="0"/>
                      <a:pt x="4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40"/>
              <p:cNvSpPr/>
              <p:nvPr/>
            </p:nvSpPr>
            <p:spPr>
              <a:xfrm rot="-3979360" flipH="1">
                <a:off x="7380315" y="553140"/>
                <a:ext cx="212085" cy="208585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192" extrusionOk="0">
                    <a:moveTo>
                      <a:pt x="586" y="0"/>
                    </a:moveTo>
                    <a:cubicBezTo>
                      <a:pt x="184" y="0"/>
                      <a:pt x="60" y="658"/>
                      <a:pt x="60" y="658"/>
                    </a:cubicBezTo>
                    <a:cubicBezTo>
                      <a:pt x="1" y="1047"/>
                      <a:pt x="312" y="1191"/>
                      <a:pt x="623" y="1191"/>
                    </a:cubicBezTo>
                    <a:cubicBezTo>
                      <a:pt x="918" y="1191"/>
                      <a:pt x="1211" y="1061"/>
                      <a:pt x="1183" y="888"/>
                    </a:cubicBezTo>
                    <a:cubicBezTo>
                      <a:pt x="1151" y="697"/>
                      <a:pt x="919" y="629"/>
                      <a:pt x="718" y="629"/>
                    </a:cubicBezTo>
                    <a:cubicBezTo>
                      <a:pt x="717" y="629"/>
                      <a:pt x="715" y="629"/>
                      <a:pt x="714" y="629"/>
                    </a:cubicBezTo>
                    <a:lnTo>
                      <a:pt x="714" y="629"/>
                    </a:lnTo>
                    <a:cubicBezTo>
                      <a:pt x="862" y="412"/>
                      <a:pt x="956" y="79"/>
                      <a:pt x="685" y="13"/>
                    </a:cubicBezTo>
                    <a:cubicBezTo>
                      <a:pt x="651" y="4"/>
                      <a:pt x="617" y="0"/>
                      <a:pt x="5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40"/>
              <p:cNvSpPr/>
              <p:nvPr/>
            </p:nvSpPr>
            <p:spPr>
              <a:xfrm rot="-3979360" flipH="1">
                <a:off x="7374484" y="544057"/>
                <a:ext cx="222584" cy="228534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1306" extrusionOk="0">
                    <a:moveTo>
                      <a:pt x="607" y="756"/>
                    </a:moveTo>
                    <a:lnTo>
                      <a:pt x="607" y="756"/>
                    </a:lnTo>
                    <a:cubicBezTo>
                      <a:pt x="562" y="801"/>
                      <a:pt x="526" y="818"/>
                      <a:pt x="509" y="818"/>
                    </a:cubicBezTo>
                    <a:cubicBezTo>
                      <a:pt x="503" y="818"/>
                      <a:pt x="496" y="799"/>
                      <a:pt x="494" y="799"/>
                    </a:cubicBezTo>
                    <a:cubicBezTo>
                      <a:pt x="503" y="788"/>
                      <a:pt x="541" y="769"/>
                      <a:pt x="607" y="756"/>
                    </a:cubicBezTo>
                    <a:close/>
                    <a:moveTo>
                      <a:pt x="611" y="116"/>
                    </a:moveTo>
                    <a:cubicBezTo>
                      <a:pt x="639" y="116"/>
                      <a:pt x="667" y="118"/>
                      <a:pt x="694" y="126"/>
                    </a:cubicBezTo>
                    <a:cubicBezTo>
                      <a:pt x="748" y="135"/>
                      <a:pt x="792" y="169"/>
                      <a:pt x="811" y="218"/>
                    </a:cubicBezTo>
                    <a:cubicBezTo>
                      <a:pt x="846" y="312"/>
                      <a:pt x="803" y="478"/>
                      <a:pt x="705" y="631"/>
                    </a:cubicBezTo>
                    <a:cubicBezTo>
                      <a:pt x="588" y="635"/>
                      <a:pt x="456" y="663"/>
                      <a:pt x="403" y="731"/>
                    </a:cubicBezTo>
                    <a:cubicBezTo>
                      <a:pt x="382" y="754"/>
                      <a:pt x="375" y="786"/>
                      <a:pt x="382" y="818"/>
                    </a:cubicBezTo>
                    <a:cubicBezTo>
                      <a:pt x="409" y="922"/>
                      <a:pt x="479" y="933"/>
                      <a:pt x="509" y="933"/>
                    </a:cubicBezTo>
                    <a:cubicBezTo>
                      <a:pt x="611" y="933"/>
                      <a:pt x="711" y="816"/>
                      <a:pt x="765" y="744"/>
                    </a:cubicBezTo>
                    <a:cubicBezTo>
                      <a:pt x="933" y="750"/>
                      <a:pt x="1124" y="807"/>
                      <a:pt x="1148" y="956"/>
                    </a:cubicBezTo>
                    <a:cubicBezTo>
                      <a:pt x="1152" y="986"/>
                      <a:pt x="1143" y="1016"/>
                      <a:pt x="1122" y="1037"/>
                    </a:cubicBezTo>
                    <a:cubicBezTo>
                      <a:pt x="1046" y="1127"/>
                      <a:pt x="848" y="1190"/>
                      <a:pt x="648" y="1190"/>
                    </a:cubicBezTo>
                    <a:cubicBezTo>
                      <a:pt x="456" y="1190"/>
                      <a:pt x="296" y="1135"/>
                      <a:pt x="211" y="1035"/>
                    </a:cubicBezTo>
                    <a:cubicBezTo>
                      <a:pt x="143" y="956"/>
                      <a:pt x="120" y="852"/>
                      <a:pt x="139" y="727"/>
                    </a:cubicBezTo>
                    <a:cubicBezTo>
                      <a:pt x="139" y="722"/>
                      <a:pt x="260" y="116"/>
                      <a:pt x="611" y="116"/>
                    </a:cubicBezTo>
                    <a:close/>
                    <a:moveTo>
                      <a:pt x="611" y="1"/>
                    </a:moveTo>
                    <a:cubicBezTo>
                      <a:pt x="167" y="1"/>
                      <a:pt x="33" y="678"/>
                      <a:pt x="26" y="707"/>
                    </a:cubicBezTo>
                    <a:cubicBezTo>
                      <a:pt x="1" y="871"/>
                      <a:pt x="35" y="1005"/>
                      <a:pt x="124" y="1110"/>
                    </a:cubicBezTo>
                    <a:cubicBezTo>
                      <a:pt x="271" y="1280"/>
                      <a:pt x="514" y="1305"/>
                      <a:pt x="648" y="1305"/>
                    </a:cubicBezTo>
                    <a:cubicBezTo>
                      <a:pt x="884" y="1305"/>
                      <a:pt x="1112" y="1229"/>
                      <a:pt x="1209" y="1112"/>
                    </a:cubicBezTo>
                    <a:cubicBezTo>
                      <a:pt x="1252" y="1065"/>
                      <a:pt x="1271" y="1001"/>
                      <a:pt x="1263" y="937"/>
                    </a:cubicBezTo>
                    <a:cubicBezTo>
                      <a:pt x="1231" y="744"/>
                      <a:pt x="1037" y="656"/>
                      <a:pt x="837" y="635"/>
                    </a:cubicBezTo>
                    <a:cubicBezTo>
                      <a:pt x="914" y="492"/>
                      <a:pt x="971" y="314"/>
                      <a:pt x="918" y="177"/>
                    </a:cubicBezTo>
                    <a:cubicBezTo>
                      <a:pt x="886" y="92"/>
                      <a:pt x="811" y="33"/>
                      <a:pt x="722" y="16"/>
                    </a:cubicBezTo>
                    <a:cubicBezTo>
                      <a:pt x="686" y="5"/>
                      <a:pt x="650" y="1"/>
                      <a:pt x="6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40"/>
              <p:cNvSpPr/>
              <p:nvPr/>
            </p:nvSpPr>
            <p:spPr>
              <a:xfrm rot="-3979360" flipH="1">
                <a:off x="7599807" y="621705"/>
                <a:ext cx="216460" cy="200711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1147" extrusionOk="0">
                    <a:moveTo>
                      <a:pt x="522" y="0"/>
                    </a:moveTo>
                    <a:cubicBezTo>
                      <a:pt x="380" y="0"/>
                      <a:pt x="269" y="55"/>
                      <a:pt x="238" y="119"/>
                    </a:cubicBezTo>
                    <a:cubicBezTo>
                      <a:pt x="238" y="119"/>
                      <a:pt x="0" y="499"/>
                      <a:pt x="241" y="791"/>
                    </a:cubicBezTo>
                    <a:cubicBezTo>
                      <a:pt x="408" y="994"/>
                      <a:pt x="639" y="1146"/>
                      <a:pt x="820" y="1146"/>
                    </a:cubicBezTo>
                    <a:cubicBezTo>
                      <a:pt x="899" y="1146"/>
                      <a:pt x="969" y="1117"/>
                      <a:pt x="1019" y="1051"/>
                    </a:cubicBezTo>
                    <a:cubicBezTo>
                      <a:pt x="1183" y="831"/>
                      <a:pt x="1236" y="395"/>
                      <a:pt x="934" y="155"/>
                    </a:cubicBezTo>
                    <a:cubicBezTo>
                      <a:pt x="795" y="42"/>
                      <a:pt x="647" y="0"/>
                      <a:pt x="5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40"/>
              <p:cNvSpPr/>
              <p:nvPr/>
            </p:nvSpPr>
            <p:spPr>
              <a:xfrm rot="-3979360" flipH="1">
                <a:off x="7612994" y="640835"/>
                <a:ext cx="118117" cy="74720"/>
              </a:xfrm>
              <a:custGeom>
                <a:avLst/>
                <a:gdLst/>
                <a:ahLst/>
                <a:cxnLst/>
                <a:rect l="l" t="t" r="r" b="b"/>
                <a:pathLst>
                  <a:path w="675" h="427" extrusionOk="0">
                    <a:moveTo>
                      <a:pt x="675" y="1"/>
                    </a:moveTo>
                    <a:lnTo>
                      <a:pt x="0" y="426"/>
                    </a:lnTo>
                    <a:cubicBezTo>
                      <a:pt x="0" y="426"/>
                      <a:pt x="617" y="114"/>
                      <a:pt x="67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40"/>
              <p:cNvSpPr/>
              <p:nvPr/>
            </p:nvSpPr>
            <p:spPr>
              <a:xfrm rot="-3979360" flipH="1">
                <a:off x="7599839" y="630545"/>
                <a:ext cx="145240" cy="94318"/>
              </a:xfrm>
              <a:custGeom>
                <a:avLst/>
                <a:gdLst/>
                <a:ahLst/>
                <a:cxnLst/>
                <a:rect l="l" t="t" r="r" b="b"/>
                <a:pathLst>
                  <a:path w="830" h="539" extrusionOk="0">
                    <a:moveTo>
                      <a:pt x="754" y="1"/>
                    </a:moveTo>
                    <a:cubicBezTo>
                      <a:pt x="735" y="1"/>
                      <a:pt x="717" y="10"/>
                      <a:pt x="705" y="32"/>
                    </a:cubicBezTo>
                    <a:cubicBezTo>
                      <a:pt x="675" y="90"/>
                      <a:pt x="343" y="283"/>
                      <a:pt x="53" y="430"/>
                    </a:cubicBezTo>
                    <a:cubicBezTo>
                      <a:pt x="0" y="458"/>
                      <a:pt x="19" y="539"/>
                      <a:pt x="81" y="539"/>
                    </a:cubicBezTo>
                    <a:cubicBezTo>
                      <a:pt x="90" y="539"/>
                      <a:pt x="98" y="539"/>
                      <a:pt x="105" y="535"/>
                    </a:cubicBezTo>
                    <a:cubicBezTo>
                      <a:pt x="253" y="460"/>
                      <a:pt x="745" y="205"/>
                      <a:pt x="807" y="86"/>
                    </a:cubicBezTo>
                    <a:cubicBezTo>
                      <a:pt x="830" y="40"/>
                      <a:pt x="792" y="1"/>
                      <a:pt x="7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40"/>
              <p:cNvSpPr/>
              <p:nvPr/>
            </p:nvSpPr>
            <p:spPr>
              <a:xfrm rot="-3979360" flipH="1">
                <a:off x="7631682" y="680625"/>
                <a:ext cx="136840" cy="92918"/>
              </a:xfrm>
              <a:custGeom>
                <a:avLst/>
                <a:gdLst/>
                <a:ahLst/>
                <a:cxnLst/>
                <a:rect l="l" t="t" r="r" b="b"/>
                <a:pathLst>
                  <a:path w="782" h="531" extrusionOk="0">
                    <a:moveTo>
                      <a:pt x="781" y="0"/>
                    </a:moveTo>
                    <a:lnTo>
                      <a:pt x="0" y="530"/>
                    </a:lnTo>
                    <a:cubicBezTo>
                      <a:pt x="0" y="530"/>
                      <a:pt x="709" y="143"/>
                      <a:pt x="7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40"/>
              <p:cNvSpPr/>
              <p:nvPr/>
            </p:nvSpPr>
            <p:spPr>
              <a:xfrm rot="-3979360" flipH="1">
                <a:off x="7618656" y="670533"/>
                <a:ext cx="163264" cy="112692"/>
              </a:xfrm>
              <a:custGeom>
                <a:avLst/>
                <a:gdLst/>
                <a:ahLst/>
                <a:cxnLst/>
                <a:rect l="l" t="t" r="r" b="b"/>
                <a:pathLst>
                  <a:path w="933" h="644" extrusionOk="0">
                    <a:moveTo>
                      <a:pt x="858" y="1"/>
                    </a:moveTo>
                    <a:cubicBezTo>
                      <a:pt x="840" y="1"/>
                      <a:pt x="821" y="10"/>
                      <a:pt x="810" y="33"/>
                    </a:cubicBezTo>
                    <a:cubicBezTo>
                      <a:pt x="765" y="118"/>
                      <a:pt x="337" y="380"/>
                      <a:pt x="50" y="537"/>
                    </a:cubicBezTo>
                    <a:cubicBezTo>
                      <a:pt x="1" y="567"/>
                      <a:pt x="20" y="641"/>
                      <a:pt x="77" y="644"/>
                    </a:cubicBezTo>
                    <a:cubicBezTo>
                      <a:pt x="86" y="644"/>
                      <a:pt x="97" y="644"/>
                      <a:pt x="105" y="639"/>
                    </a:cubicBezTo>
                    <a:cubicBezTo>
                      <a:pt x="226" y="573"/>
                      <a:pt x="835" y="235"/>
                      <a:pt x="910" y="84"/>
                    </a:cubicBezTo>
                    <a:cubicBezTo>
                      <a:pt x="932" y="38"/>
                      <a:pt x="895" y="1"/>
                      <a:pt x="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40"/>
              <p:cNvSpPr/>
              <p:nvPr/>
            </p:nvSpPr>
            <p:spPr>
              <a:xfrm rot="-3979360" flipH="1">
                <a:off x="7511092" y="435290"/>
                <a:ext cx="118642" cy="64395"/>
              </a:xfrm>
              <a:custGeom>
                <a:avLst/>
                <a:gdLst/>
                <a:ahLst/>
                <a:cxnLst/>
                <a:rect l="l" t="t" r="r" b="b"/>
                <a:pathLst>
                  <a:path w="678" h="368" extrusionOk="0">
                    <a:moveTo>
                      <a:pt x="90" y="0"/>
                    </a:moveTo>
                    <a:cubicBezTo>
                      <a:pt x="61" y="0"/>
                      <a:pt x="32" y="2"/>
                      <a:pt x="1" y="6"/>
                    </a:cubicBezTo>
                    <a:lnTo>
                      <a:pt x="677" y="367"/>
                    </a:lnTo>
                    <a:cubicBezTo>
                      <a:pt x="677" y="367"/>
                      <a:pt x="508" y="0"/>
                      <a:pt x="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40"/>
              <p:cNvSpPr/>
              <p:nvPr/>
            </p:nvSpPr>
            <p:spPr>
              <a:xfrm rot="-3979360" flipH="1">
                <a:off x="7498815" y="424015"/>
                <a:ext cx="143840" cy="84169"/>
              </a:xfrm>
              <a:custGeom>
                <a:avLst/>
                <a:gdLst/>
                <a:ahLst/>
                <a:cxnLst/>
                <a:rect l="l" t="t" r="r" b="b"/>
                <a:pathLst>
                  <a:path w="822" h="481" extrusionOk="0">
                    <a:moveTo>
                      <a:pt x="168" y="0"/>
                    </a:moveTo>
                    <a:cubicBezTo>
                      <a:pt x="137" y="0"/>
                      <a:pt x="105" y="2"/>
                      <a:pt x="72" y="6"/>
                    </a:cubicBezTo>
                    <a:cubicBezTo>
                      <a:pt x="1" y="14"/>
                      <a:pt x="9" y="120"/>
                      <a:pt x="75" y="120"/>
                    </a:cubicBezTo>
                    <a:cubicBezTo>
                      <a:pt x="78" y="120"/>
                      <a:pt x="82" y="119"/>
                      <a:pt x="85" y="119"/>
                    </a:cubicBezTo>
                    <a:cubicBezTo>
                      <a:pt x="112" y="116"/>
                      <a:pt x="139" y="114"/>
                      <a:pt x="164" y="114"/>
                    </a:cubicBezTo>
                    <a:cubicBezTo>
                      <a:pt x="541" y="114"/>
                      <a:pt x="696" y="435"/>
                      <a:pt x="704" y="449"/>
                    </a:cubicBezTo>
                    <a:cubicBezTo>
                      <a:pt x="712" y="469"/>
                      <a:pt x="731" y="481"/>
                      <a:pt x="752" y="481"/>
                    </a:cubicBezTo>
                    <a:cubicBezTo>
                      <a:pt x="754" y="481"/>
                      <a:pt x="756" y="481"/>
                      <a:pt x="757" y="481"/>
                    </a:cubicBezTo>
                    <a:cubicBezTo>
                      <a:pt x="766" y="481"/>
                      <a:pt x="772" y="479"/>
                      <a:pt x="781" y="477"/>
                    </a:cubicBezTo>
                    <a:cubicBezTo>
                      <a:pt x="809" y="462"/>
                      <a:pt x="821" y="430"/>
                      <a:pt x="806" y="400"/>
                    </a:cubicBezTo>
                    <a:cubicBezTo>
                      <a:pt x="804" y="396"/>
                      <a:pt x="618" y="0"/>
                      <a:pt x="1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40"/>
              <p:cNvSpPr/>
              <p:nvPr/>
            </p:nvSpPr>
            <p:spPr>
              <a:xfrm rot="-3979360" flipH="1">
                <a:off x="7669664" y="734715"/>
                <a:ext cx="108667" cy="7314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418" extrusionOk="0">
                    <a:moveTo>
                      <a:pt x="620" y="0"/>
                    </a:moveTo>
                    <a:lnTo>
                      <a:pt x="1" y="417"/>
                    </a:lnTo>
                    <a:cubicBezTo>
                      <a:pt x="1" y="417"/>
                      <a:pt x="541" y="177"/>
                      <a:pt x="6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40"/>
              <p:cNvSpPr/>
              <p:nvPr/>
            </p:nvSpPr>
            <p:spPr>
              <a:xfrm rot="-3979360" flipH="1">
                <a:off x="7656713" y="723934"/>
                <a:ext cx="134741" cy="93443"/>
              </a:xfrm>
              <a:custGeom>
                <a:avLst/>
                <a:gdLst/>
                <a:ahLst/>
                <a:cxnLst/>
                <a:rect l="l" t="t" r="r" b="b"/>
                <a:pathLst>
                  <a:path w="770" h="534" extrusionOk="0">
                    <a:moveTo>
                      <a:pt x="697" y="0"/>
                    </a:moveTo>
                    <a:cubicBezTo>
                      <a:pt x="677" y="0"/>
                      <a:pt x="656" y="11"/>
                      <a:pt x="645" y="36"/>
                    </a:cubicBezTo>
                    <a:cubicBezTo>
                      <a:pt x="596" y="149"/>
                      <a:pt x="258" y="334"/>
                      <a:pt x="56" y="425"/>
                    </a:cubicBezTo>
                    <a:cubicBezTo>
                      <a:pt x="0" y="451"/>
                      <a:pt x="17" y="534"/>
                      <a:pt x="79" y="534"/>
                    </a:cubicBezTo>
                    <a:cubicBezTo>
                      <a:pt x="87" y="534"/>
                      <a:pt x="96" y="532"/>
                      <a:pt x="102" y="530"/>
                    </a:cubicBezTo>
                    <a:cubicBezTo>
                      <a:pt x="160" y="504"/>
                      <a:pt x="666" y="272"/>
                      <a:pt x="749" y="80"/>
                    </a:cubicBezTo>
                    <a:cubicBezTo>
                      <a:pt x="770" y="35"/>
                      <a:pt x="734" y="0"/>
                      <a:pt x="6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40"/>
              <p:cNvSpPr/>
              <p:nvPr/>
            </p:nvSpPr>
            <p:spPr>
              <a:xfrm rot="-3979360" flipH="1">
                <a:off x="7481259" y="431634"/>
                <a:ext cx="54246" cy="138065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89" extrusionOk="0">
                    <a:moveTo>
                      <a:pt x="303" y="1"/>
                    </a:moveTo>
                    <a:cubicBezTo>
                      <a:pt x="303" y="1"/>
                      <a:pt x="1" y="311"/>
                      <a:pt x="309" y="788"/>
                    </a:cubicBez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40"/>
              <p:cNvSpPr/>
              <p:nvPr/>
            </p:nvSpPr>
            <p:spPr>
              <a:xfrm rot="-3979360" flipH="1">
                <a:off x="7468304" y="421999"/>
                <a:ext cx="79094" cy="158014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03" extrusionOk="0">
                    <a:moveTo>
                      <a:pt x="371" y="0"/>
                    </a:moveTo>
                    <a:cubicBezTo>
                      <a:pt x="358" y="0"/>
                      <a:pt x="343" y="6"/>
                      <a:pt x="331" y="19"/>
                    </a:cubicBezTo>
                    <a:cubicBezTo>
                      <a:pt x="326" y="21"/>
                      <a:pt x="1" y="368"/>
                      <a:pt x="328" y="877"/>
                    </a:cubicBezTo>
                    <a:cubicBezTo>
                      <a:pt x="339" y="894"/>
                      <a:pt x="356" y="902"/>
                      <a:pt x="377" y="902"/>
                    </a:cubicBezTo>
                    <a:cubicBezTo>
                      <a:pt x="379" y="903"/>
                      <a:pt x="381" y="903"/>
                      <a:pt x="383" y="903"/>
                    </a:cubicBezTo>
                    <a:cubicBezTo>
                      <a:pt x="392" y="903"/>
                      <a:pt x="400" y="899"/>
                      <a:pt x="407" y="894"/>
                    </a:cubicBezTo>
                    <a:cubicBezTo>
                      <a:pt x="435" y="877"/>
                      <a:pt x="441" y="841"/>
                      <a:pt x="424" y="815"/>
                    </a:cubicBezTo>
                    <a:cubicBezTo>
                      <a:pt x="145" y="385"/>
                      <a:pt x="401" y="111"/>
                      <a:pt x="411" y="98"/>
                    </a:cubicBezTo>
                    <a:cubicBezTo>
                      <a:pt x="452" y="56"/>
                      <a:pt x="415" y="0"/>
                      <a:pt x="3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93" name="Google Shape;1193;p40"/>
            <p:cNvSpPr/>
            <p:nvPr/>
          </p:nvSpPr>
          <p:spPr>
            <a:xfrm>
              <a:off x="8099427" y="943510"/>
              <a:ext cx="432249" cy="921708"/>
            </a:xfrm>
            <a:custGeom>
              <a:avLst/>
              <a:gdLst/>
              <a:ahLst/>
              <a:cxnLst/>
              <a:rect l="l" t="t" r="r" b="b"/>
              <a:pathLst>
                <a:path w="2652" h="5655" extrusionOk="0">
                  <a:moveTo>
                    <a:pt x="296" y="0"/>
                  </a:moveTo>
                  <a:cubicBezTo>
                    <a:pt x="217" y="0"/>
                    <a:pt x="138" y="11"/>
                    <a:pt x="62" y="30"/>
                  </a:cubicBezTo>
                  <a:cubicBezTo>
                    <a:pt x="0" y="51"/>
                    <a:pt x="13" y="141"/>
                    <a:pt x="79" y="143"/>
                  </a:cubicBezTo>
                  <a:lnTo>
                    <a:pt x="81" y="143"/>
                  </a:lnTo>
                  <a:cubicBezTo>
                    <a:pt x="85" y="143"/>
                    <a:pt x="89" y="143"/>
                    <a:pt x="94" y="141"/>
                  </a:cubicBezTo>
                  <a:cubicBezTo>
                    <a:pt x="164" y="124"/>
                    <a:pt x="234" y="115"/>
                    <a:pt x="304" y="115"/>
                  </a:cubicBezTo>
                  <a:cubicBezTo>
                    <a:pt x="336" y="115"/>
                    <a:pt x="360" y="90"/>
                    <a:pt x="358" y="58"/>
                  </a:cubicBezTo>
                  <a:cubicBezTo>
                    <a:pt x="355" y="26"/>
                    <a:pt x="330" y="0"/>
                    <a:pt x="296" y="0"/>
                  </a:cubicBezTo>
                  <a:close/>
                  <a:moveTo>
                    <a:pt x="530" y="33"/>
                  </a:moveTo>
                  <a:cubicBezTo>
                    <a:pt x="506" y="33"/>
                    <a:pt x="484" y="51"/>
                    <a:pt x="477" y="75"/>
                  </a:cubicBezTo>
                  <a:cubicBezTo>
                    <a:pt x="468" y="104"/>
                    <a:pt x="485" y="136"/>
                    <a:pt x="515" y="145"/>
                  </a:cubicBezTo>
                  <a:cubicBezTo>
                    <a:pt x="583" y="164"/>
                    <a:pt x="647" y="194"/>
                    <a:pt x="707" y="234"/>
                  </a:cubicBezTo>
                  <a:cubicBezTo>
                    <a:pt x="715" y="241"/>
                    <a:pt x="726" y="243"/>
                    <a:pt x="738" y="243"/>
                  </a:cubicBezTo>
                  <a:cubicBezTo>
                    <a:pt x="794" y="243"/>
                    <a:pt x="817" y="170"/>
                    <a:pt x="768" y="138"/>
                  </a:cubicBezTo>
                  <a:cubicBezTo>
                    <a:pt x="700" y="92"/>
                    <a:pt x="626" y="58"/>
                    <a:pt x="547" y="36"/>
                  </a:cubicBezTo>
                  <a:cubicBezTo>
                    <a:pt x="541" y="34"/>
                    <a:pt x="536" y="33"/>
                    <a:pt x="530" y="33"/>
                  </a:cubicBezTo>
                  <a:close/>
                  <a:moveTo>
                    <a:pt x="908" y="281"/>
                  </a:moveTo>
                  <a:cubicBezTo>
                    <a:pt x="865" y="281"/>
                    <a:pt x="826" y="333"/>
                    <a:pt x="862" y="377"/>
                  </a:cubicBezTo>
                  <a:cubicBezTo>
                    <a:pt x="907" y="432"/>
                    <a:pt x="947" y="492"/>
                    <a:pt x="977" y="558"/>
                  </a:cubicBezTo>
                  <a:cubicBezTo>
                    <a:pt x="987" y="577"/>
                    <a:pt x="1007" y="590"/>
                    <a:pt x="1028" y="590"/>
                  </a:cubicBezTo>
                  <a:lnTo>
                    <a:pt x="1030" y="590"/>
                  </a:lnTo>
                  <a:cubicBezTo>
                    <a:pt x="1039" y="588"/>
                    <a:pt x="1045" y="588"/>
                    <a:pt x="1053" y="583"/>
                  </a:cubicBezTo>
                  <a:cubicBezTo>
                    <a:pt x="1081" y="568"/>
                    <a:pt x="1094" y="534"/>
                    <a:pt x="1079" y="507"/>
                  </a:cubicBezTo>
                  <a:cubicBezTo>
                    <a:pt x="1045" y="434"/>
                    <a:pt x="1000" y="366"/>
                    <a:pt x="949" y="302"/>
                  </a:cubicBezTo>
                  <a:cubicBezTo>
                    <a:pt x="937" y="288"/>
                    <a:pt x="922" y="281"/>
                    <a:pt x="908" y="281"/>
                  </a:cubicBezTo>
                  <a:close/>
                  <a:moveTo>
                    <a:pt x="1112" y="685"/>
                  </a:moveTo>
                  <a:cubicBezTo>
                    <a:pt x="1077" y="685"/>
                    <a:pt x="1040" y="715"/>
                    <a:pt x="1056" y="760"/>
                  </a:cubicBezTo>
                  <a:cubicBezTo>
                    <a:pt x="1077" y="830"/>
                    <a:pt x="1088" y="903"/>
                    <a:pt x="1092" y="973"/>
                  </a:cubicBezTo>
                  <a:cubicBezTo>
                    <a:pt x="1094" y="1003"/>
                    <a:pt x="1115" y="1026"/>
                    <a:pt x="1143" y="1026"/>
                  </a:cubicBezTo>
                  <a:cubicBezTo>
                    <a:pt x="1145" y="1026"/>
                    <a:pt x="1146" y="1026"/>
                    <a:pt x="1147" y="1026"/>
                  </a:cubicBezTo>
                  <a:lnTo>
                    <a:pt x="1151" y="1028"/>
                  </a:lnTo>
                  <a:cubicBezTo>
                    <a:pt x="1183" y="1026"/>
                    <a:pt x="1207" y="998"/>
                    <a:pt x="1205" y="968"/>
                  </a:cubicBezTo>
                  <a:cubicBezTo>
                    <a:pt x="1202" y="888"/>
                    <a:pt x="1188" y="807"/>
                    <a:pt x="1166" y="728"/>
                  </a:cubicBezTo>
                  <a:cubicBezTo>
                    <a:pt x="1159" y="698"/>
                    <a:pt x="1136" y="685"/>
                    <a:pt x="1112" y="685"/>
                  </a:cubicBezTo>
                  <a:close/>
                  <a:moveTo>
                    <a:pt x="1131" y="1140"/>
                  </a:moveTo>
                  <a:cubicBezTo>
                    <a:pt x="1104" y="1140"/>
                    <a:pt x="1081" y="1160"/>
                    <a:pt x="1077" y="1188"/>
                  </a:cubicBezTo>
                  <a:cubicBezTo>
                    <a:pt x="1064" y="1260"/>
                    <a:pt x="1045" y="1330"/>
                    <a:pt x="1019" y="1398"/>
                  </a:cubicBezTo>
                  <a:cubicBezTo>
                    <a:pt x="1009" y="1428"/>
                    <a:pt x="1024" y="1460"/>
                    <a:pt x="1051" y="1471"/>
                  </a:cubicBezTo>
                  <a:cubicBezTo>
                    <a:pt x="1058" y="1473"/>
                    <a:pt x="1066" y="1475"/>
                    <a:pt x="1073" y="1475"/>
                  </a:cubicBezTo>
                  <a:cubicBezTo>
                    <a:pt x="1096" y="1475"/>
                    <a:pt x="1117" y="1460"/>
                    <a:pt x="1126" y="1437"/>
                  </a:cubicBezTo>
                  <a:cubicBezTo>
                    <a:pt x="1153" y="1362"/>
                    <a:pt x="1175" y="1286"/>
                    <a:pt x="1190" y="1207"/>
                  </a:cubicBezTo>
                  <a:cubicBezTo>
                    <a:pt x="1194" y="1177"/>
                    <a:pt x="1175" y="1147"/>
                    <a:pt x="1143" y="1141"/>
                  </a:cubicBezTo>
                  <a:cubicBezTo>
                    <a:pt x="1139" y="1140"/>
                    <a:pt x="1135" y="1140"/>
                    <a:pt x="1131" y="1140"/>
                  </a:cubicBezTo>
                  <a:close/>
                  <a:moveTo>
                    <a:pt x="660" y="1625"/>
                  </a:moveTo>
                  <a:cubicBezTo>
                    <a:pt x="656" y="1625"/>
                    <a:pt x="652" y="1625"/>
                    <a:pt x="647" y="1626"/>
                  </a:cubicBezTo>
                  <a:cubicBezTo>
                    <a:pt x="566" y="1647"/>
                    <a:pt x="487" y="1679"/>
                    <a:pt x="419" y="1726"/>
                  </a:cubicBezTo>
                  <a:cubicBezTo>
                    <a:pt x="372" y="1758"/>
                    <a:pt x="394" y="1830"/>
                    <a:pt x="451" y="1830"/>
                  </a:cubicBezTo>
                  <a:cubicBezTo>
                    <a:pt x="462" y="1830"/>
                    <a:pt x="472" y="1826"/>
                    <a:pt x="483" y="1820"/>
                  </a:cubicBezTo>
                  <a:cubicBezTo>
                    <a:pt x="541" y="1781"/>
                    <a:pt x="604" y="1754"/>
                    <a:pt x="673" y="1739"/>
                  </a:cubicBezTo>
                  <a:cubicBezTo>
                    <a:pt x="740" y="1721"/>
                    <a:pt x="722" y="1625"/>
                    <a:pt x="660" y="1625"/>
                  </a:cubicBezTo>
                  <a:close/>
                  <a:moveTo>
                    <a:pt x="974" y="1568"/>
                  </a:moveTo>
                  <a:cubicBezTo>
                    <a:pt x="956" y="1568"/>
                    <a:pt x="937" y="1577"/>
                    <a:pt x="926" y="1596"/>
                  </a:cubicBezTo>
                  <a:lnTo>
                    <a:pt x="917" y="1609"/>
                  </a:lnTo>
                  <a:cubicBezTo>
                    <a:pt x="909" y="1609"/>
                    <a:pt x="900" y="1607"/>
                    <a:pt x="890" y="1607"/>
                  </a:cubicBezTo>
                  <a:cubicBezTo>
                    <a:pt x="888" y="1607"/>
                    <a:pt x="886" y="1607"/>
                    <a:pt x="885" y="1607"/>
                  </a:cubicBezTo>
                  <a:cubicBezTo>
                    <a:pt x="831" y="1607"/>
                    <a:pt x="808" y="1678"/>
                    <a:pt x="853" y="1711"/>
                  </a:cubicBezTo>
                  <a:cubicBezTo>
                    <a:pt x="836" y="1735"/>
                    <a:pt x="821" y="1758"/>
                    <a:pt x="802" y="1779"/>
                  </a:cubicBezTo>
                  <a:cubicBezTo>
                    <a:pt x="785" y="1805"/>
                    <a:pt x="790" y="1841"/>
                    <a:pt x="813" y="1860"/>
                  </a:cubicBezTo>
                  <a:cubicBezTo>
                    <a:pt x="824" y="1867"/>
                    <a:pt x="836" y="1871"/>
                    <a:pt x="849" y="1871"/>
                  </a:cubicBezTo>
                  <a:cubicBezTo>
                    <a:pt x="866" y="1871"/>
                    <a:pt x="883" y="1862"/>
                    <a:pt x="894" y="1850"/>
                  </a:cubicBezTo>
                  <a:cubicBezTo>
                    <a:pt x="922" y="1813"/>
                    <a:pt x="949" y="1773"/>
                    <a:pt x="975" y="1732"/>
                  </a:cubicBezTo>
                  <a:cubicBezTo>
                    <a:pt x="1015" y="1741"/>
                    <a:pt x="1051" y="1752"/>
                    <a:pt x="1088" y="1767"/>
                  </a:cubicBezTo>
                  <a:cubicBezTo>
                    <a:pt x="1097" y="1771"/>
                    <a:pt x="1107" y="1773"/>
                    <a:pt x="1116" y="1773"/>
                  </a:cubicBezTo>
                  <a:cubicBezTo>
                    <a:pt x="1174" y="1773"/>
                    <a:pt x="1198" y="1681"/>
                    <a:pt x="1128" y="1660"/>
                  </a:cubicBezTo>
                  <a:cubicBezTo>
                    <a:pt x="1098" y="1647"/>
                    <a:pt x="1064" y="1637"/>
                    <a:pt x="1032" y="1628"/>
                  </a:cubicBezTo>
                  <a:cubicBezTo>
                    <a:pt x="1035" y="1591"/>
                    <a:pt x="1005" y="1568"/>
                    <a:pt x="974" y="1568"/>
                  </a:cubicBezTo>
                  <a:close/>
                  <a:moveTo>
                    <a:pt x="1307" y="1764"/>
                  </a:moveTo>
                  <a:cubicBezTo>
                    <a:pt x="1258" y="1764"/>
                    <a:pt x="1221" y="1833"/>
                    <a:pt x="1273" y="1869"/>
                  </a:cubicBezTo>
                  <a:cubicBezTo>
                    <a:pt x="1330" y="1913"/>
                    <a:pt x="1381" y="1962"/>
                    <a:pt x="1428" y="2018"/>
                  </a:cubicBezTo>
                  <a:cubicBezTo>
                    <a:pt x="1439" y="2033"/>
                    <a:pt x="1454" y="2039"/>
                    <a:pt x="1471" y="2039"/>
                  </a:cubicBezTo>
                  <a:lnTo>
                    <a:pt x="1473" y="2041"/>
                  </a:lnTo>
                  <a:cubicBezTo>
                    <a:pt x="1485" y="2039"/>
                    <a:pt x="1498" y="2035"/>
                    <a:pt x="1507" y="2026"/>
                  </a:cubicBezTo>
                  <a:cubicBezTo>
                    <a:pt x="1532" y="2007"/>
                    <a:pt x="1537" y="1971"/>
                    <a:pt x="1515" y="1945"/>
                  </a:cubicBezTo>
                  <a:cubicBezTo>
                    <a:pt x="1464" y="1884"/>
                    <a:pt x="1407" y="1826"/>
                    <a:pt x="1343" y="1777"/>
                  </a:cubicBezTo>
                  <a:cubicBezTo>
                    <a:pt x="1331" y="1768"/>
                    <a:pt x="1318" y="1764"/>
                    <a:pt x="1307" y="1764"/>
                  </a:cubicBezTo>
                  <a:close/>
                  <a:moveTo>
                    <a:pt x="694" y="1925"/>
                  </a:moveTo>
                  <a:cubicBezTo>
                    <a:pt x="681" y="1925"/>
                    <a:pt x="668" y="1930"/>
                    <a:pt x="655" y="1941"/>
                  </a:cubicBezTo>
                  <a:cubicBezTo>
                    <a:pt x="604" y="1992"/>
                    <a:pt x="547" y="2037"/>
                    <a:pt x="485" y="2073"/>
                  </a:cubicBezTo>
                  <a:cubicBezTo>
                    <a:pt x="434" y="2103"/>
                    <a:pt x="455" y="2179"/>
                    <a:pt x="513" y="2179"/>
                  </a:cubicBezTo>
                  <a:lnTo>
                    <a:pt x="515" y="2179"/>
                  </a:lnTo>
                  <a:cubicBezTo>
                    <a:pt x="526" y="2179"/>
                    <a:pt x="534" y="2177"/>
                    <a:pt x="545" y="2173"/>
                  </a:cubicBezTo>
                  <a:cubicBezTo>
                    <a:pt x="613" y="2130"/>
                    <a:pt x="677" y="2082"/>
                    <a:pt x="736" y="2026"/>
                  </a:cubicBezTo>
                  <a:cubicBezTo>
                    <a:pt x="780" y="1985"/>
                    <a:pt x="740" y="1925"/>
                    <a:pt x="694" y="1925"/>
                  </a:cubicBezTo>
                  <a:close/>
                  <a:moveTo>
                    <a:pt x="299" y="1881"/>
                  </a:moveTo>
                  <a:cubicBezTo>
                    <a:pt x="279" y="1881"/>
                    <a:pt x="260" y="1891"/>
                    <a:pt x="249" y="1916"/>
                  </a:cubicBezTo>
                  <a:cubicBezTo>
                    <a:pt x="226" y="1962"/>
                    <a:pt x="213" y="2016"/>
                    <a:pt x="213" y="2067"/>
                  </a:cubicBezTo>
                  <a:cubicBezTo>
                    <a:pt x="209" y="2118"/>
                    <a:pt x="228" y="2165"/>
                    <a:pt x="264" y="2199"/>
                  </a:cubicBezTo>
                  <a:cubicBezTo>
                    <a:pt x="275" y="2209"/>
                    <a:pt x="287" y="2213"/>
                    <a:pt x="300" y="2213"/>
                  </a:cubicBezTo>
                  <a:cubicBezTo>
                    <a:pt x="353" y="2213"/>
                    <a:pt x="379" y="2147"/>
                    <a:pt x="338" y="2113"/>
                  </a:cubicBezTo>
                  <a:cubicBezTo>
                    <a:pt x="330" y="2101"/>
                    <a:pt x="326" y="2084"/>
                    <a:pt x="328" y="2067"/>
                  </a:cubicBezTo>
                  <a:cubicBezTo>
                    <a:pt x="328" y="2033"/>
                    <a:pt x="336" y="1996"/>
                    <a:pt x="351" y="1964"/>
                  </a:cubicBezTo>
                  <a:cubicBezTo>
                    <a:pt x="375" y="1919"/>
                    <a:pt x="337" y="1881"/>
                    <a:pt x="299" y="1881"/>
                  </a:cubicBezTo>
                  <a:close/>
                  <a:moveTo>
                    <a:pt x="1604" y="2119"/>
                  </a:moveTo>
                  <a:cubicBezTo>
                    <a:pt x="1567" y="2119"/>
                    <a:pt x="1530" y="2155"/>
                    <a:pt x="1549" y="2199"/>
                  </a:cubicBezTo>
                  <a:cubicBezTo>
                    <a:pt x="1564" y="2226"/>
                    <a:pt x="1577" y="2254"/>
                    <a:pt x="1590" y="2282"/>
                  </a:cubicBezTo>
                  <a:cubicBezTo>
                    <a:pt x="1609" y="2320"/>
                    <a:pt x="1624" y="2360"/>
                    <a:pt x="1637" y="2399"/>
                  </a:cubicBezTo>
                  <a:cubicBezTo>
                    <a:pt x="1645" y="2422"/>
                    <a:pt x="1666" y="2439"/>
                    <a:pt x="1690" y="2439"/>
                  </a:cubicBezTo>
                  <a:lnTo>
                    <a:pt x="1692" y="2439"/>
                  </a:lnTo>
                  <a:cubicBezTo>
                    <a:pt x="1698" y="2439"/>
                    <a:pt x="1705" y="2439"/>
                    <a:pt x="1709" y="2437"/>
                  </a:cubicBezTo>
                  <a:cubicBezTo>
                    <a:pt x="1739" y="2426"/>
                    <a:pt x="1756" y="2394"/>
                    <a:pt x="1745" y="2365"/>
                  </a:cubicBezTo>
                  <a:cubicBezTo>
                    <a:pt x="1730" y="2320"/>
                    <a:pt x="1713" y="2277"/>
                    <a:pt x="1694" y="2235"/>
                  </a:cubicBezTo>
                  <a:cubicBezTo>
                    <a:pt x="1681" y="2205"/>
                    <a:pt x="1666" y="2175"/>
                    <a:pt x="1649" y="2145"/>
                  </a:cubicBezTo>
                  <a:cubicBezTo>
                    <a:pt x="1638" y="2127"/>
                    <a:pt x="1621" y="2119"/>
                    <a:pt x="1604" y="2119"/>
                  </a:cubicBezTo>
                  <a:close/>
                  <a:moveTo>
                    <a:pt x="1746" y="2546"/>
                  </a:moveTo>
                  <a:cubicBezTo>
                    <a:pt x="1714" y="2546"/>
                    <a:pt x="1682" y="2570"/>
                    <a:pt x="1688" y="2611"/>
                  </a:cubicBezTo>
                  <a:cubicBezTo>
                    <a:pt x="1700" y="2686"/>
                    <a:pt x="1705" y="2758"/>
                    <a:pt x="1705" y="2831"/>
                  </a:cubicBezTo>
                  <a:cubicBezTo>
                    <a:pt x="1705" y="2861"/>
                    <a:pt x="1728" y="2884"/>
                    <a:pt x="1758" y="2884"/>
                  </a:cubicBezTo>
                  <a:cubicBezTo>
                    <a:pt x="1759" y="2884"/>
                    <a:pt x="1761" y="2884"/>
                    <a:pt x="1762" y="2884"/>
                  </a:cubicBezTo>
                  <a:cubicBezTo>
                    <a:pt x="1794" y="2882"/>
                    <a:pt x="1820" y="2856"/>
                    <a:pt x="1820" y="2824"/>
                  </a:cubicBezTo>
                  <a:cubicBezTo>
                    <a:pt x="1820" y="2748"/>
                    <a:pt x="1813" y="2671"/>
                    <a:pt x="1800" y="2594"/>
                  </a:cubicBezTo>
                  <a:cubicBezTo>
                    <a:pt x="1796" y="2561"/>
                    <a:pt x="1771" y="2546"/>
                    <a:pt x="1746" y="2546"/>
                  </a:cubicBezTo>
                  <a:close/>
                  <a:moveTo>
                    <a:pt x="1742" y="3002"/>
                  </a:moveTo>
                  <a:cubicBezTo>
                    <a:pt x="1715" y="3002"/>
                    <a:pt x="1691" y="3023"/>
                    <a:pt x="1688" y="3050"/>
                  </a:cubicBezTo>
                  <a:cubicBezTo>
                    <a:pt x="1677" y="3122"/>
                    <a:pt x="1660" y="3195"/>
                    <a:pt x="1639" y="3267"/>
                  </a:cubicBezTo>
                  <a:cubicBezTo>
                    <a:pt x="1630" y="3297"/>
                    <a:pt x="1647" y="3329"/>
                    <a:pt x="1679" y="3337"/>
                  </a:cubicBezTo>
                  <a:cubicBezTo>
                    <a:pt x="1683" y="3339"/>
                    <a:pt x="1690" y="3339"/>
                    <a:pt x="1694" y="3339"/>
                  </a:cubicBezTo>
                  <a:cubicBezTo>
                    <a:pt x="1720" y="3339"/>
                    <a:pt x="1743" y="3322"/>
                    <a:pt x="1749" y="3299"/>
                  </a:cubicBezTo>
                  <a:cubicBezTo>
                    <a:pt x="1771" y="3222"/>
                    <a:pt x="1788" y="3146"/>
                    <a:pt x="1800" y="3067"/>
                  </a:cubicBezTo>
                  <a:cubicBezTo>
                    <a:pt x="1805" y="3037"/>
                    <a:pt x="1783" y="3007"/>
                    <a:pt x="1751" y="3003"/>
                  </a:cubicBezTo>
                  <a:cubicBezTo>
                    <a:pt x="1748" y="3002"/>
                    <a:pt x="1745" y="3002"/>
                    <a:pt x="1742" y="3002"/>
                  </a:cubicBezTo>
                  <a:close/>
                  <a:moveTo>
                    <a:pt x="1833" y="3510"/>
                  </a:moveTo>
                  <a:cubicBezTo>
                    <a:pt x="1773" y="3510"/>
                    <a:pt x="1751" y="3607"/>
                    <a:pt x="1822" y="3624"/>
                  </a:cubicBezTo>
                  <a:cubicBezTo>
                    <a:pt x="1890" y="3646"/>
                    <a:pt x="1956" y="3673"/>
                    <a:pt x="2015" y="3710"/>
                  </a:cubicBezTo>
                  <a:cubicBezTo>
                    <a:pt x="2026" y="3716"/>
                    <a:pt x="2035" y="3718"/>
                    <a:pt x="2045" y="3718"/>
                  </a:cubicBezTo>
                  <a:cubicBezTo>
                    <a:pt x="2046" y="3718"/>
                    <a:pt x="2047" y="3718"/>
                    <a:pt x="2048" y="3718"/>
                  </a:cubicBezTo>
                  <a:cubicBezTo>
                    <a:pt x="2105" y="3718"/>
                    <a:pt x="2125" y="3641"/>
                    <a:pt x="2075" y="3612"/>
                  </a:cubicBezTo>
                  <a:cubicBezTo>
                    <a:pt x="2005" y="3571"/>
                    <a:pt x="1932" y="3537"/>
                    <a:pt x="1854" y="3514"/>
                  </a:cubicBezTo>
                  <a:cubicBezTo>
                    <a:pt x="1846" y="3511"/>
                    <a:pt x="1839" y="3510"/>
                    <a:pt x="1833" y="3510"/>
                  </a:cubicBezTo>
                  <a:close/>
                  <a:moveTo>
                    <a:pt x="1601" y="3460"/>
                  </a:moveTo>
                  <a:cubicBezTo>
                    <a:pt x="1589" y="3460"/>
                    <a:pt x="1577" y="3463"/>
                    <a:pt x="1566" y="3469"/>
                  </a:cubicBezTo>
                  <a:cubicBezTo>
                    <a:pt x="1502" y="3469"/>
                    <a:pt x="1439" y="3473"/>
                    <a:pt x="1375" y="3484"/>
                  </a:cubicBezTo>
                  <a:cubicBezTo>
                    <a:pt x="1305" y="3498"/>
                    <a:pt x="1317" y="3598"/>
                    <a:pt x="1383" y="3598"/>
                  </a:cubicBezTo>
                  <a:cubicBezTo>
                    <a:pt x="1387" y="3598"/>
                    <a:pt x="1391" y="3598"/>
                    <a:pt x="1396" y="3597"/>
                  </a:cubicBezTo>
                  <a:cubicBezTo>
                    <a:pt x="1432" y="3590"/>
                    <a:pt x="1471" y="3586"/>
                    <a:pt x="1509" y="3584"/>
                  </a:cubicBezTo>
                  <a:lnTo>
                    <a:pt x="1509" y="3584"/>
                  </a:lnTo>
                  <a:cubicBezTo>
                    <a:pt x="1494" y="3614"/>
                    <a:pt x="1477" y="3641"/>
                    <a:pt x="1460" y="3667"/>
                  </a:cubicBezTo>
                  <a:cubicBezTo>
                    <a:pt x="1437" y="3705"/>
                    <a:pt x="1464" y="3756"/>
                    <a:pt x="1509" y="3756"/>
                  </a:cubicBezTo>
                  <a:cubicBezTo>
                    <a:pt x="1528" y="3756"/>
                    <a:pt x="1545" y="3746"/>
                    <a:pt x="1556" y="3729"/>
                  </a:cubicBezTo>
                  <a:cubicBezTo>
                    <a:pt x="1588" y="3680"/>
                    <a:pt x="1615" y="3631"/>
                    <a:pt x="1641" y="3578"/>
                  </a:cubicBezTo>
                  <a:cubicBezTo>
                    <a:pt x="1658" y="3569"/>
                    <a:pt x="1668" y="3552"/>
                    <a:pt x="1671" y="3533"/>
                  </a:cubicBezTo>
                  <a:cubicBezTo>
                    <a:pt x="1672" y="3491"/>
                    <a:pt x="1638" y="3460"/>
                    <a:pt x="1601" y="3460"/>
                  </a:cubicBezTo>
                  <a:close/>
                  <a:moveTo>
                    <a:pt x="1172" y="3561"/>
                  </a:moveTo>
                  <a:cubicBezTo>
                    <a:pt x="1162" y="3561"/>
                    <a:pt x="1151" y="3564"/>
                    <a:pt x="1141" y="3571"/>
                  </a:cubicBezTo>
                  <a:cubicBezTo>
                    <a:pt x="1047" y="3629"/>
                    <a:pt x="992" y="3710"/>
                    <a:pt x="990" y="3797"/>
                  </a:cubicBezTo>
                  <a:cubicBezTo>
                    <a:pt x="990" y="3829"/>
                    <a:pt x="1013" y="3856"/>
                    <a:pt x="1045" y="3856"/>
                  </a:cubicBezTo>
                  <a:lnTo>
                    <a:pt x="1047" y="3856"/>
                  </a:lnTo>
                  <a:cubicBezTo>
                    <a:pt x="1079" y="3856"/>
                    <a:pt x="1105" y="3831"/>
                    <a:pt x="1105" y="3801"/>
                  </a:cubicBezTo>
                  <a:cubicBezTo>
                    <a:pt x="1107" y="3739"/>
                    <a:pt x="1158" y="3695"/>
                    <a:pt x="1202" y="3667"/>
                  </a:cubicBezTo>
                  <a:cubicBezTo>
                    <a:pt x="1256" y="3633"/>
                    <a:pt x="1222" y="3561"/>
                    <a:pt x="1172" y="3561"/>
                  </a:cubicBezTo>
                  <a:close/>
                  <a:moveTo>
                    <a:pt x="1365" y="3818"/>
                  </a:moveTo>
                  <a:cubicBezTo>
                    <a:pt x="1352" y="3818"/>
                    <a:pt x="1338" y="3823"/>
                    <a:pt x="1326" y="3835"/>
                  </a:cubicBezTo>
                  <a:cubicBezTo>
                    <a:pt x="1272" y="3885"/>
                    <a:pt x="1221" y="3916"/>
                    <a:pt x="1177" y="3916"/>
                  </a:cubicBezTo>
                  <a:cubicBezTo>
                    <a:pt x="1175" y="3916"/>
                    <a:pt x="1174" y="3916"/>
                    <a:pt x="1173" y="3916"/>
                  </a:cubicBezTo>
                  <a:cubicBezTo>
                    <a:pt x="1171" y="3916"/>
                    <a:pt x="1170" y="3916"/>
                    <a:pt x="1168" y="3916"/>
                  </a:cubicBezTo>
                  <a:cubicBezTo>
                    <a:pt x="1102" y="3916"/>
                    <a:pt x="1091" y="4016"/>
                    <a:pt x="1160" y="4029"/>
                  </a:cubicBezTo>
                  <a:cubicBezTo>
                    <a:pt x="1166" y="4031"/>
                    <a:pt x="1173" y="4031"/>
                    <a:pt x="1181" y="4031"/>
                  </a:cubicBezTo>
                  <a:cubicBezTo>
                    <a:pt x="1249" y="4031"/>
                    <a:pt x="1326" y="3990"/>
                    <a:pt x="1405" y="3918"/>
                  </a:cubicBezTo>
                  <a:cubicBezTo>
                    <a:pt x="1447" y="3877"/>
                    <a:pt x="1410" y="3818"/>
                    <a:pt x="1365" y="3818"/>
                  </a:cubicBezTo>
                  <a:close/>
                  <a:moveTo>
                    <a:pt x="2224" y="3746"/>
                  </a:moveTo>
                  <a:cubicBezTo>
                    <a:pt x="2180" y="3746"/>
                    <a:pt x="2143" y="3803"/>
                    <a:pt x="2184" y="3844"/>
                  </a:cubicBezTo>
                  <a:cubicBezTo>
                    <a:pt x="2220" y="3882"/>
                    <a:pt x="2252" y="3922"/>
                    <a:pt x="2279" y="3967"/>
                  </a:cubicBezTo>
                  <a:cubicBezTo>
                    <a:pt x="2290" y="3984"/>
                    <a:pt x="2301" y="4001"/>
                    <a:pt x="2311" y="4016"/>
                  </a:cubicBezTo>
                  <a:cubicBezTo>
                    <a:pt x="2322" y="4033"/>
                    <a:pt x="2341" y="4044"/>
                    <a:pt x="2360" y="4044"/>
                  </a:cubicBezTo>
                  <a:cubicBezTo>
                    <a:pt x="2371" y="4044"/>
                    <a:pt x="2381" y="4042"/>
                    <a:pt x="2390" y="4035"/>
                  </a:cubicBezTo>
                  <a:cubicBezTo>
                    <a:pt x="2415" y="4020"/>
                    <a:pt x="2426" y="3984"/>
                    <a:pt x="2409" y="3956"/>
                  </a:cubicBezTo>
                  <a:cubicBezTo>
                    <a:pt x="2398" y="3939"/>
                    <a:pt x="2388" y="3922"/>
                    <a:pt x="2375" y="3903"/>
                  </a:cubicBezTo>
                  <a:cubicBezTo>
                    <a:pt x="2343" y="3854"/>
                    <a:pt x="2307" y="3807"/>
                    <a:pt x="2264" y="3765"/>
                  </a:cubicBezTo>
                  <a:cubicBezTo>
                    <a:pt x="2252" y="3752"/>
                    <a:pt x="2238" y="3746"/>
                    <a:pt x="2224" y="3746"/>
                  </a:cubicBezTo>
                  <a:close/>
                  <a:moveTo>
                    <a:pt x="2468" y="4133"/>
                  </a:moveTo>
                  <a:cubicBezTo>
                    <a:pt x="2432" y="4133"/>
                    <a:pt x="2395" y="4167"/>
                    <a:pt x="2413" y="4212"/>
                  </a:cubicBezTo>
                  <a:cubicBezTo>
                    <a:pt x="2443" y="4280"/>
                    <a:pt x="2469" y="4348"/>
                    <a:pt x="2490" y="4418"/>
                  </a:cubicBezTo>
                  <a:cubicBezTo>
                    <a:pt x="2496" y="4444"/>
                    <a:pt x="2518" y="4461"/>
                    <a:pt x="2543" y="4461"/>
                  </a:cubicBezTo>
                  <a:cubicBezTo>
                    <a:pt x="2550" y="4461"/>
                    <a:pt x="2554" y="4461"/>
                    <a:pt x="2558" y="4459"/>
                  </a:cubicBezTo>
                  <a:cubicBezTo>
                    <a:pt x="2590" y="4450"/>
                    <a:pt x="2607" y="4418"/>
                    <a:pt x="2599" y="4388"/>
                  </a:cubicBezTo>
                  <a:cubicBezTo>
                    <a:pt x="2577" y="4312"/>
                    <a:pt x="2550" y="4237"/>
                    <a:pt x="2518" y="4165"/>
                  </a:cubicBezTo>
                  <a:cubicBezTo>
                    <a:pt x="2507" y="4142"/>
                    <a:pt x="2488" y="4133"/>
                    <a:pt x="2468" y="4133"/>
                  </a:cubicBezTo>
                  <a:close/>
                  <a:moveTo>
                    <a:pt x="2588" y="4568"/>
                  </a:moveTo>
                  <a:cubicBezTo>
                    <a:pt x="2556" y="4568"/>
                    <a:pt x="2524" y="4591"/>
                    <a:pt x="2530" y="4633"/>
                  </a:cubicBezTo>
                  <a:cubicBezTo>
                    <a:pt x="2535" y="4674"/>
                    <a:pt x="2537" y="4712"/>
                    <a:pt x="2537" y="4752"/>
                  </a:cubicBezTo>
                  <a:cubicBezTo>
                    <a:pt x="2537" y="4784"/>
                    <a:pt x="2535" y="4818"/>
                    <a:pt x="2533" y="4850"/>
                  </a:cubicBezTo>
                  <a:cubicBezTo>
                    <a:pt x="2530" y="4882"/>
                    <a:pt x="2554" y="4910"/>
                    <a:pt x="2584" y="4912"/>
                  </a:cubicBezTo>
                  <a:lnTo>
                    <a:pt x="2590" y="4912"/>
                  </a:lnTo>
                  <a:cubicBezTo>
                    <a:pt x="2620" y="4912"/>
                    <a:pt x="2643" y="4891"/>
                    <a:pt x="2647" y="4861"/>
                  </a:cubicBezTo>
                  <a:cubicBezTo>
                    <a:pt x="2650" y="4825"/>
                    <a:pt x="2652" y="4789"/>
                    <a:pt x="2652" y="4752"/>
                  </a:cubicBezTo>
                  <a:cubicBezTo>
                    <a:pt x="2652" y="4708"/>
                    <a:pt x="2650" y="4665"/>
                    <a:pt x="2645" y="4623"/>
                  </a:cubicBezTo>
                  <a:cubicBezTo>
                    <a:pt x="2643" y="4585"/>
                    <a:pt x="2616" y="4568"/>
                    <a:pt x="2588" y="4568"/>
                  </a:cubicBezTo>
                  <a:close/>
                  <a:moveTo>
                    <a:pt x="2540" y="5018"/>
                  </a:moveTo>
                  <a:cubicBezTo>
                    <a:pt x="2518" y="5018"/>
                    <a:pt x="2496" y="5030"/>
                    <a:pt x="2488" y="5059"/>
                  </a:cubicBezTo>
                  <a:cubicBezTo>
                    <a:pt x="2464" y="5127"/>
                    <a:pt x="2433" y="5193"/>
                    <a:pt x="2394" y="5252"/>
                  </a:cubicBezTo>
                  <a:cubicBezTo>
                    <a:pt x="2377" y="5278"/>
                    <a:pt x="2384" y="5314"/>
                    <a:pt x="2411" y="5331"/>
                  </a:cubicBezTo>
                  <a:cubicBezTo>
                    <a:pt x="2420" y="5338"/>
                    <a:pt x="2430" y="5342"/>
                    <a:pt x="2443" y="5342"/>
                  </a:cubicBezTo>
                  <a:cubicBezTo>
                    <a:pt x="2462" y="5340"/>
                    <a:pt x="2479" y="5331"/>
                    <a:pt x="2490" y="5314"/>
                  </a:cubicBezTo>
                  <a:cubicBezTo>
                    <a:pt x="2535" y="5246"/>
                    <a:pt x="2569" y="5174"/>
                    <a:pt x="2596" y="5097"/>
                  </a:cubicBezTo>
                  <a:cubicBezTo>
                    <a:pt x="2615" y="5051"/>
                    <a:pt x="2577" y="5018"/>
                    <a:pt x="2540" y="5018"/>
                  </a:cubicBezTo>
                  <a:close/>
                  <a:moveTo>
                    <a:pt x="2296" y="5399"/>
                  </a:moveTo>
                  <a:cubicBezTo>
                    <a:pt x="2282" y="5399"/>
                    <a:pt x="2268" y="5404"/>
                    <a:pt x="2256" y="5416"/>
                  </a:cubicBezTo>
                  <a:cubicBezTo>
                    <a:pt x="2205" y="5465"/>
                    <a:pt x="2147" y="5510"/>
                    <a:pt x="2086" y="5548"/>
                  </a:cubicBezTo>
                  <a:cubicBezTo>
                    <a:pt x="2058" y="5565"/>
                    <a:pt x="2049" y="5602"/>
                    <a:pt x="2066" y="5629"/>
                  </a:cubicBezTo>
                  <a:cubicBezTo>
                    <a:pt x="2077" y="5646"/>
                    <a:pt x="2096" y="5655"/>
                    <a:pt x="2115" y="5655"/>
                  </a:cubicBezTo>
                  <a:cubicBezTo>
                    <a:pt x="2126" y="5655"/>
                    <a:pt x="2137" y="5650"/>
                    <a:pt x="2147" y="5644"/>
                  </a:cubicBezTo>
                  <a:cubicBezTo>
                    <a:pt x="2215" y="5602"/>
                    <a:pt x="2279" y="5553"/>
                    <a:pt x="2337" y="5499"/>
                  </a:cubicBezTo>
                  <a:cubicBezTo>
                    <a:pt x="2380" y="5458"/>
                    <a:pt x="2341" y="5399"/>
                    <a:pt x="2296" y="5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4" name="Google Shape;1194;p40"/>
          <p:cNvGrpSpPr/>
          <p:nvPr/>
        </p:nvGrpSpPr>
        <p:grpSpPr>
          <a:xfrm flipH="1">
            <a:off x="5509958" y="4382553"/>
            <a:ext cx="178234" cy="178234"/>
            <a:chOff x="5944424" y="1865453"/>
            <a:chExt cx="178234" cy="178234"/>
          </a:xfrm>
        </p:grpSpPr>
        <p:sp>
          <p:nvSpPr>
            <p:cNvPr id="1195" name="Google Shape;1195;p40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9" name="Google Shape;1199;p40"/>
          <p:cNvSpPr/>
          <p:nvPr/>
        </p:nvSpPr>
        <p:spPr>
          <a:xfrm flipH="1">
            <a:off x="2711106" y="453132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DFDD93A-77E2-3EC0-9724-33C7466F40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1116885"/>
              </p:ext>
            </p:extLst>
          </p:nvPr>
        </p:nvGraphicFramePr>
        <p:xfrm>
          <a:off x="1686469" y="1049609"/>
          <a:ext cx="5593914" cy="376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92D39-698E-A44F-4825-C82F9C12C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63" y="2194078"/>
            <a:ext cx="7695300" cy="572700"/>
          </a:xfrm>
        </p:spPr>
        <p:txBody>
          <a:bodyPr/>
          <a:lstStyle/>
          <a:p>
            <a:r>
              <a:rPr lang="ar-JO" sz="5400" dirty="0">
                <a:solidFill>
                  <a:schemeClr val="bg1">
                    <a:lumMod val="50000"/>
                  </a:schemeClr>
                </a:solidFill>
              </a:rPr>
              <a:t>ما هو الفرق بين الإدارة والقيادة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18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37"/>
          <p:cNvSpPr txBox="1">
            <a:spLocks noGrp="1"/>
          </p:cNvSpPr>
          <p:nvPr>
            <p:ph type="title"/>
          </p:nvPr>
        </p:nvSpPr>
        <p:spPr>
          <a:xfrm>
            <a:off x="3265111" y="52326"/>
            <a:ext cx="4017300" cy="19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dirty="0">
                <a:solidFill>
                  <a:schemeClr val="accent3"/>
                </a:solidFill>
                <a:latin typeface="+mj-lt"/>
              </a:rPr>
              <a:t>تعريف القيادة:</a:t>
            </a:r>
            <a:endParaRPr dirty="0">
              <a:solidFill>
                <a:schemeClr val="accent4"/>
              </a:solidFill>
              <a:latin typeface="+mj-lt"/>
            </a:endParaRPr>
          </a:p>
        </p:txBody>
      </p:sp>
      <p:grpSp>
        <p:nvGrpSpPr>
          <p:cNvPr id="928" name="Google Shape;928;p37"/>
          <p:cNvGrpSpPr/>
          <p:nvPr/>
        </p:nvGrpSpPr>
        <p:grpSpPr>
          <a:xfrm>
            <a:off x="7760838" y="422100"/>
            <a:ext cx="697364" cy="697226"/>
            <a:chOff x="7760838" y="422100"/>
            <a:chExt cx="697364" cy="697226"/>
          </a:xfrm>
        </p:grpSpPr>
        <p:sp>
          <p:nvSpPr>
            <p:cNvPr id="929" name="Google Shape;929;p37"/>
            <p:cNvSpPr/>
            <p:nvPr/>
          </p:nvSpPr>
          <p:spPr>
            <a:xfrm>
              <a:off x="7760838" y="422100"/>
              <a:ext cx="697226" cy="697226"/>
            </a:xfrm>
            <a:custGeom>
              <a:avLst/>
              <a:gdLst/>
              <a:ahLst/>
              <a:cxnLst/>
              <a:rect l="l" t="t" r="r" b="b"/>
              <a:pathLst>
                <a:path w="4687" h="4687" extrusionOk="0">
                  <a:moveTo>
                    <a:pt x="2344" y="1"/>
                  </a:moveTo>
                  <a:cubicBezTo>
                    <a:pt x="1050" y="1"/>
                    <a:pt x="1" y="1048"/>
                    <a:pt x="1" y="2344"/>
                  </a:cubicBezTo>
                  <a:cubicBezTo>
                    <a:pt x="1" y="3638"/>
                    <a:pt x="1050" y="4687"/>
                    <a:pt x="2344" y="4687"/>
                  </a:cubicBezTo>
                  <a:cubicBezTo>
                    <a:pt x="3638" y="4687"/>
                    <a:pt x="4687" y="3638"/>
                    <a:pt x="4687" y="2344"/>
                  </a:cubicBezTo>
                  <a:cubicBezTo>
                    <a:pt x="4687" y="1048"/>
                    <a:pt x="3638" y="1"/>
                    <a:pt x="2344" y="1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7760975" y="422100"/>
              <a:ext cx="697226" cy="697226"/>
            </a:xfrm>
            <a:custGeom>
              <a:avLst/>
              <a:gdLst/>
              <a:ahLst/>
              <a:cxnLst/>
              <a:rect l="l" t="t" r="r" b="b"/>
              <a:pathLst>
                <a:path w="4687" h="4687" extrusionOk="0">
                  <a:moveTo>
                    <a:pt x="2344" y="1"/>
                  </a:moveTo>
                  <a:cubicBezTo>
                    <a:pt x="1050" y="1"/>
                    <a:pt x="1" y="1048"/>
                    <a:pt x="1" y="2344"/>
                  </a:cubicBezTo>
                  <a:cubicBezTo>
                    <a:pt x="1" y="3638"/>
                    <a:pt x="1050" y="4687"/>
                    <a:pt x="2344" y="4687"/>
                  </a:cubicBezTo>
                  <a:cubicBezTo>
                    <a:pt x="3638" y="4687"/>
                    <a:pt x="4687" y="3638"/>
                    <a:pt x="4687" y="2344"/>
                  </a:cubicBezTo>
                  <a:cubicBezTo>
                    <a:pt x="4687" y="1048"/>
                    <a:pt x="3638" y="1"/>
                    <a:pt x="23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7867039" y="528164"/>
              <a:ext cx="484801" cy="484801"/>
            </a:xfrm>
            <a:custGeom>
              <a:avLst/>
              <a:gdLst/>
              <a:ahLst/>
              <a:cxnLst/>
              <a:rect l="l" t="t" r="r" b="b"/>
              <a:pathLst>
                <a:path w="3259" h="3259" extrusionOk="0">
                  <a:moveTo>
                    <a:pt x="1631" y="1"/>
                  </a:moveTo>
                  <a:cubicBezTo>
                    <a:pt x="730" y="1"/>
                    <a:pt x="0" y="731"/>
                    <a:pt x="0" y="1631"/>
                  </a:cubicBezTo>
                  <a:cubicBezTo>
                    <a:pt x="0" y="2529"/>
                    <a:pt x="730" y="3259"/>
                    <a:pt x="1631" y="3259"/>
                  </a:cubicBezTo>
                  <a:cubicBezTo>
                    <a:pt x="2531" y="3259"/>
                    <a:pt x="3259" y="2529"/>
                    <a:pt x="3259" y="1631"/>
                  </a:cubicBezTo>
                  <a:cubicBezTo>
                    <a:pt x="3259" y="731"/>
                    <a:pt x="2531" y="1"/>
                    <a:pt x="16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8005532" y="645236"/>
              <a:ext cx="224178" cy="133882"/>
            </a:xfrm>
            <a:custGeom>
              <a:avLst/>
              <a:gdLst/>
              <a:ahLst/>
              <a:cxnLst/>
              <a:rect l="l" t="t" r="r" b="b"/>
              <a:pathLst>
                <a:path w="1507" h="900" extrusionOk="0">
                  <a:moveTo>
                    <a:pt x="1423" y="1"/>
                  </a:moveTo>
                  <a:cubicBezTo>
                    <a:pt x="1409" y="1"/>
                    <a:pt x="1393" y="7"/>
                    <a:pt x="1381" y="22"/>
                  </a:cubicBezTo>
                  <a:lnTo>
                    <a:pt x="693" y="763"/>
                  </a:lnTo>
                  <a:lnTo>
                    <a:pt x="125" y="282"/>
                  </a:lnTo>
                  <a:cubicBezTo>
                    <a:pt x="112" y="269"/>
                    <a:pt x="98" y="264"/>
                    <a:pt x="85" y="264"/>
                  </a:cubicBezTo>
                  <a:cubicBezTo>
                    <a:pt x="38" y="264"/>
                    <a:pt x="1" y="331"/>
                    <a:pt x="51" y="367"/>
                  </a:cubicBezTo>
                  <a:lnTo>
                    <a:pt x="661" y="886"/>
                  </a:lnTo>
                  <a:cubicBezTo>
                    <a:pt x="672" y="895"/>
                    <a:pt x="685" y="899"/>
                    <a:pt x="700" y="899"/>
                  </a:cubicBezTo>
                  <a:cubicBezTo>
                    <a:pt x="715" y="899"/>
                    <a:pt x="729" y="893"/>
                    <a:pt x="740" y="882"/>
                  </a:cubicBezTo>
                  <a:lnTo>
                    <a:pt x="1464" y="99"/>
                  </a:lnTo>
                  <a:cubicBezTo>
                    <a:pt x="1507" y="58"/>
                    <a:pt x="1467" y="1"/>
                    <a:pt x="14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7"/>
            <p:cNvSpPr/>
            <p:nvPr/>
          </p:nvSpPr>
          <p:spPr>
            <a:xfrm>
              <a:off x="8100439" y="519238"/>
              <a:ext cx="18148" cy="60693"/>
            </a:xfrm>
            <a:custGeom>
              <a:avLst/>
              <a:gdLst/>
              <a:ahLst/>
              <a:cxnLst/>
              <a:rect l="l" t="t" r="r" b="b"/>
              <a:pathLst>
                <a:path w="122" h="408" extrusionOk="0">
                  <a:moveTo>
                    <a:pt x="61" y="0"/>
                  </a:moveTo>
                  <a:cubicBezTo>
                    <a:pt x="31" y="0"/>
                    <a:pt x="1" y="20"/>
                    <a:pt x="4" y="61"/>
                  </a:cubicBezTo>
                  <a:lnTo>
                    <a:pt x="4" y="350"/>
                  </a:lnTo>
                  <a:cubicBezTo>
                    <a:pt x="4" y="382"/>
                    <a:pt x="30" y="408"/>
                    <a:pt x="62" y="408"/>
                  </a:cubicBezTo>
                  <a:cubicBezTo>
                    <a:pt x="94" y="408"/>
                    <a:pt x="119" y="382"/>
                    <a:pt x="119" y="350"/>
                  </a:cubicBezTo>
                  <a:lnTo>
                    <a:pt x="119" y="61"/>
                  </a:lnTo>
                  <a:cubicBezTo>
                    <a:pt x="121" y="20"/>
                    <a:pt x="91" y="0"/>
                    <a:pt x="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7"/>
            <p:cNvSpPr/>
            <p:nvPr/>
          </p:nvSpPr>
          <p:spPr>
            <a:xfrm>
              <a:off x="8107877" y="965808"/>
              <a:ext cx="18000" cy="56974"/>
            </a:xfrm>
            <a:custGeom>
              <a:avLst/>
              <a:gdLst/>
              <a:ahLst/>
              <a:cxnLst/>
              <a:rect l="l" t="t" r="r" b="b"/>
              <a:pathLst>
                <a:path w="121" h="383" extrusionOk="0">
                  <a:moveTo>
                    <a:pt x="61" y="1"/>
                  </a:moveTo>
                  <a:cubicBezTo>
                    <a:pt x="31" y="1"/>
                    <a:pt x="1" y="21"/>
                    <a:pt x="3" y="62"/>
                  </a:cubicBezTo>
                  <a:lnTo>
                    <a:pt x="3" y="325"/>
                  </a:lnTo>
                  <a:cubicBezTo>
                    <a:pt x="3" y="357"/>
                    <a:pt x="29" y="383"/>
                    <a:pt x="61" y="383"/>
                  </a:cubicBezTo>
                  <a:cubicBezTo>
                    <a:pt x="93" y="383"/>
                    <a:pt x="118" y="357"/>
                    <a:pt x="118" y="325"/>
                  </a:cubicBezTo>
                  <a:lnTo>
                    <a:pt x="118" y="62"/>
                  </a:lnTo>
                  <a:cubicBezTo>
                    <a:pt x="120" y="21"/>
                    <a:pt x="90" y="1"/>
                    <a:pt x="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7"/>
            <p:cNvSpPr/>
            <p:nvPr/>
          </p:nvSpPr>
          <p:spPr>
            <a:xfrm>
              <a:off x="7858857" y="743713"/>
              <a:ext cx="84048" cy="17256"/>
            </a:xfrm>
            <a:custGeom>
              <a:avLst/>
              <a:gdLst/>
              <a:ahLst/>
              <a:cxnLst/>
              <a:rect l="l" t="t" r="r" b="b"/>
              <a:pathLst>
                <a:path w="565" h="116" extrusionOk="0">
                  <a:moveTo>
                    <a:pt x="77" y="1"/>
                  </a:moveTo>
                  <a:cubicBezTo>
                    <a:pt x="0" y="1"/>
                    <a:pt x="0" y="116"/>
                    <a:pt x="77" y="116"/>
                  </a:cubicBezTo>
                  <a:lnTo>
                    <a:pt x="487" y="116"/>
                  </a:lnTo>
                  <a:cubicBezTo>
                    <a:pt x="564" y="116"/>
                    <a:pt x="564" y="1"/>
                    <a:pt x="4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7"/>
            <p:cNvSpPr/>
            <p:nvPr/>
          </p:nvSpPr>
          <p:spPr>
            <a:xfrm>
              <a:off x="8293080" y="745944"/>
              <a:ext cx="66346" cy="17256"/>
            </a:xfrm>
            <a:custGeom>
              <a:avLst/>
              <a:gdLst/>
              <a:ahLst/>
              <a:cxnLst/>
              <a:rect l="l" t="t" r="r" b="b"/>
              <a:pathLst>
                <a:path w="446" h="116" extrusionOk="0">
                  <a:moveTo>
                    <a:pt x="78" y="1"/>
                  </a:moveTo>
                  <a:cubicBezTo>
                    <a:pt x="1" y="1"/>
                    <a:pt x="1" y="116"/>
                    <a:pt x="78" y="116"/>
                  </a:cubicBezTo>
                  <a:lnTo>
                    <a:pt x="371" y="116"/>
                  </a:lnTo>
                  <a:cubicBezTo>
                    <a:pt x="446" y="116"/>
                    <a:pt x="446" y="1"/>
                    <a:pt x="3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7" name="Google Shape;937;p37"/>
          <p:cNvGrpSpPr/>
          <p:nvPr/>
        </p:nvGrpSpPr>
        <p:grpSpPr>
          <a:xfrm flipH="1">
            <a:off x="724343" y="2093405"/>
            <a:ext cx="2243466" cy="2669075"/>
            <a:chOff x="7538675" y="2519250"/>
            <a:chExt cx="1850281" cy="2201299"/>
          </a:xfrm>
        </p:grpSpPr>
        <p:sp>
          <p:nvSpPr>
            <p:cNvPr id="938" name="Google Shape;938;p37"/>
            <p:cNvSpPr/>
            <p:nvPr/>
          </p:nvSpPr>
          <p:spPr>
            <a:xfrm>
              <a:off x="7549900" y="2519250"/>
              <a:ext cx="1839056" cy="2200857"/>
            </a:xfrm>
            <a:custGeom>
              <a:avLst/>
              <a:gdLst/>
              <a:ahLst/>
              <a:cxnLst/>
              <a:rect l="l" t="t" r="r" b="b"/>
              <a:pathLst>
                <a:path w="16830" h="20141" extrusionOk="0">
                  <a:moveTo>
                    <a:pt x="11835" y="7783"/>
                  </a:moveTo>
                  <a:cubicBezTo>
                    <a:pt x="11844" y="7866"/>
                    <a:pt x="11878" y="7929"/>
                    <a:pt x="11948" y="7959"/>
                  </a:cubicBezTo>
                  <a:cubicBezTo>
                    <a:pt x="12176" y="8059"/>
                    <a:pt x="12301" y="8134"/>
                    <a:pt x="12286" y="8281"/>
                  </a:cubicBezTo>
                  <a:cubicBezTo>
                    <a:pt x="11680" y="8474"/>
                    <a:pt x="11063" y="9023"/>
                    <a:pt x="11063" y="9225"/>
                  </a:cubicBezTo>
                  <a:cubicBezTo>
                    <a:pt x="11063" y="9266"/>
                    <a:pt x="11109" y="9321"/>
                    <a:pt x="11186" y="9387"/>
                  </a:cubicBezTo>
                  <a:cubicBezTo>
                    <a:pt x="11148" y="9409"/>
                    <a:pt x="11105" y="9426"/>
                    <a:pt x="11063" y="9434"/>
                  </a:cubicBezTo>
                  <a:cubicBezTo>
                    <a:pt x="11052" y="9436"/>
                    <a:pt x="11042" y="9437"/>
                    <a:pt x="11032" y="9437"/>
                  </a:cubicBezTo>
                  <a:cubicBezTo>
                    <a:pt x="10956" y="9437"/>
                    <a:pt x="10880" y="9391"/>
                    <a:pt x="10809" y="9328"/>
                  </a:cubicBezTo>
                  <a:cubicBezTo>
                    <a:pt x="10880" y="8976"/>
                    <a:pt x="11001" y="8583"/>
                    <a:pt x="11001" y="8583"/>
                  </a:cubicBezTo>
                  <a:cubicBezTo>
                    <a:pt x="11001" y="8583"/>
                    <a:pt x="11135" y="8270"/>
                    <a:pt x="11314" y="7787"/>
                  </a:cubicBezTo>
                  <a:cubicBezTo>
                    <a:pt x="11385" y="7792"/>
                    <a:pt x="11456" y="7795"/>
                    <a:pt x="11528" y="7795"/>
                  </a:cubicBezTo>
                  <a:cubicBezTo>
                    <a:pt x="11617" y="7795"/>
                    <a:pt x="11707" y="7791"/>
                    <a:pt x="11797" y="7783"/>
                  </a:cubicBezTo>
                  <a:close/>
                  <a:moveTo>
                    <a:pt x="14045" y="1"/>
                  </a:moveTo>
                  <a:cubicBezTo>
                    <a:pt x="13877" y="1"/>
                    <a:pt x="13708" y="32"/>
                    <a:pt x="13546" y="96"/>
                  </a:cubicBezTo>
                  <a:cubicBezTo>
                    <a:pt x="13033" y="296"/>
                    <a:pt x="12691" y="783"/>
                    <a:pt x="12676" y="1334"/>
                  </a:cubicBezTo>
                  <a:cubicBezTo>
                    <a:pt x="12580" y="1287"/>
                    <a:pt x="12482" y="1251"/>
                    <a:pt x="12380" y="1221"/>
                  </a:cubicBezTo>
                  <a:cubicBezTo>
                    <a:pt x="11988" y="1116"/>
                    <a:pt x="11612" y="1073"/>
                    <a:pt x="11260" y="1073"/>
                  </a:cubicBezTo>
                  <a:cubicBezTo>
                    <a:pt x="10579" y="1073"/>
                    <a:pt x="9989" y="1233"/>
                    <a:pt x="9554" y="1404"/>
                  </a:cubicBezTo>
                  <a:cubicBezTo>
                    <a:pt x="9313" y="1354"/>
                    <a:pt x="8988" y="1307"/>
                    <a:pt x="8620" y="1307"/>
                  </a:cubicBezTo>
                  <a:cubicBezTo>
                    <a:pt x="8052" y="1307"/>
                    <a:pt x="7385" y="1420"/>
                    <a:pt x="6779" y="1811"/>
                  </a:cubicBezTo>
                  <a:cubicBezTo>
                    <a:pt x="5406" y="2701"/>
                    <a:pt x="5661" y="5799"/>
                    <a:pt x="6576" y="6829"/>
                  </a:cubicBezTo>
                  <a:cubicBezTo>
                    <a:pt x="6610" y="7108"/>
                    <a:pt x="6689" y="7346"/>
                    <a:pt x="6828" y="7517"/>
                  </a:cubicBezTo>
                  <a:cubicBezTo>
                    <a:pt x="7266" y="8055"/>
                    <a:pt x="7889" y="8149"/>
                    <a:pt x="8281" y="8219"/>
                  </a:cubicBezTo>
                  <a:cubicBezTo>
                    <a:pt x="8283" y="8240"/>
                    <a:pt x="8296" y="8257"/>
                    <a:pt x="8315" y="8266"/>
                  </a:cubicBezTo>
                  <a:cubicBezTo>
                    <a:pt x="8424" y="8308"/>
                    <a:pt x="8532" y="8344"/>
                    <a:pt x="8643" y="8372"/>
                  </a:cubicBezTo>
                  <a:cubicBezTo>
                    <a:pt x="8647" y="8391"/>
                    <a:pt x="8645" y="8413"/>
                    <a:pt x="8636" y="8432"/>
                  </a:cubicBezTo>
                  <a:cubicBezTo>
                    <a:pt x="8524" y="8774"/>
                    <a:pt x="8543" y="9670"/>
                    <a:pt x="8200" y="9843"/>
                  </a:cubicBezTo>
                  <a:cubicBezTo>
                    <a:pt x="8151" y="9866"/>
                    <a:pt x="8047" y="9896"/>
                    <a:pt x="7902" y="9932"/>
                  </a:cubicBezTo>
                  <a:cubicBezTo>
                    <a:pt x="7911" y="9858"/>
                    <a:pt x="7915" y="9813"/>
                    <a:pt x="7915" y="9813"/>
                  </a:cubicBezTo>
                  <a:lnTo>
                    <a:pt x="7915" y="9813"/>
                  </a:lnTo>
                  <a:cubicBezTo>
                    <a:pt x="7758" y="9815"/>
                    <a:pt x="7600" y="9838"/>
                    <a:pt x="7449" y="9881"/>
                  </a:cubicBezTo>
                  <a:cubicBezTo>
                    <a:pt x="7270" y="9896"/>
                    <a:pt x="7030" y="9913"/>
                    <a:pt x="6759" y="9936"/>
                  </a:cubicBezTo>
                  <a:cubicBezTo>
                    <a:pt x="6673" y="9934"/>
                    <a:pt x="6575" y="9933"/>
                    <a:pt x="6468" y="9933"/>
                  </a:cubicBezTo>
                  <a:cubicBezTo>
                    <a:pt x="5393" y="9933"/>
                    <a:pt x="3414" y="10076"/>
                    <a:pt x="2752" y="11100"/>
                  </a:cubicBezTo>
                  <a:cubicBezTo>
                    <a:pt x="1852" y="12492"/>
                    <a:pt x="0" y="15244"/>
                    <a:pt x="379" y="15902"/>
                  </a:cubicBezTo>
                  <a:cubicBezTo>
                    <a:pt x="749" y="16541"/>
                    <a:pt x="1563" y="16773"/>
                    <a:pt x="2391" y="16773"/>
                  </a:cubicBezTo>
                  <a:cubicBezTo>
                    <a:pt x="2549" y="16773"/>
                    <a:pt x="2708" y="16764"/>
                    <a:pt x="2865" y="16749"/>
                  </a:cubicBezTo>
                  <a:lnTo>
                    <a:pt x="2918" y="16902"/>
                  </a:lnTo>
                  <a:lnTo>
                    <a:pt x="2920" y="16902"/>
                  </a:lnTo>
                  <a:lnTo>
                    <a:pt x="3033" y="17266"/>
                  </a:lnTo>
                  <a:cubicBezTo>
                    <a:pt x="3037" y="17276"/>
                    <a:pt x="3044" y="17287"/>
                    <a:pt x="3052" y="17293"/>
                  </a:cubicBezTo>
                  <a:lnTo>
                    <a:pt x="3193" y="17408"/>
                  </a:lnTo>
                  <a:lnTo>
                    <a:pt x="2571" y="17423"/>
                  </a:lnTo>
                  <a:cubicBezTo>
                    <a:pt x="2541" y="17423"/>
                    <a:pt x="2516" y="17449"/>
                    <a:pt x="2516" y="17479"/>
                  </a:cubicBezTo>
                  <a:lnTo>
                    <a:pt x="2501" y="19960"/>
                  </a:lnTo>
                  <a:cubicBezTo>
                    <a:pt x="2501" y="19992"/>
                    <a:pt x="2526" y="20017"/>
                    <a:pt x="2558" y="20017"/>
                  </a:cubicBezTo>
                  <a:lnTo>
                    <a:pt x="2561" y="20017"/>
                  </a:lnTo>
                  <a:lnTo>
                    <a:pt x="9111" y="19847"/>
                  </a:lnTo>
                  <a:cubicBezTo>
                    <a:pt x="9143" y="19847"/>
                    <a:pt x="9169" y="19817"/>
                    <a:pt x="9166" y="19785"/>
                  </a:cubicBezTo>
                  <a:lnTo>
                    <a:pt x="8947" y="17325"/>
                  </a:lnTo>
                  <a:cubicBezTo>
                    <a:pt x="8945" y="17296"/>
                    <a:pt x="8920" y="17272"/>
                    <a:pt x="8890" y="17272"/>
                  </a:cubicBezTo>
                  <a:lnTo>
                    <a:pt x="4127" y="17385"/>
                  </a:lnTo>
                  <a:lnTo>
                    <a:pt x="4127" y="17385"/>
                  </a:lnTo>
                  <a:lnTo>
                    <a:pt x="4157" y="16900"/>
                  </a:lnTo>
                  <a:cubicBezTo>
                    <a:pt x="4159" y="16891"/>
                    <a:pt x="4157" y="16883"/>
                    <a:pt x="4155" y="16876"/>
                  </a:cubicBezTo>
                  <a:lnTo>
                    <a:pt x="4091" y="16708"/>
                  </a:lnTo>
                  <a:lnTo>
                    <a:pt x="4091" y="16708"/>
                  </a:lnTo>
                  <a:cubicBezTo>
                    <a:pt x="4238" y="16710"/>
                    <a:pt x="4395" y="16715"/>
                    <a:pt x="4557" y="16717"/>
                  </a:cubicBezTo>
                  <a:cubicBezTo>
                    <a:pt x="4601" y="16732"/>
                    <a:pt x="4648" y="16746"/>
                    <a:pt x="4697" y="16761"/>
                  </a:cubicBezTo>
                  <a:cubicBezTo>
                    <a:pt x="4702" y="16763"/>
                    <a:pt x="4708" y="16764"/>
                    <a:pt x="4713" y="16764"/>
                  </a:cubicBezTo>
                  <a:cubicBezTo>
                    <a:pt x="4737" y="16764"/>
                    <a:pt x="4760" y="16748"/>
                    <a:pt x="4767" y="16723"/>
                  </a:cubicBezTo>
                  <a:lnTo>
                    <a:pt x="4767" y="16719"/>
                  </a:lnTo>
                  <a:cubicBezTo>
                    <a:pt x="5046" y="16721"/>
                    <a:pt x="5343" y="16723"/>
                    <a:pt x="5654" y="16723"/>
                  </a:cubicBezTo>
                  <a:cubicBezTo>
                    <a:pt x="6868" y="16723"/>
                    <a:pt x="8299" y="16703"/>
                    <a:pt x="9673" y="16668"/>
                  </a:cubicBezTo>
                  <a:lnTo>
                    <a:pt x="9673" y="16668"/>
                  </a:lnTo>
                  <a:cubicBezTo>
                    <a:pt x="9588" y="16872"/>
                    <a:pt x="9554" y="17093"/>
                    <a:pt x="9573" y="17313"/>
                  </a:cubicBezTo>
                  <a:cubicBezTo>
                    <a:pt x="9596" y="17593"/>
                    <a:pt x="9705" y="17817"/>
                    <a:pt x="9898" y="17977"/>
                  </a:cubicBezTo>
                  <a:cubicBezTo>
                    <a:pt x="10192" y="18219"/>
                    <a:pt x="10594" y="18253"/>
                    <a:pt x="10803" y="18253"/>
                  </a:cubicBezTo>
                  <a:cubicBezTo>
                    <a:pt x="10809" y="19081"/>
                    <a:pt x="10975" y="20086"/>
                    <a:pt x="10975" y="20086"/>
                  </a:cubicBezTo>
                  <a:cubicBezTo>
                    <a:pt x="10975" y="20086"/>
                    <a:pt x="11512" y="20140"/>
                    <a:pt x="11813" y="20140"/>
                  </a:cubicBezTo>
                  <a:cubicBezTo>
                    <a:pt x="11888" y="20140"/>
                    <a:pt x="11948" y="20137"/>
                    <a:pt x="11982" y="20128"/>
                  </a:cubicBezTo>
                  <a:cubicBezTo>
                    <a:pt x="12150" y="20088"/>
                    <a:pt x="12039" y="19300"/>
                    <a:pt x="12039" y="19300"/>
                  </a:cubicBezTo>
                  <a:lnTo>
                    <a:pt x="12039" y="19300"/>
                  </a:lnTo>
                  <a:lnTo>
                    <a:pt x="15483" y="19326"/>
                  </a:lnTo>
                  <a:lnTo>
                    <a:pt x="15651" y="19915"/>
                  </a:lnTo>
                  <a:cubicBezTo>
                    <a:pt x="15651" y="19915"/>
                    <a:pt x="15888" y="19926"/>
                    <a:pt x="16139" y="19926"/>
                  </a:cubicBezTo>
                  <a:cubicBezTo>
                    <a:pt x="16383" y="19926"/>
                    <a:pt x="16640" y="19916"/>
                    <a:pt x="16702" y="19875"/>
                  </a:cubicBezTo>
                  <a:cubicBezTo>
                    <a:pt x="16830" y="19790"/>
                    <a:pt x="16619" y="17474"/>
                    <a:pt x="16409" y="17095"/>
                  </a:cubicBezTo>
                  <a:cubicBezTo>
                    <a:pt x="16348" y="16986"/>
                    <a:pt x="15879" y="16947"/>
                    <a:pt x="15244" y="16947"/>
                  </a:cubicBezTo>
                  <a:cubicBezTo>
                    <a:pt x="13680" y="16947"/>
                    <a:pt x="11105" y="17183"/>
                    <a:pt x="11105" y="17183"/>
                  </a:cubicBezTo>
                  <a:cubicBezTo>
                    <a:pt x="10886" y="17230"/>
                    <a:pt x="10811" y="17642"/>
                    <a:pt x="10805" y="18140"/>
                  </a:cubicBezTo>
                  <a:cubicBezTo>
                    <a:pt x="10614" y="18140"/>
                    <a:pt x="10237" y="18108"/>
                    <a:pt x="9973" y="17891"/>
                  </a:cubicBezTo>
                  <a:cubicBezTo>
                    <a:pt x="9805" y="17751"/>
                    <a:pt x="9707" y="17553"/>
                    <a:pt x="9688" y="17304"/>
                  </a:cubicBezTo>
                  <a:cubicBezTo>
                    <a:pt x="9667" y="17085"/>
                    <a:pt x="9705" y="16863"/>
                    <a:pt x="9798" y="16666"/>
                  </a:cubicBezTo>
                  <a:cubicBezTo>
                    <a:pt x="10982" y="16634"/>
                    <a:pt x="12116" y="16593"/>
                    <a:pt x="13021" y="16546"/>
                  </a:cubicBezTo>
                  <a:cubicBezTo>
                    <a:pt x="13040" y="16576"/>
                    <a:pt x="13061" y="16606"/>
                    <a:pt x="13082" y="16634"/>
                  </a:cubicBezTo>
                  <a:cubicBezTo>
                    <a:pt x="13263" y="16844"/>
                    <a:pt x="13628" y="16928"/>
                    <a:pt x="14053" y="16928"/>
                  </a:cubicBezTo>
                  <a:cubicBezTo>
                    <a:pt x="14820" y="16928"/>
                    <a:pt x="15778" y="16654"/>
                    <a:pt x="16185" y="16357"/>
                  </a:cubicBezTo>
                  <a:cubicBezTo>
                    <a:pt x="16679" y="15995"/>
                    <a:pt x="15540" y="13318"/>
                    <a:pt x="14819" y="11743"/>
                  </a:cubicBezTo>
                  <a:cubicBezTo>
                    <a:pt x="14806" y="11658"/>
                    <a:pt x="14795" y="11573"/>
                    <a:pt x="14781" y="11492"/>
                  </a:cubicBezTo>
                  <a:cubicBezTo>
                    <a:pt x="14853" y="11469"/>
                    <a:pt x="14893" y="11454"/>
                    <a:pt x="14893" y="11454"/>
                  </a:cubicBezTo>
                  <a:cubicBezTo>
                    <a:pt x="14893" y="11454"/>
                    <a:pt x="14642" y="10192"/>
                    <a:pt x="14346" y="10107"/>
                  </a:cubicBezTo>
                  <a:cubicBezTo>
                    <a:pt x="14332" y="10103"/>
                    <a:pt x="14313" y="10101"/>
                    <a:pt x="14291" y="10101"/>
                  </a:cubicBezTo>
                  <a:cubicBezTo>
                    <a:pt x="14229" y="10101"/>
                    <a:pt x="14139" y="10116"/>
                    <a:pt x="14031" y="10145"/>
                  </a:cubicBezTo>
                  <a:cubicBezTo>
                    <a:pt x="13870" y="9692"/>
                    <a:pt x="13714" y="9372"/>
                    <a:pt x="13589" y="9306"/>
                  </a:cubicBezTo>
                  <a:cubicBezTo>
                    <a:pt x="13493" y="9117"/>
                    <a:pt x="13380" y="8936"/>
                    <a:pt x="13255" y="8768"/>
                  </a:cubicBezTo>
                  <a:cubicBezTo>
                    <a:pt x="13648" y="8134"/>
                    <a:pt x="13925" y="7546"/>
                    <a:pt x="13925" y="7287"/>
                  </a:cubicBezTo>
                  <a:cubicBezTo>
                    <a:pt x="13923" y="7093"/>
                    <a:pt x="13853" y="6906"/>
                    <a:pt x="13727" y="6759"/>
                  </a:cubicBezTo>
                  <a:cubicBezTo>
                    <a:pt x="13740" y="6738"/>
                    <a:pt x="13755" y="6719"/>
                    <a:pt x="13770" y="6697"/>
                  </a:cubicBezTo>
                  <a:cubicBezTo>
                    <a:pt x="14261" y="5903"/>
                    <a:pt x="14378" y="4067"/>
                    <a:pt x="13851" y="2724"/>
                  </a:cubicBezTo>
                  <a:lnTo>
                    <a:pt x="13851" y="2724"/>
                  </a:lnTo>
                  <a:cubicBezTo>
                    <a:pt x="13914" y="2732"/>
                    <a:pt x="13978" y="2739"/>
                    <a:pt x="14042" y="2739"/>
                  </a:cubicBezTo>
                  <a:cubicBezTo>
                    <a:pt x="14593" y="2739"/>
                    <a:pt x="15091" y="2409"/>
                    <a:pt x="15304" y="1902"/>
                  </a:cubicBezTo>
                  <a:cubicBezTo>
                    <a:pt x="15519" y="1396"/>
                    <a:pt x="15408" y="811"/>
                    <a:pt x="15025" y="415"/>
                  </a:cubicBezTo>
                  <a:cubicBezTo>
                    <a:pt x="14763" y="146"/>
                    <a:pt x="14408" y="1"/>
                    <a:pt x="14045" y="1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7"/>
            <p:cNvSpPr/>
            <p:nvPr/>
          </p:nvSpPr>
          <p:spPr>
            <a:xfrm>
              <a:off x="7538675" y="3604438"/>
              <a:ext cx="784904" cy="747752"/>
            </a:xfrm>
            <a:custGeom>
              <a:avLst/>
              <a:gdLst/>
              <a:ahLst/>
              <a:cxnLst/>
              <a:rect l="l" t="t" r="r" b="b"/>
              <a:pathLst>
                <a:path w="7183" h="6843" extrusionOk="0">
                  <a:moveTo>
                    <a:pt x="6464" y="1"/>
                  </a:moveTo>
                  <a:cubicBezTo>
                    <a:pt x="5387" y="1"/>
                    <a:pt x="3413" y="147"/>
                    <a:pt x="2752" y="1169"/>
                  </a:cubicBezTo>
                  <a:cubicBezTo>
                    <a:pt x="1852" y="2561"/>
                    <a:pt x="0" y="5313"/>
                    <a:pt x="379" y="5971"/>
                  </a:cubicBezTo>
                  <a:cubicBezTo>
                    <a:pt x="747" y="6610"/>
                    <a:pt x="1560" y="6843"/>
                    <a:pt x="2388" y="6843"/>
                  </a:cubicBezTo>
                  <a:cubicBezTo>
                    <a:pt x="3361" y="6843"/>
                    <a:pt x="4355" y="6521"/>
                    <a:pt x="4674" y="6158"/>
                  </a:cubicBezTo>
                  <a:cubicBezTo>
                    <a:pt x="5263" y="5483"/>
                    <a:pt x="7183" y="24"/>
                    <a:pt x="7183" y="24"/>
                  </a:cubicBezTo>
                  <a:cubicBezTo>
                    <a:pt x="7183" y="24"/>
                    <a:pt x="6896" y="1"/>
                    <a:pt x="64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37"/>
            <p:cNvSpPr/>
            <p:nvPr/>
          </p:nvSpPr>
          <p:spPr>
            <a:xfrm>
              <a:off x="8495571" y="2636609"/>
              <a:ext cx="630612" cy="734639"/>
            </a:xfrm>
            <a:custGeom>
              <a:avLst/>
              <a:gdLst/>
              <a:ahLst/>
              <a:cxnLst/>
              <a:rect l="l" t="t" r="r" b="b"/>
              <a:pathLst>
                <a:path w="5771" h="6723" extrusionOk="0">
                  <a:moveTo>
                    <a:pt x="2503" y="1"/>
                  </a:moveTo>
                  <a:cubicBezTo>
                    <a:pt x="1041" y="1"/>
                    <a:pt x="1" y="739"/>
                    <a:pt x="1" y="739"/>
                  </a:cubicBezTo>
                  <a:cubicBezTo>
                    <a:pt x="1" y="739"/>
                    <a:pt x="384" y="4949"/>
                    <a:pt x="1182" y="6045"/>
                  </a:cubicBezTo>
                  <a:cubicBezTo>
                    <a:pt x="1520" y="6508"/>
                    <a:pt x="2124" y="6723"/>
                    <a:pt x="2764" y="6723"/>
                  </a:cubicBezTo>
                  <a:cubicBezTo>
                    <a:pt x="3635" y="6723"/>
                    <a:pt x="4575" y="6327"/>
                    <a:pt x="5013" y="5623"/>
                  </a:cubicBezTo>
                  <a:cubicBezTo>
                    <a:pt x="5770" y="4402"/>
                    <a:pt x="5645" y="697"/>
                    <a:pt x="3623" y="150"/>
                  </a:cubicBezTo>
                  <a:cubicBezTo>
                    <a:pt x="3231" y="43"/>
                    <a:pt x="2854" y="1"/>
                    <a:pt x="25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37"/>
            <p:cNvSpPr/>
            <p:nvPr/>
          </p:nvSpPr>
          <p:spPr>
            <a:xfrm>
              <a:off x="8123062" y="2662070"/>
              <a:ext cx="648642" cy="628426"/>
            </a:xfrm>
            <a:custGeom>
              <a:avLst/>
              <a:gdLst/>
              <a:ahLst/>
              <a:cxnLst/>
              <a:rect l="l" t="t" r="r" b="b"/>
              <a:pathLst>
                <a:path w="5936" h="5751" extrusionOk="0">
                  <a:moveTo>
                    <a:pt x="3271" y="0"/>
                  </a:moveTo>
                  <a:cubicBezTo>
                    <a:pt x="2703" y="0"/>
                    <a:pt x="2037" y="113"/>
                    <a:pt x="1431" y="506"/>
                  </a:cubicBezTo>
                  <a:cubicBezTo>
                    <a:pt x="0" y="1432"/>
                    <a:pt x="337" y="4758"/>
                    <a:pt x="1348" y="5643"/>
                  </a:cubicBezTo>
                  <a:cubicBezTo>
                    <a:pt x="1432" y="5717"/>
                    <a:pt x="1516" y="5751"/>
                    <a:pt x="1601" y="5751"/>
                  </a:cubicBezTo>
                  <a:cubicBezTo>
                    <a:pt x="2535" y="5751"/>
                    <a:pt x="3515" y="1664"/>
                    <a:pt x="4674" y="1432"/>
                  </a:cubicBezTo>
                  <a:cubicBezTo>
                    <a:pt x="5936" y="1179"/>
                    <a:pt x="4631" y="210"/>
                    <a:pt x="4631" y="210"/>
                  </a:cubicBezTo>
                  <a:cubicBezTo>
                    <a:pt x="4631" y="210"/>
                    <a:pt x="4043" y="0"/>
                    <a:pt x="32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7"/>
            <p:cNvSpPr/>
            <p:nvPr/>
          </p:nvSpPr>
          <p:spPr>
            <a:xfrm>
              <a:off x="7857750" y="2784236"/>
              <a:ext cx="1301435" cy="1538994"/>
            </a:xfrm>
            <a:custGeom>
              <a:avLst/>
              <a:gdLst/>
              <a:ahLst/>
              <a:cxnLst/>
              <a:rect l="l" t="t" r="r" b="b"/>
              <a:pathLst>
                <a:path w="11910" h="14084" extrusionOk="0">
                  <a:moveTo>
                    <a:pt x="6079" y="1"/>
                  </a:moveTo>
                  <a:cubicBezTo>
                    <a:pt x="5523" y="1"/>
                    <a:pt x="5058" y="56"/>
                    <a:pt x="4880" y="216"/>
                  </a:cubicBezTo>
                  <a:cubicBezTo>
                    <a:pt x="4308" y="729"/>
                    <a:pt x="3092" y="4091"/>
                    <a:pt x="3908" y="5092"/>
                  </a:cubicBezTo>
                  <a:cubicBezTo>
                    <a:pt x="4625" y="5973"/>
                    <a:pt x="5831" y="5664"/>
                    <a:pt x="5716" y="6007"/>
                  </a:cubicBezTo>
                  <a:cubicBezTo>
                    <a:pt x="5602" y="6349"/>
                    <a:pt x="5621" y="7245"/>
                    <a:pt x="5278" y="7418"/>
                  </a:cubicBezTo>
                  <a:cubicBezTo>
                    <a:pt x="4935" y="7588"/>
                    <a:pt x="1660" y="8103"/>
                    <a:pt x="1432" y="8560"/>
                  </a:cubicBezTo>
                  <a:cubicBezTo>
                    <a:pt x="1203" y="9018"/>
                    <a:pt x="0" y="13934"/>
                    <a:pt x="0" y="13934"/>
                  </a:cubicBezTo>
                  <a:cubicBezTo>
                    <a:pt x="0" y="13934"/>
                    <a:pt x="3782" y="14084"/>
                    <a:pt x="7053" y="14084"/>
                  </a:cubicBezTo>
                  <a:cubicBezTo>
                    <a:pt x="9502" y="14084"/>
                    <a:pt x="11664" y="14000"/>
                    <a:pt x="11737" y="13706"/>
                  </a:cubicBezTo>
                  <a:cubicBezTo>
                    <a:pt x="11909" y="13019"/>
                    <a:pt x="11605" y="8086"/>
                    <a:pt x="11318" y="7914"/>
                  </a:cubicBezTo>
                  <a:cubicBezTo>
                    <a:pt x="11033" y="7741"/>
                    <a:pt x="7908" y="7647"/>
                    <a:pt x="7851" y="7360"/>
                  </a:cubicBezTo>
                  <a:cubicBezTo>
                    <a:pt x="7794" y="7075"/>
                    <a:pt x="8079" y="6160"/>
                    <a:pt x="8079" y="6160"/>
                  </a:cubicBezTo>
                  <a:cubicBezTo>
                    <a:pt x="8079" y="6160"/>
                    <a:pt x="10367" y="729"/>
                    <a:pt x="8994" y="271"/>
                  </a:cubicBezTo>
                  <a:cubicBezTo>
                    <a:pt x="8994" y="271"/>
                    <a:pt x="7312" y="1"/>
                    <a:pt x="6079" y="1"/>
                  </a:cubicBezTo>
                  <a:close/>
                </a:path>
              </a:pathLst>
            </a:custGeom>
            <a:solidFill>
              <a:srgbClr val="E47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7"/>
            <p:cNvSpPr/>
            <p:nvPr/>
          </p:nvSpPr>
          <p:spPr>
            <a:xfrm>
              <a:off x="8405422" y="3040700"/>
              <a:ext cx="136591" cy="165766"/>
            </a:xfrm>
            <a:custGeom>
              <a:avLst/>
              <a:gdLst/>
              <a:ahLst/>
              <a:cxnLst/>
              <a:rect l="l" t="t" r="r" b="b"/>
              <a:pathLst>
                <a:path w="1250" h="1517" extrusionOk="0">
                  <a:moveTo>
                    <a:pt x="1168" y="1"/>
                  </a:moveTo>
                  <a:cubicBezTo>
                    <a:pt x="1156" y="1"/>
                    <a:pt x="1143" y="5"/>
                    <a:pt x="1130" y="16"/>
                  </a:cubicBezTo>
                  <a:cubicBezTo>
                    <a:pt x="790" y="316"/>
                    <a:pt x="0" y="1034"/>
                    <a:pt x="51" y="1231"/>
                  </a:cubicBezTo>
                  <a:cubicBezTo>
                    <a:pt x="60" y="1268"/>
                    <a:pt x="89" y="1293"/>
                    <a:pt x="126" y="1302"/>
                  </a:cubicBezTo>
                  <a:cubicBezTo>
                    <a:pt x="377" y="1357"/>
                    <a:pt x="830" y="1512"/>
                    <a:pt x="834" y="1514"/>
                  </a:cubicBezTo>
                  <a:cubicBezTo>
                    <a:pt x="841" y="1514"/>
                    <a:pt x="847" y="1517"/>
                    <a:pt x="853" y="1517"/>
                  </a:cubicBezTo>
                  <a:cubicBezTo>
                    <a:pt x="917" y="1517"/>
                    <a:pt x="932" y="1427"/>
                    <a:pt x="873" y="1406"/>
                  </a:cubicBezTo>
                  <a:cubicBezTo>
                    <a:pt x="853" y="1400"/>
                    <a:pt x="424" y="1253"/>
                    <a:pt x="164" y="1193"/>
                  </a:cubicBezTo>
                  <a:cubicBezTo>
                    <a:pt x="194" y="1057"/>
                    <a:pt x="717" y="531"/>
                    <a:pt x="1205" y="101"/>
                  </a:cubicBezTo>
                  <a:cubicBezTo>
                    <a:pt x="1250" y="61"/>
                    <a:pt x="1214" y="1"/>
                    <a:pt x="11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7"/>
            <p:cNvSpPr/>
            <p:nvPr/>
          </p:nvSpPr>
          <p:spPr>
            <a:xfrm>
              <a:off x="8585174" y="3022779"/>
              <a:ext cx="107633" cy="120418"/>
            </a:xfrm>
            <a:custGeom>
              <a:avLst/>
              <a:gdLst/>
              <a:ahLst/>
              <a:cxnLst/>
              <a:rect l="l" t="t" r="r" b="b"/>
              <a:pathLst>
                <a:path w="985" h="1102" extrusionOk="0">
                  <a:moveTo>
                    <a:pt x="277" y="1"/>
                  </a:moveTo>
                  <a:cubicBezTo>
                    <a:pt x="254" y="1"/>
                    <a:pt x="230" y="14"/>
                    <a:pt x="224" y="46"/>
                  </a:cubicBezTo>
                  <a:cubicBezTo>
                    <a:pt x="153" y="312"/>
                    <a:pt x="0" y="944"/>
                    <a:pt x="92" y="1068"/>
                  </a:cubicBezTo>
                  <a:cubicBezTo>
                    <a:pt x="107" y="1087"/>
                    <a:pt x="132" y="1100"/>
                    <a:pt x="158" y="1102"/>
                  </a:cubicBezTo>
                  <a:lnTo>
                    <a:pt x="160" y="1102"/>
                  </a:lnTo>
                  <a:cubicBezTo>
                    <a:pt x="319" y="1102"/>
                    <a:pt x="766" y="580"/>
                    <a:pt x="951" y="353"/>
                  </a:cubicBezTo>
                  <a:cubicBezTo>
                    <a:pt x="985" y="310"/>
                    <a:pt x="947" y="260"/>
                    <a:pt x="906" y="260"/>
                  </a:cubicBezTo>
                  <a:cubicBezTo>
                    <a:pt x="892" y="260"/>
                    <a:pt x="877" y="266"/>
                    <a:pt x="864" y="280"/>
                  </a:cubicBezTo>
                  <a:cubicBezTo>
                    <a:pt x="605" y="593"/>
                    <a:pt x="283" y="934"/>
                    <a:pt x="177" y="980"/>
                  </a:cubicBezTo>
                  <a:cubicBezTo>
                    <a:pt x="153" y="872"/>
                    <a:pt x="236" y="442"/>
                    <a:pt x="334" y="76"/>
                  </a:cubicBezTo>
                  <a:cubicBezTo>
                    <a:pt x="348" y="30"/>
                    <a:pt x="312" y="1"/>
                    <a:pt x="2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7"/>
            <p:cNvSpPr/>
            <p:nvPr/>
          </p:nvSpPr>
          <p:spPr>
            <a:xfrm>
              <a:off x="8351878" y="2971530"/>
              <a:ext cx="92772" cy="111239"/>
            </a:xfrm>
            <a:custGeom>
              <a:avLst/>
              <a:gdLst/>
              <a:ahLst/>
              <a:cxnLst/>
              <a:rect l="l" t="t" r="r" b="b"/>
              <a:pathLst>
                <a:path w="849" h="1018" extrusionOk="0">
                  <a:moveTo>
                    <a:pt x="284" y="1"/>
                  </a:moveTo>
                  <a:cubicBezTo>
                    <a:pt x="262" y="1"/>
                    <a:pt x="240" y="13"/>
                    <a:pt x="230" y="43"/>
                  </a:cubicBezTo>
                  <a:cubicBezTo>
                    <a:pt x="192" y="168"/>
                    <a:pt x="1" y="813"/>
                    <a:pt x="62" y="966"/>
                  </a:cubicBezTo>
                  <a:cubicBezTo>
                    <a:pt x="71" y="994"/>
                    <a:pt x="96" y="1013"/>
                    <a:pt x="126" y="1017"/>
                  </a:cubicBezTo>
                  <a:lnTo>
                    <a:pt x="133" y="1017"/>
                  </a:lnTo>
                  <a:cubicBezTo>
                    <a:pt x="237" y="1017"/>
                    <a:pt x="467" y="754"/>
                    <a:pt x="820" y="234"/>
                  </a:cubicBezTo>
                  <a:cubicBezTo>
                    <a:pt x="849" y="189"/>
                    <a:pt x="810" y="145"/>
                    <a:pt x="770" y="145"/>
                  </a:cubicBezTo>
                  <a:cubicBezTo>
                    <a:pt x="753" y="145"/>
                    <a:pt x="737" y="152"/>
                    <a:pt x="724" y="170"/>
                  </a:cubicBezTo>
                  <a:cubicBezTo>
                    <a:pt x="522" y="470"/>
                    <a:pt x="267" y="802"/>
                    <a:pt x="162" y="885"/>
                  </a:cubicBezTo>
                  <a:cubicBezTo>
                    <a:pt x="158" y="754"/>
                    <a:pt x="243" y="392"/>
                    <a:pt x="341" y="75"/>
                  </a:cubicBezTo>
                  <a:cubicBezTo>
                    <a:pt x="354" y="31"/>
                    <a:pt x="319" y="1"/>
                    <a:pt x="2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7"/>
            <p:cNvSpPr/>
            <p:nvPr/>
          </p:nvSpPr>
          <p:spPr>
            <a:xfrm>
              <a:off x="8416895" y="3210837"/>
              <a:ext cx="132875" cy="118670"/>
            </a:xfrm>
            <a:custGeom>
              <a:avLst/>
              <a:gdLst/>
              <a:ahLst/>
              <a:cxnLst/>
              <a:rect l="l" t="t" r="r" b="b"/>
              <a:pathLst>
                <a:path w="1216" h="1086" extrusionOk="0">
                  <a:moveTo>
                    <a:pt x="63" y="1"/>
                  </a:moveTo>
                  <a:cubicBezTo>
                    <a:pt x="32" y="1"/>
                    <a:pt x="1" y="24"/>
                    <a:pt x="6" y="66"/>
                  </a:cubicBezTo>
                  <a:cubicBezTo>
                    <a:pt x="114" y="728"/>
                    <a:pt x="276" y="1062"/>
                    <a:pt x="499" y="1085"/>
                  </a:cubicBezTo>
                  <a:lnTo>
                    <a:pt x="525" y="1085"/>
                  </a:lnTo>
                  <a:cubicBezTo>
                    <a:pt x="866" y="1085"/>
                    <a:pt x="1168" y="334"/>
                    <a:pt x="1202" y="249"/>
                  </a:cubicBezTo>
                  <a:cubicBezTo>
                    <a:pt x="1215" y="204"/>
                    <a:pt x="1180" y="172"/>
                    <a:pt x="1146" y="172"/>
                  </a:cubicBezTo>
                  <a:cubicBezTo>
                    <a:pt x="1126" y="172"/>
                    <a:pt x="1106" y="183"/>
                    <a:pt x="1095" y="206"/>
                  </a:cubicBezTo>
                  <a:cubicBezTo>
                    <a:pt x="979" y="506"/>
                    <a:pt x="719" y="973"/>
                    <a:pt x="525" y="973"/>
                  </a:cubicBezTo>
                  <a:cubicBezTo>
                    <a:pt x="521" y="973"/>
                    <a:pt x="516" y="973"/>
                    <a:pt x="512" y="973"/>
                  </a:cubicBezTo>
                  <a:cubicBezTo>
                    <a:pt x="421" y="962"/>
                    <a:pt x="248" y="830"/>
                    <a:pt x="119" y="47"/>
                  </a:cubicBezTo>
                  <a:cubicBezTo>
                    <a:pt x="112" y="15"/>
                    <a:pt x="88" y="1"/>
                    <a:pt x="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7"/>
            <p:cNvSpPr/>
            <p:nvPr/>
          </p:nvSpPr>
          <p:spPr>
            <a:xfrm>
              <a:off x="8753672" y="3147350"/>
              <a:ext cx="193194" cy="222697"/>
            </a:xfrm>
            <a:custGeom>
              <a:avLst/>
              <a:gdLst/>
              <a:ahLst/>
              <a:cxnLst/>
              <a:rect l="l" t="t" r="r" b="b"/>
              <a:pathLst>
                <a:path w="1768" h="2038" extrusionOk="0">
                  <a:moveTo>
                    <a:pt x="1082" y="1"/>
                  </a:moveTo>
                  <a:cubicBezTo>
                    <a:pt x="713" y="1"/>
                    <a:pt x="282" y="664"/>
                    <a:pt x="282" y="664"/>
                  </a:cubicBezTo>
                  <a:cubicBezTo>
                    <a:pt x="282" y="664"/>
                    <a:pt x="0" y="2037"/>
                    <a:pt x="718" y="2037"/>
                  </a:cubicBezTo>
                  <a:cubicBezTo>
                    <a:pt x="725" y="2037"/>
                    <a:pt x="732" y="2037"/>
                    <a:pt x="740" y="2037"/>
                  </a:cubicBezTo>
                  <a:cubicBezTo>
                    <a:pt x="1482" y="2007"/>
                    <a:pt x="1767" y="951"/>
                    <a:pt x="1395" y="236"/>
                  </a:cubicBezTo>
                  <a:cubicBezTo>
                    <a:pt x="1307" y="66"/>
                    <a:pt x="1197" y="1"/>
                    <a:pt x="1082" y="1"/>
                  </a:cubicBezTo>
                  <a:close/>
                </a:path>
              </a:pathLst>
            </a:custGeom>
            <a:solidFill>
              <a:srgbClr val="E47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7"/>
            <p:cNvSpPr/>
            <p:nvPr/>
          </p:nvSpPr>
          <p:spPr>
            <a:xfrm>
              <a:off x="8817487" y="3219907"/>
              <a:ext cx="79550" cy="84468"/>
            </a:xfrm>
            <a:custGeom>
              <a:avLst/>
              <a:gdLst/>
              <a:ahLst/>
              <a:cxnLst/>
              <a:rect l="l" t="t" r="r" b="b"/>
              <a:pathLst>
                <a:path w="728" h="773" extrusionOk="0">
                  <a:moveTo>
                    <a:pt x="468" y="0"/>
                  </a:moveTo>
                  <a:cubicBezTo>
                    <a:pt x="311" y="0"/>
                    <a:pt x="117" y="434"/>
                    <a:pt x="15" y="694"/>
                  </a:cubicBezTo>
                  <a:cubicBezTo>
                    <a:pt x="0" y="732"/>
                    <a:pt x="28" y="773"/>
                    <a:pt x="68" y="773"/>
                  </a:cubicBezTo>
                  <a:cubicBezTo>
                    <a:pt x="92" y="773"/>
                    <a:pt x="113" y="758"/>
                    <a:pt x="121" y="736"/>
                  </a:cubicBezTo>
                  <a:cubicBezTo>
                    <a:pt x="247" y="417"/>
                    <a:pt x="409" y="126"/>
                    <a:pt x="468" y="115"/>
                  </a:cubicBezTo>
                  <a:cubicBezTo>
                    <a:pt x="522" y="115"/>
                    <a:pt x="588" y="300"/>
                    <a:pt x="611" y="466"/>
                  </a:cubicBezTo>
                  <a:cubicBezTo>
                    <a:pt x="617" y="495"/>
                    <a:pt x="643" y="515"/>
                    <a:pt x="673" y="515"/>
                  </a:cubicBezTo>
                  <a:cubicBezTo>
                    <a:pt x="674" y="515"/>
                    <a:pt x="675" y="515"/>
                    <a:pt x="677" y="515"/>
                  </a:cubicBezTo>
                  <a:cubicBezTo>
                    <a:pt x="707" y="509"/>
                    <a:pt x="728" y="481"/>
                    <a:pt x="724" y="449"/>
                  </a:cubicBezTo>
                  <a:cubicBezTo>
                    <a:pt x="709" y="345"/>
                    <a:pt x="647" y="0"/>
                    <a:pt x="4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7"/>
            <p:cNvSpPr/>
            <p:nvPr/>
          </p:nvSpPr>
          <p:spPr>
            <a:xfrm>
              <a:off x="8440170" y="3334206"/>
              <a:ext cx="274602" cy="107196"/>
            </a:xfrm>
            <a:custGeom>
              <a:avLst/>
              <a:gdLst/>
              <a:ahLst/>
              <a:cxnLst/>
              <a:rect l="l" t="t" r="r" b="b"/>
              <a:pathLst>
                <a:path w="2513" h="981" extrusionOk="0">
                  <a:moveTo>
                    <a:pt x="2435" y="0"/>
                  </a:moveTo>
                  <a:cubicBezTo>
                    <a:pt x="2417" y="0"/>
                    <a:pt x="2398" y="9"/>
                    <a:pt x="2387" y="31"/>
                  </a:cubicBezTo>
                  <a:cubicBezTo>
                    <a:pt x="2363" y="74"/>
                    <a:pt x="1897" y="868"/>
                    <a:pt x="921" y="868"/>
                  </a:cubicBezTo>
                  <a:cubicBezTo>
                    <a:pt x="681" y="868"/>
                    <a:pt x="410" y="820"/>
                    <a:pt x="108" y="701"/>
                  </a:cubicBezTo>
                  <a:cubicBezTo>
                    <a:pt x="99" y="697"/>
                    <a:pt x="90" y="696"/>
                    <a:pt x="83" y="696"/>
                  </a:cubicBezTo>
                  <a:cubicBezTo>
                    <a:pt x="26" y="696"/>
                    <a:pt x="0" y="785"/>
                    <a:pt x="67" y="808"/>
                  </a:cubicBezTo>
                  <a:cubicBezTo>
                    <a:pt x="378" y="931"/>
                    <a:pt x="659" y="980"/>
                    <a:pt x="910" y="980"/>
                  </a:cubicBezTo>
                  <a:cubicBezTo>
                    <a:pt x="1966" y="980"/>
                    <a:pt x="2481" y="99"/>
                    <a:pt x="2485" y="88"/>
                  </a:cubicBezTo>
                  <a:cubicBezTo>
                    <a:pt x="2512" y="42"/>
                    <a:pt x="2474" y="0"/>
                    <a:pt x="24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7"/>
            <p:cNvSpPr/>
            <p:nvPr/>
          </p:nvSpPr>
          <p:spPr>
            <a:xfrm>
              <a:off x="7818193" y="4412838"/>
              <a:ext cx="715844" cy="287496"/>
            </a:xfrm>
            <a:custGeom>
              <a:avLst/>
              <a:gdLst/>
              <a:ahLst/>
              <a:cxnLst/>
              <a:rect l="l" t="t" r="r" b="b"/>
              <a:pathLst>
                <a:path w="6551" h="2631" extrusionOk="0">
                  <a:moveTo>
                    <a:pt x="6334" y="1"/>
                  </a:moveTo>
                  <a:lnTo>
                    <a:pt x="15" y="152"/>
                  </a:lnTo>
                  <a:lnTo>
                    <a:pt x="0" y="2631"/>
                  </a:lnTo>
                  <a:lnTo>
                    <a:pt x="6551" y="2461"/>
                  </a:lnTo>
                  <a:lnTo>
                    <a:pt x="63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37"/>
            <p:cNvSpPr/>
            <p:nvPr/>
          </p:nvSpPr>
          <p:spPr>
            <a:xfrm>
              <a:off x="7811855" y="4406828"/>
              <a:ext cx="728957" cy="299844"/>
            </a:xfrm>
            <a:custGeom>
              <a:avLst/>
              <a:gdLst/>
              <a:ahLst/>
              <a:cxnLst/>
              <a:rect l="l" t="t" r="r" b="b"/>
              <a:pathLst>
                <a:path w="6671" h="2744" extrusionOk="0">
                  <a:moveTo>
                    <a:pt x="6339" y="115"/>
                  </a:moveTo>
                  <a:lnTo>
                    <a:pt x="6547" y="2460"/>
                  </a:lnTo>
                  <a:lnTo>
                    <a:pt x="116" y="2626"/>
                  </a:lnTo>
                  <a:lnTo>
                    <a:pt x="116" y="2626"/>
                  </a:lnTo>
                  <a:lnTo>
                    <a:pt x="131" y="262"/>
                  </a:lnTo>
                  <a:lnTo>
                    <a:pt x="6339" y="115"/>
                  </a:lnTo>
                  <a:close/>
                  <a:moveTo>
                    <a:pt x="6393" y="0"/>
                  </a:moveTo>
                  <a:cubicBezTo>
                    <a:pt x="6392" y="0"/>
                    <a:pt x="6391" y="0"/>
                    <a:pt x="6390" y="0"/>
                  </a:cubicBezTo>
                  <a:lnTo>
                    <a:pt x="71" y="149"/>
                  </a:lnTo>
                  <a:cubicBezTo>
                    <a:pt x="41" y="149"/>
                    <a:pt x="16" y="175"/>
                    <a:pt x="16" y="205"/>
                  </a:cubicBezTo>
                  <a:lnTo>
                    <a:pt x="3" y="2686"/>
                  </a:lnTo>
                  <a:cubicBezTo>
                    <a:pt x="1" y="2718"/>
                    <a:pt x="26" y="2743"/>
                    <a:pt x="58" y="2743"/>
                  </a:cubicBezTo>
                  <a:lnTo>
                    <a:pt x="61" y="2743"/>
                  </a:lnTo>
                  <a:lnTo>
                    <a:pt x="6611" y="2573"/>
                  </a:lnTo>
                  <a:cubicBezTo>
                    <a:pt x="6645" y="2573"/>
                    <a:pt x="6671" y="2546"/>
                    <a:pt x="6666" y="2511"/>
                  </a:cubicBezTo>
                  <a:lnTo>
                    <a:pt x="6447" y="53"/>
                  </a:lnTo>
                  <a:cubicBezTo>
                    <a:pt x="6445" y="23"/>
                    <a:pt x="6422" y="0"/>
                    <a:pt x="63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7"/>
            <p:cNvSpPr/>
            <p:nvPr/>
          </p:nvSpPr>
          <p:spPr>
            <a:xfrm>
              <a:off x="8522998" y="2660868"/>
              <a:ext cx="512269" cy="411630"/>
            </a:xfrm>
            <a:custGeom>
              <a:avLst/>
              <a:gdLst/>
              <a:ahLst/>
              <a:cxnLst/>
              <a:rect l="l" t="t" r="r" b="b"/>
              <a:pathLst>
                <a:path w="4688" h="3767" extrusionOk="0">
                  <a:moveTo>
                    <a:pt x="2131" y="0"/>
                  </a:moveTo>
                  <a:cubicBezTo>
                    <a:pt x="1777" y="0"/>
                    <a:pt x="1352" y="68"/>
                    <a:pt x="846" y="221"/>
                  </a:cubicBezTo>
                  <a:cubicBezTo>
                    <a:pt x="846" y="221"/>
                    <a:pt x="1" y="266"/>
                    <a:pt x="593" y="1907"/>
                  </a:cubicBezTo>
                  <a:cubicBezTo>
                    <a:pt x="1144" y="3439"/>
                    <a:pt x="1919" y="3767"/>
                    <a:pt x="2511" y="3767"/>
                  </a:cubicBezTo>
                  <a:cubicBezTo>
                    <a:pt x="2732" y="3767"/>
                    <a:pt x="2927" y="3721"/>
                    <a:pt x="3076" y="3675"/>
                  </a:cubicBezTo>
                  <a:cubicBezTo>
                    <a:pt x="3558" y="3528"/>
                    <a:pt x="4688" y="0"/>
                    <a:pt x="2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7"/>
            <p:cNvSpPr/>
            <p:nvPr/>
          </p:nvSpPr>
          <p:spPr>
            <a:xfrm>
              <a:off x="8923481" y="2519359"/>
              <a:ext cx="299188" cy="299188"/>
            </a:xfrm>
            <a:custGeom>
              <a:avLst/>
              <a:gdLst/>
              <a:ahLst/>
              <a:cxnLst/>
              <a:rect l="l" t="t" r="r" b="b"/>
              <a:pathLst>
                <a:path w="2738" h="2738" extrusionOk="0">
                  <a:moveTo>
                    <a:pt x="1369" y="1"/>
                  </a:moveTo>
                  <a:cubicBezTo>
                    <a:pt x="614" y="1"/>
                    <a:pt x="1" y="614"/>
                    <a:pt x="1" y="1369"/>
                  </a:cubicBezTo>
                  <a:cubicBezTo>
                    <a:pt x="1" y="2125"/>
                    <a:pt x="614" y="2738"/>
                    <a:pt x="1369" y="2738"/>
                  </a:cubicBezTo>
                  <a:cubicBezTo>
                    <a:pt x="2125" y="2738"/>
                    <a:pt x="2737" y="2125"/>
                    <a:pt x="2737" y="1369"/>
                  </a:cubicBezTo>
                  <a:cubicBezTo>
                    <a:pt x="2737" y="614"/>
                    <a:pt x="2125" y="1"/>
                    <a:pt x="13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7"/>
            <p:cNvSpPr/>
            <p:nvPr/>
          </p:nvSpPr>
          <p:spPr>
            <a:xfrm>
              <a:off x="7777762" y="3591216"/>
              <a:ext cx="1417483" cy="755619"/>
            </a:xfrm>
            <a:custGeom>
              <a:avLst/>
              <a:gdLst/>
              <a:ahLst/>
              <a:cxnLst/>
              <a:rect l="l" t="t" r="r" b="b"/>
              <a:pathLst>
                <a:path w="12972" h="6915" extrusionOk="0">
                  <a:moveTo>
                    <a:pt x="8688" y="1"/>
                  </a:moveTo>
                  <a:cubicBezTo>
                    <a:pt x="8064" y="1"/>
                    <a:pt x="7400" y="2572"/>
                    <a:pt x="6612" y="2572"/>
                  </a:cubicBezTo>
                  <a:cubicBezTo>
                    <a:pt x="5812" y="2572"/>
                    <a:pt x="5559" y="45"/>
                    <a:pt x="5559" y="45"/>
                  </a:cubicBezTo>
                  <a:cubicBezTo>
                    <a:pt x="5265" y="88"/>
                    <a:pt x="2007" y="256"/>
                    <a:pt x="1964" y="633"/>
                  </a:cubicBezTo>
                  <a:cubicBezTo>
                    <a:pt x="1922" y="1009"/>
                    <a:pt x="0" y="6487"/>
                    <a:pt x="421" y="6783"/>
                  </a:cubicBezTo>
                  <a:cubicBezTo>
                    <a:pt x="554" y="6876"/>
                    <a:pt x="1816" y="6914"/>
                    <a:pt x="3487" y="6914"/>
                  </a:cubicBezTo>
                  <a:cubicBezTo>
                    <a:pt x="7119" y="6914"/>
                    <a:pt x="12686" y="6733"/>
                    <a:pt x="12801" y="6530"/>
                  </a:cubicBezTo>
                  <a:cubicBezTo>
                    <a:pt x="12971" y="6236"/>
                    <a:pt x="12801" y="931"/>
                    <a:pt x="12212" y="509"/>
                  </a:cubicBezTo>
                  <a:cubicBezTo>
                    <a:pt x="11622" y="88"/>
                    <a:pt x="9349" y="88"/>
                    <a:pt x="8717" y="3"/>
                  </a:cubicBezTo>
                  <a:cubicBezTo>
                    <a:pt x="8707" y="2"/>
                    <a:pt x="8698" y="1"/>
                    <a:pt x="86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7"/>
            <p:cNvSpPr/>
            <p:nvPr/>
          </p:nvSpPr>
          <p:spPr>
            <a:xfrm>
              <a:off x="8198679" y="3591653"/>
              <a:ext cx="619357" cy="377099"/>
            </a:xfrm>
            <a:custGeom>
              <a:avLst/>
              <a:gdLst/>
              <a:ahLst/>
              <a:cxnLst/>
              <a:rect l="l" t="t" r="r" b="b"/>
              <a:pathLst>
                <a:path w="5668" h="3451" extrusionOk="0">
                  <a:moveTo>
                    <a:pt x="1869" y="1"/>
                  </a:moveTo>
                  <a:cubicBezTo>
                    <a:pt x="1739" y="1"/>
                    <a:pt x="0" y="40"/>
                    <a:pt x="445" y="2148"/>
                  </a:cubicBezTo>
                  <a:cubicBezTo>
                    <a:pt x="614" y="2948"/>
                    <a:pt x="913" y="3197"/>
                    <a:pt x="1230" y="3197"/>
                  </a:cubicBezTo>
                  <a:cubicBezTo>
                    <a:pt x="1753" y="3197"/>
                    <a:pt x="2325" y="2521"/>
                    <a:pt x="2450" y="2521"/>
                  </a:cubicBezTo>
                  <a:cubicBezTo>
                    <a:pt x="2457" y="2521"/>
                    <a:pt x="2463" y="2523"/>
                    <a:pt x="2467" y="2527"/>
                  </a:cubicBezTo>
                  <a:cubicBezTo>
                    <a:pt x="2580" y="2639"/>
                    <a:pt x="3458" y="3451"/>
                    <a:pt x="4126" y="3451"/>
                  </a:cubicBezTo>
                  <a:cubicBezTo>
                    <a:pt x="4209" y="3451"/>
                    <a:pt x="4288" y="3438"/>
                    <a:pt x="4363" y="3410"/>
                  </a:cubicBezTo>
                  <a:cubicBezTo>
                    <a:pt x="5035" y="3157"/>
                    <a:pt x="5667" y="716"/>
                    <a:pt x="4910" y="295"/>
                  </a:cubicBezTo>
                  <a:cubicBezTo>
                    <a:pt x="4830" y="250"/>
                    <a:pt x="4761" y="230"/>
                    <a:pt x="4699" y="230"/>
                  </a:cubicBezTo>
                  <a:cubicBezTo>
                    <a:pt x="4170" y="230"/>
                    <a:pt x="4174" y="1686"/>
                    <a:pt x="2931" y="2063"/>
                  </a:cubicBezTo>
                  <a:cubicBezTo>
                    <a:pt x="2822" y="2096"/>
                    <a:pt x="2724" y="2111"/>
                    <a:pt x="2635" y="2111"/>
                  </a:cubicBezTo>
                  <a:cubicBezTo>
                    <a:pt x="1591" y="2111"/>
                    <a:pt x="1877" y="1"/>
                    <a:pt x="1877" y="1"/>
                  </a:cubicBezTo>
                  <a:cubicBezTo>
                    <a:pt x="1877" y="1"/>
                    <a:pt x="1875" y="1"/>
                    <a:pt x="18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7"/>
            <p:cNvSpPr/>
            <p:nvPr/>
          </p:nvSpPr>
          <p:spPr>
            <a:xfrm>
              <a:off x="8563320" y="3201986"/>
              <a:ext cx="496971" cy="526256"/>
            </a:xfrm>
            <a:custGeom>
              <a:avLst/>
              <a:gdLst/>
              <a:ahLst/>
              <a:cxnLst/>
              <a:rect l="l" t="t" r="r" b="b"/>
              <a:pathLst>
                <a:path w="4548" h="4816" extrusionOk="0">
                  <a:moveTo>
                    <a:pt x="3424" y="1"/>
                  </a:moveTo>
                  <a:cubicBezTo>
                    <a:pt x="3230" y="1"/>
                    <a:pt x="2974" y="100"/>
                    <a:pt x="2779" y="532"/>
                  </a:cubicBezTo>
                  <a:cubicBezTo>
                    <a:pt x="2620" y="888"/>
                    <a:pt x="2275" y="1586"/>
                    <a:pt x="2569" y="1711"/>
                  </a:cubicBezTo>
                  <a:cubicBezTo>
                    <a:pt x="2865" y="1839"/>
                    <a:pt x="2990" y="1922"/>
                    <a:pt x="2865" y="2175"/>
                  </a:cubicBezTo>
                  <a:cubicBezTo>
                    <a:pt x="2737" y="2428"/>
                    <a:pt x="1937" y="3143"/>
                    <a:pt x="1686" y="3186"/>
                  </a:cubicBezTo>
                  <a:cubicBezTo>
                    <a:pt x="1675" y="3188"/>
                    <a:pt x="1665" y="3189"/>
                    <a:pt x="1655" y="3189"/>
                  </a:cubicBezTo>
                  <a:cubicBezTo>
                    <a:pt x="1412" y="3189"/>
                    <a:pt x="1174" y="2724"/>
                    <a:pt x="1054" y="2724"/>
                  </a:cubicBezTo>
                  <a:cubicBezTo>
                    <a:pt x="928" y="2724"/>
                    <a:pt x="0" y="3314"/>
                    <a:pt x="43" y="3650"/>
                  </a:cubicBezTo>
                  <a:cubicBezTo>
                    <a:pt x="81" y="3955"/>
                    <a:pt x="638" y="4815"/>
                    <a:pt x="1464" y="4815"/>
                  </a:cubicBezTo>
                  <a:cubicBezTo>
                    <a:pt x="1549" y="4815"/>
                    <a:pt x="1636" y="4806"/>
                    <a:pt x="1726" y="4786"/>
                  </a:cubicBezTo>
                  <a:cubicBezTo>
                    <a:pt x="2694" y="4576"/>
                    <a:pt x="4548" y="1713"/>
                    <a:pt x="4548" y="1039"/>
                  </a:cubicBezTo>
                  <a:cubicBezTo>
                    <a:pt x="4548" y="366"/>
                    <a:pt x="3705" y="70"/>
                    <a:pt x="3705" y="70"/>
                  </a:cubicBezTo>
                  <a:cubicBezTo>
                    <a:pt x="3705" y="70"/>
                    <a:pt x="3587" y="1"/>
                    <a:pt x="34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7"/>
            <p:cNvSpPr/>
            <p:nvPr/>
          </p:nvSpPr>
          <p:spPr>
            <a:xfrm>
              <a:off x="8747443" y="3419548"/>
              <a:ext cx="455666" cy="848938"/>
            </a:xfrm>
            <a:custGeom>
              <a:avLst/>
              <a:gdLst/>
              <a:ahLst/>
              <a:cxnLst/>
              <a:rect l="l" t="t" r="r" b="b"/>
              <a:pathLst>
                <a:path w="4170" h="7769" extrusionOk="0">
                  <a:moveTo>
                    <a:pt x="1427" y="0"/>
                  </a:moveTo>
                  <a:cubicBezTo>
                    <a:pt x="1386" y="0"/>
                    <a:pt x="1346" y="5"/>
                    <a:pt x="1305" y="16"/>
                  </a:cubicBezTo>
                  <a:cubicBezTo>
                    <a:pt x="673" y="184"/>
                    <a:pt x="1" y="776"/>
                    <a:pt x="1" y="984"/>
                  </a:cubicBezTo>
                  <a:cubicBezTo>
                    <a:pt x="1" y="1195"/>
                    <a:pt x="1222" y="1785"/>
                    <a:pt x="1305" y="2291"/>
                  </a:cubicBezTo>
                  <a:cubicBezTo>
                    <a:pt x="1390" y="2795"/>
                    <a:pt x="1011" y="7511"/>
                    <a:pt x="2273" y="7722"/>
                  </a:cubicBezTo>
                  <a:cubicBezTo>
                    <a:pt x="2464" y="7754"/>
                    <a:pt x="2637" y="7769"/>
                    <a:pt x="2793" y="7769"/>
                  </a:cubicBezTo>
                  <a:cubicBezTo>
                    <a:pt x="3669" y="7769"/>
                    <a:pt x="4012" y="7309"/>
                    <a:pt x="4085" y="6879"/>
                  </a:cubicBezTo>
                  <a:cubicBezTo>
                    <a:pt x="4170" y="6375"/>
                    <a:pt x="3074" y="1363"/>
                    <a:pt x="2527" y="1069"/>
                  </a:cubicBezTo>
                  <a:cubicBezTo>
                    <a:pt x="2527" y="1069"/>
                    <a:pt x="2011" y="0"/>
                    <a:pt x="1427" y="0"/>
                  </a:cubicBezTo>
                  <a:close/>
                </a:path>
              </a:pathLst>
            </a:custGeom>
            <a:solidFill>
              <a:srgbClr val="E47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7"/>
            <p:cNvSpPr/>
            <p:nvPr/>
          </p:nvSpPr>
          <p:spPr>
            <a:xfrm>
              <a:off x="8784159" y="3677978"/>
              <a:ext cx="592038" cy="691149"/>
            </a:xfrm>
            <a:custGeom>
              <a:avLst/>
              <a:gdLst/>
              <a:ahLst/>
              <a:cxnLst/>
              <a:rect l="l" t="t" r="r" b="b"/>
              <a:pathLst>
                <a:path w="5418" h="6325" extrusionOk="0">
                  <a:moveTo>
                    <a:pt x="2682" y="1"/>
                  </a:moveTo>
                  <a:cubicBezTo>
                    <a:pt x="2142" y="1"/>
                    <a:pt x="1095" y="809"/>
                    <a:pt x="1095" y="809"/>
                  </a:cubicBezTo>
                  <a:cubicBezTo>
                    <a:pt x="1" y="1231"/>
                    <a:pt x="1180" y="5440"/>
                    <a:pt x="1684" y="6030"/>
                  </a:cubicBezTo>
                  <a:cubicBezTo>
                    <a:pt x="1865" y="6240"/>
                    <a:pt x="2232" y="6324"/>
                    <a:pt x="2658" y="6324"/>
                  </a:cubicBezTo>
                  <a:cubicBezTo>
                    <a:pt x="3424" y="6324"/>
                    <a:pt x="4381" y="6052"/>
                    <a:pt x="4787" y="5755"/>
                  </a:cubicBezTo>
                  <a:cubicBezTo>
                    <a:pt x="5417" y="5291"/>
                    <a:pt x="3378" y="1037"/>
                    <a:pt x="2957" y="152"/>
                  </a:cubicBezTo>
                  <a:cubicBezTo>
                    <a:pt x="2906" y="44"/>
                    <a:pt x="2807" y="1"/>
                    <a:pt x="26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7"/>
            <p:cNvSpPr/>
            <p:nvPr/>
          </p:nvSpPr>
          <p:spPr>
            <a:xfrm>
              <a:off x="8834861" y="3623124"/>
              <a:ext cx="331314" cy="220730"/>
            </a:xfrm>
            <a:custGeom>
              <a:avLst/>
              <a:gdLst/>
              <a:ahLst/>
              <a:cxnLst/>
              <a:rect l="l" t="t" r="r" b="b"/>
              <a:pathLst>
                <a:path w="3032" h="2020" extrusionOk="0">
                  <a:moveTo>
                    <a:pt x="2430" y="1"/>
                  </a:moveTo>
                  <a:cubicBezTo>
                    <a:pt x="2016" y="1"/>
                    <a:pt x="380" y="724"/>
                    <a:pt x="380" y="724"/>
                  </a:cubicBezTo>
                  <a:cubicBezTo>
                    <a:pt x="1" y="932"/>
                    <a:pt x="84" y="1775"/>
                    <a:pt x="337" y="1986"/>
                  </a:cubicBezTo>
                  <a:cubicBezTo>
                    <a:pt x="365" y="2009"/>
                    <a:pt x="420" y="2020"/>
                    <a:pt x="496" y="2020"/>
                  </a:cubicBezTo>
                  <a:cubicBezTo>
                    <a:pt x="1103" y="2020"/>
                    <a:pt x="3031" y="1354"/>
                    <a:pt x="3031" y="1354"/>
                  </a:cubicBezTo>
                  <a:cubicBezTo>
                    <a:pt x="3031" y="1354"/>
                    <a:pt x="2780" y="92"/>
                    <a:pt x="2484" y="7"/>
                  </a:cubicBezTo>
                  <a:cubicBezTo>
                    <a:pt x="2470" y="3"/>
                    <a:pt x="2452" y="1"/>
                    <a:pt x="24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7"/>
            <p:cNvSpPr/>
            <p:nvPr/>
          </p:nvSpPr>
          <p:spPr>
            <a:xfrm>
              <a:off x="8687671" y="4371314"/>
              <a:ext cx="690056" cy="349235"/>
            </a:xfrm>
            <a:custGeom>
              <a:avLst/>
              <a:gdLst/>
              <a:ahLst/>
              <a:cxnLst/>
              <a:rect l="l" t="t" r="r" b="b"/>
              <a:pathLst>
                <a:path w="6315" h="3196" extrusionOk="0">
                  <a:moveTo>
                    <a:pt x="4717" y="1"/>
                  </a:moveTo>
                  <a:cubicBezTo>
                    <a:pt x="3151" y="1"/>
                    <a:pt x="590" y="234"/>
                    <a:pt x="590" y="234"/>
                  </a:cubicBezTo>
                  <a:cubicBezTo>
                    <a:pt x="1" y="359"/>
                    <a:pt x="462" y="3141"/>
                    <a:pt x="462" y="3141"/>
                  </a:cubicBezTo>
                  <a:cubicBezTo>
                    <a:pt x="462" y="3141"/>
                    <a:pt x="999" y="3195"/>
                    <a:pt x="1300" y="3195"/>
                  </a:cubicBezTo>
                  <a:cubicBezTo>
                    <a:pt x="1375" y="3195"/>
                    <a:pt x="1435" y="3192"/>
                    <a:pt x="1469" y="3183"/>
                  </a:cubicBezTo>
                  <a:cubicBezTo>
                    <a:pt x="1637" y="3141"/>
                    <a:pt x="1527" y="2356"/>
                    <a:pt x="1527" y="2356"/>
                  </a:cubicBezTo>
                  <a:lnTo>
                    <a:pt x="1527" y="2356"/>
                  </a:lnTo>
                  <a:lnTo>
                    <a:pt x="4968" y="2381"/>
                  </a:lnTo>
                  <a:lnTo>
                    <a:pt x="5136" y="2971"/>
                  </a:lnTo>
                  <a:cubicBezTo>
                    <a:pt x="5136" y="2971"/>
                    <a:pt x="5368" y="2981"/>
                    <a:pt x="5616" y="2981"/>
                  </a:cubicBezTo>
                  <a:cubicBezTo>
                    <a:pt x="5863" y="2981"/>
                    <a:pt x="6127" y="2971"/>
                    <a:pt x="6189" y="2928"/>
                  </a:cubicBezTo>
                  <a:cubicBezTo>
                    <a:pt x="6315" y="2845"/>
                    <a:pt x="6104" y="530"/>
                    <a:pt x="5896" y="151"/>
                  </a:cubicBezTo>
                  <a:cubicBezTo>
                    <a:pt x="5834" y="40"/>
                    <a:pt x="5359" y="1"/>
                    <a:pt x="47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7"/>
            <p:cNvSpPr/>
            <p:nvPr/>
          </p:nvSpPr>
          <p:spPr>
            <a:xfrm>
              <a:off x="8575121" y="3714257"/>
              <a:ext cx="204558" cy="799875"/>
            </a:xfrm>
            <a:custGeom>
              <a:avLst/>
              <a:gdLst/>
              <a:ahLst/>
              <a:cxnLst/>
              <a:rect l="l" t="t" r="r" b="b"/>
              <a:pathLst>
                <a:path w="1872" h="7320" extrusionOk="0">
                  <a:moveTo>
                    <a:pt x="1357" y="1588"/>
                  </a:moveTo>
                  <a:cubicBezTo>
                    <a:pt x="1428" y="1588"/>
                    <a:pt x="1495" y="1600"/>
                    <a:pt x="1556" y="1624"/>
                  </a:cubicBezTo>
                  <a:cubicBezTo>
                    <a:pt x="1684" y="1675"/>
                    <a:pt x="1756" y="1746"/>
                    <a:pt x="1756" y="1818"/>
                  </a:cubicBezTo>
                  <a:cubicBezTo>
                    <a:pt x="1756" y="1878"/>
                    <a:pt x="1701" y="1937"/>
                    <a:pt x="1616" y="1971"/>
                  </a:cubicBezTo>
                  <a:cubicBezTo>
                    <a:pt x="1567" y="1991"/>
                    <a:pt x="1509" y="2002"/>
                    <a:pt x="1442" y="2002"/>
                  </a:cubicBezTo>
                  <a:cubicBezTo>
                    <a:pt x="1282" y="2002"/>
                    <a:pt x="1078" y="1935"/>
                    <a:pt x="869" y="1750"/>
                  </a:cubicBezTo>
                  <a:cubicBezTo>
                    <a:pt x="1029" y="1646"/>
                    <a:pt x="1201" y="1588"/>
                    <a:pt x="1357" y="1588"/>
                  </a:cubicBezTo>
                  <a:close/>
                  <a:moveTo>
                    <a:pt x="1077" y="3316"/>
                  </a:moveTo>
                  <a:cubicBezTo>
                    <a:pt x="1113" y="3316"/>
                    <a:pt x="1142" y="3325"/>
                    <a:pt x="1163" y="3342"/>
                  </a:cubicBezTo>
                  <a:cubicBezTo>
                    <a:pt x="1197" y="3365"/>
                    <a:pt x="1212" y="3408"/>
                    <a:pt x="1201" y="3448"/>
                  </a:cubicBezTo>
                  <a:cubicBezTo>
                    <a:pt x="1188" y="3495"/>
                    <a:pt x="1135" y="3546"/>
                    <a:pt x="1048" y="3557"/>
                  </a:cubicBezTo>
                  <a:cubicBezTo>
                    <a:pt x="1039" y="3558"/>
                    <a:pt x="1028" y="3559"/>
                    <a:pt x="1015" y="3559"/>
                  </a:cubicBezTo>
                  <a:cubicBezTo>
                    <a:pt x="960" y="3559"/>
                    <a:pt x="863" y="3542"/>
                    <a:pt x="747" y="3453"/>
                  </a:cubicBezTo>
                  <a:lnTo>
                    <a:pt x="747" y="3453"/>
                  </a:lnTo>
                  <a:cubicBezTo>
                    <a:pt x="783" y="3426"/>
                    <a:pt x="818" y="3403"/>
                    <a:pt x="858" y="3382"/>
                  </a:cubicBezTo>
                  <a:cubicBezTo>
                    <a:pt x="941" y="3339"/>
                    <a:pt x="1018" y="3316"/>
                    <a:pt x="1077" y="3316"/>
                  </a:cubicBezTo>
                  <a:close/>
                  <a:moveTo>
                    <a:pt x="1038" y="5167"/>
                  </a:moveTo>
                  <a:cubicBezTo>
                    <a:pt x="1128" y="5167"/>
                    <a:pt x="1197" y="5200"/>
                    <a:pt x="1233" y="5264"/>
                  </a:cubicBezTo>
                  <a:cubicBezTo>
                    <a:pt x="1263" y="5315"/>
                    <a:pt x="1243" y="5340"/>
                    <a:pt x="1235" y="5349"/>
                  </a:cubicBezTo>
                  <a:cubicBezTo>
                    <a:pt x="1202" y="5389"/>
                    <a:pt x="1113" y="5416"/>
                    <a:pt x="999" y="5416"/>
                  </a:cubicBezTo>
                  <a:cubicBezTo>
                    <a:pt x="922" y="5416"/>
                    <a:pt x="834" y="5404"/>
                    <a:pt x="743" y="5376"/>
                  </a:cubicBezTo>
                  <a:cubicBezTo>
                    <a:pt x="705" y="5366"/>
                    <a:pt x="667" y="5351"/>
                    <a:pt x="631" y="5334"/>
                  </a:cubicBezTo>
                  <a:cubicBezTo>
                    <a:pt x="711" y="5270"/>
                    <a:pt x="801" y="5221"/>
                    <a:pt x="899" y="5189"/>
                  </a:cubicBezTo>
                  <a:cubicBezTo>
                    <a:pt x="949" y="5174"/>
                    <a:pt x="996" y="5167"/>
                    <a:pt x="1038" y="5167"/>
                  </a:cubicBezTo>
                  <a:close/>
                  <a:moveTo>
                    <a:pt x="1197" y="1"/>
                  </a:moveTo>
                  <a:cubicBezTo>
                    <a:pt x="1187" y="1"/>
                    <a:pt x="1176" y="4"/>
                    <a:pt x="1165" y="11"/>
                  </a:cubicBezTo>
                  <a:cubicBezTo>
                    <a:pt x="1137" y="30"/>
                    <a:pt x="499" y="516"/>
                    <a:pt x="450" y="1092"/>
                  </a:cubicBezTo>
                  <a:cubicBezTo>
                    <a:pt x="431" y="1329"/>
                    <a:pt x="511" y="1543"/>
                    <a:pt x="692" y="1737"/>
                  </a:cubicBezTo>
                  <a:cubicBezTo>
                    <a:pt x="622" y="1792"/>
                    <a:pt x="558" y="1854"/>
                    <a:pt x="501" y="1922"/>
                  </a:cubicBezTo>
                  <a:cubicBezTo>
                    <a:pt x="173" y="2307"/>
                    <a:pt x="116" y="2771"/>
                    <a:pt x="350" y="3159"/>
                  </a:cubicBezTo>
                  <a:cubicBezTo>
                    <a:pt x="409" y="3263"/>
                    <a:pt x="484" y="3361"/>
                    <a:pt x="567" y="3448"/>
                  </a:cubicBezTo>
                  <a:cubicBezTo>
                    <a:pt x="252" y="3725"/>
                    <a:pt x="1" y="4189"/>
                    <a:pt x="47" y="4693"/>
                  </a:cubicBezTo>
                  <a:cubicBezTo>
                    <a:pt x="67" y="4961"/>
                    <a:pt x="209" y="5206"/>
                    <a:pt x="435" y="5357"/>
                  </a:cubicBezTo>
                  <a:cubicBezTo>
                    <a:pt x="207" y="5591"/>
                    <a:pt x="52" y="5949"/>
                    <a:pt x="88" y="6377"/>
                  </a:cubicBezTo>
                  <a:cubicBezTo>
                    <a:pt x="111" y="6657"/>
                    <a:pt x="222" y="6883"/>
                    <a:pt x="416" y="7043"/>
                  </a:cubicBezTo>
                  <a:cubicBezTo>
                    <a:pt x="707" y="7283"/>
                    <a:pt x="1109" y="7319"/>
                    <a:pt x="1320" y="7319"/>
                  </a:cubicBezTo>
                  <a:cubicBezTo>
                    <a:pt x="1399" y="7319"/>
                    <a:pt x="1450" y="7315"/>
                    <a:pt x="1456" y="7315"/>
                  </a:cubicBezTo>
                  <a:cubicBezTo>
                    <a:pt x="1533" y="7313"/>
                    <a:pt x="1525" y="7201"/>
                    <a:pt x="1457" y="7201"/>
                  </a:cubicBezTo>
                  <a:cubicBezTo>
                    <a:pt x="1453" y="7201"/>
                    <a:pt x="1450" y="7202"/>
                    <a:pt x="1446" y="7202"/>
                  </a:cubicBezTo>
                  <a:cubicBezTo>
                    <a:pt x="1443" y="7202"/>
                    <a:pt x="1397" y="7207"/>
                    <a:pt x="1324" y="7207"/>
                  </a:cubicBezTo>
                  <a:cubicBezTo>
                    <a:pt x="1131" y="7207"/>
                    <a:pt x="752" y="7176"/>
                    <a:pt x="488" y="6958"/>
                  </a:cubicBezTo>
                  <a:cubicBezTo>
                    <a:pt x="318" y="6817"/>
                    <a:pt x="222" y="6619"/>
                    <a:pt x="201" y="6370"/>
                  </a:cubicBezTo>
                  <a:cubicBezTo>
                    <a:pt x="164" y="5938"/>
                    <a:pt x="333" y="5619"/>
                    <a:pt x="537" y="5419"/>
                  </a:cubicBezTo>
                  <a:cubicBezTo>
                    <a:pt x="592" y="5447"/>
                    <a:pt x="650" y="5470"/>
                    <a:pt x="709" y="5489"/>
                  </a:cubicBezTo>
                  <a:cubicBezTo>
                    <a:pt x="809" y="5519"/>
                    <a:pt x="908" y="5534"/>
                    <a:pt x="998" y="5534"/>
                  </a:cubicBezTo>
                  <a:cubicBezTo>
                    <a:pt x="1144" y="5534"/>
                    <a:pt x="1265" y="5495"/>
                    <a:pt x="1324" y="5423"/>
                  </a:cubicBezTo>
                  <a:cubicBezTo>
                    <a:pt x="1352" y="5387"/>
                    <a:pt x="1388" y="5315"/>
                    <a:pt x="1331" y="5210"/>
                  </a:cubicBezTo>
                  <a:cubicBezTo>
                    <a:pt x="1275" y="5108"/>
                    <a:pt x="1172" y="5055"/>
                    <a:pt x="1041" y="5055"/>
                  </a:cubicBezTo>
                  <a:cubicBezTo>
                    <a:pt x="986" y="5055"/>
                    <a:pt x="927" y="5064"/>
                    <a:pt x="865" y="5083"/>
                  </a:cubicBezTo>
                  <a:cubicBezTo>
                    <a:pt x="737" y="5123"/>
                    <a:pt x="620" y="5189"/>
                    <a:pt x="520" y="5276"/>
                  </a:cubicBezTo>
                  <a:cubicBezTo>
                    <a:pt x="309" y="5151"/>
                    <a:pt x="175" y="4929"/>
                    <a:pt x="160" y="4685"/>
                  </a:cubicBezTo>
                  <a:cubicBezTo>
                    <a:pt x="113" y="4174"/>
                    <a:pt x="386" y="3759"/>
                    <a:pt x="652" y="3529"/>
                  </a:cubicBezTo>
                  <a:cubicBezTo>
                    <a:pt x="801" y="3649"/>
                    <a:pt x="930" y="3675"/>
                    <a:pt x="1013" y="3675"/>
                  </a:cubicBezTo>
                  <a:cubicBezTo>
                    <a:pt x="1032" y="3675"/>
                    <a:pt x="1049" y="3674"/>
                    <a:pt x="1063" y="3672"/>
                  </a:cubicBezTo>
                  <a:cubicBezTo>
                    <a:pt x="1184" y="3657"/>
                    <a:pt x="1282" y="3582"/>
                    <a:pt x="1309" y="3482"/>
                  </a:cubicBezTo>
                  <a:cubicBezTo>
                    <a:pt x="1333" y="3399"/>
                    <a:pt x="1303" y="3310"/>
                    <a:pt x="1235" y="3257"/>
                  </a:cubicBezTo>
                  <a:cubicBezTo>
                    <a:pt x="1193" y="3221"/>
                    <a:pt x="1138" y="3204"/>
                    <a:pt x="1075" y="3204"/>
                  </a:cubicBezTo>
                  <a:cubicBezTo>
                    <a:pt x="996" y="3204"/>
                    <a:pt x="904" y="3230"/>
                    <a:pt x="805" y="3282"/>
                  </a:cubicBezTo>
                  <a:cubicBezTo>
                    <a:pt x="752" y="3310"/>
                    <a:pt x="703" y="3342"/>
                    <a:pt x="656" y="3378"/>
                  </a:cubicBezTo>
                  <a:cubicBezTo>
                    <a:pt x="575" y="3295"/>
                    <a:pt x="505" y="3201"/>
                    <a:pt x="445" y="3103"/>
                  </a:cubicBezTo>
                  <a:cubicBezTo>
                    <a:pt x="239" y="2759"/>
                    <a:pt x="292" y="2344"/>
                    <a:pt x="588" y="1997"/>
                  </a:cubicBezTo>
                  <a:cubicBezTo>
                    <a:pt x="643" y="1933"/>
                    <a:pt x="707" y="1871"/>
                    <a:pt x="773" y="1818"/>
                  </a:cubicBezTo>
                  <a:cubicBezTo>
                    <a:pt x="1014" y="2039"/>
                    <a:pt x="1254" y="2117"/>
                    <a:pt x="1445" y="2117"/>
                  </a:cubicBezTo>
                  <a:cubicBezTo>
                    <a:pt x="1526" y="2117"/>
                    <a:pt x="1599" y="2103"/>
                    <a:pt x="1658" y="2080"/>
                  </a:cubicBezTo>
                  <a:cubicBezTo>
                    <a:pt x="1788" y="2029"/>
                    <a:pt x="1871" y="1929"/>
                    <a:pt x="1871" y="1820"/>
                  </a:cubicBezTo>
                  <a:cubicBezTo>
                    <a:pt x="1871" y="1748"/>
                    <a:pt x="1839" y="1618"/>
                    <a:pt x="1599" y="1520"/>
                  </a:cubicBezTo>
                  <a:cubicBezTo>
                    <a:pt x="1523" y="1490"/>
                    <a:pt x="1441" y="1475"/>
                    <a:pt x="1355" y="1475"/>
                  </a:cubicBezTo>
                  <a:cubicBezTo>
                    <a:pt x="1170" y="1475"/>
                    <a:pt x="969" y="1544"/>
                    <a:pt x="784" y="1669"/>
                  </a:cubicBezTo>
                  <a:lnTo>
                    <a:pt x="777" y="1661"/>
                  </a:lnTo>
                  <a:cubicBezTo>
                    <a:pt x="618" y="1492"/>
                    <a:pt x="548" y="1305"/>
                    <a:pt x="565" y="1103"/>
                  </a:cubicBezTo>
                  <a:cubicBezTo>
                    <a:pt x="609" y="577"/>
                    <a:pt x="1226" y="107"/>
                    <a:pt x="1233" y="103"/>
                  </a:cubicBezTo>
                  <a:cubicBezTo>
                    <a:pt x="1278" y="64"/>
                    <a:pt x="1244" y="1"/>
                    <a:pt x="11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7"/>
            <p:cNvSpPr/>
            <p:nvPr/>
          </p:nvSpPr>
          <p:spPr>
            <a:xfrm>
              <a:off x="8878898" y="3879805"/>
              <a:ext cx="92882" cy="403871"/>
            </a:xfrm>
            <a:custGeom>
              <a:avLst/>
              <a:gdLst/>
              <a:ahLst/>
              <a:cxnLst/>
              <a:rect l="l" t="t" r="r" b="b"/>
              <a:pathLst>
                <a:path w="850" h="3696" extrusionOk="0">
                  <a:moveTo>
                    <a:pt x="61" y="1"/>
                  </a:moveTo>
                  <a:cubicBezTo>
                    <a:pt x="60" y="1"/>
                    <a:pt x="59" y="1"/>
                    <a:pt x="57" y="1"/>
                  </a:cubicBezTo>
                  <a:cubicBezTo>
                    <a:pt x="26" y="3"/>
                    <a:pt x="0" y="28"/>
                    <a:pt x="4" y="60"/>
                  </a:cubicBezTo>
                  <a:cubicBezTo>
                    <a:pt x="13" y="177"/>
                    <a:pt x="221" y="2906"/>
                    <a:pt x="728" y="3668"/>
                  </a:cubicBezTo>
                  <a:cubicBezTo>
                    <a:pt x="738" y="3685"/>
                    <a:pt x="758" y="3693"/>
                    <a:pt x="777" y="3695"/>
                  </a:cubicBezTo>
                  <a:lnTo>
                    <a:pt x="777" y="3693"/>
                  </a:lnTo>
                  <a:cubicBezTo>
                    <a:pt x="821" y="3693"/>
                    <a:pt x="849" y="3642"/>
                    <a:pt x="824" y="3604"/>
                  </a:cubicBezTo>
                  <a:cubicBezTo>
                    <a:pt x="332" y="2867"/>
                    <a:pt x="119" y="82"/>
                    <a:pt x="117" y="54"/>
                  </a:cubicBezTo>
                  <a:cubicBezTo>
                    <a:pt x="115" y="23"/>
                    <a:pt x="90" y="1"/>
                    <a:pt x="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7"/>
            <p:cNvSpPr/>
            <p:nvPr/>
          </p:nvSpPr>
          <p:spPr>
            <a:xfrm>
              <a:off x="7912604" y="3857514"/>
              <a:ext cx="179425" cy="493802"/>
            </a:xfrm>
            <a:custGeom>
              <a:avLst/>
              <a:gdLst/>
              <a:ahLst/>
              <a:cxnLst/>
              <a:rect l="l" t="t" r="r" b="b"/>
              <a:pathLst>
                <a:path w="1642" h="4519" extrusionOk="0">
                  <a:moveTo>
                    <a:pt x="1580" y="0"/>
                  </a:moveTo>
                  <a:cubicBezTo>
                    <a:pt x="1550" y="0"/>
                    <a:pt x="1526" y="25"/>
                    <a:pt x="1526" y="56"/>
                  </a:cubicBezTo>
                  <a:cubicBezTo>
                    <a:pt x="1526" y="69"/>
                    <a:pt x="1484" y="1365"/>
                    <a:pt x="941" y="1812"/>
                  </a:cubicBezTo>
                  <a:cubicBezTo>
                    <a:pt x="558" y="2124"/>
                    <a:pt x="0" y="2874"/>
                    <a:pt x="135" y="3540"/>
                  </a:cubicBezTo>
                  <a:cubicBezTo>
                    <a:pt x="226" y="3991"/>
                    <a:pt x="611" y="4319"/>
                    <a:pt x="1275" y="4514"/>
                  </a:cubicBezTo>
                  <a:cubicBezTo>
                    <a:pt x="1282" y="4516"/>
                    <a:pt x="1286" y="4516"/>
                    <a:pt x="1292" y="4516"/>
                  </a:cubicBezTo>
                  <a:lnTo>
                    <a:pt x="1292" y="4519"/>
                  </a:lnTo>
                  <a:cubicBezTo>
                    <a:pt x="1356" y="4516"/>
                    <a:pt x="1371" y="4425"/>
                    <a:pt x="1307" y="4406"/>
                  </a:cubicBezTo>
                  <a:cubicBezTo>
                    <a:pt x="686" y="4223"/>
                    <a:pt x="328" y="3923"/>
                    <a:pt x="247" y="3518"/>
                  </a:cubicBezTo>
                  <a:cubicBezTo>
                    <a:pt x="128" y="2933"/>
                    <a:pt x="624" y="2218"/>
                    <a:pt x="1013" y="1899"/>
                  </a:cubicBezTo>
                  <a:cubicBezTo>
                    <a:pt x="1597" y="1420"/>
                    <a:pt x="1639" y="113"/>
                    <a:pt x="1641" y="58"/>
                  </a:cubicBezTo>
                  <a:cubicBezTo>
                    <a:pt x="1641" y="26"/>
                    <a:pt x="1616" y="0"/>
                    <a:pt x="1586" y="0"/>
                  </a:cubicBezTo>
                  <a:lnTo>
                    <a:pt x="1584" y="0"/>
                  </a:lnTo>
                  <a:cubicBezTo>
                    <a:pt x="1583" y="0"/>
                    <a:pt x="1581" y="0"/>
                    <a:pt x="15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7"/>
            <p:cNvSpPr/>
            <p:nvPr/>
          </p:nvSpPr>
          <p:spPr>
            <a:xfrm>
              <a:off x="7777981" y="4046118"/>
              <a:ext cx="208929" cy="442226"/>
            </a:xfrm>
            <a:custGeom>
              <a:avLst/>
              <a:gdLst/>
              <a:ahLst/>
              <a:cxnLst/>
              <a:rect l="l" t="t" r="r" b="b"/>
              <a:pathLst>
                <a:path w="1912" h="4047" extrusionOk="0">
                  <a:moveTo>
                    <a:pt x="822" y="0"/>
                  </a:moveTo>
                  <a:lnTo>
                    <a:pt x="0" y="362"/>
                  </a:lnTo>
                  <a:lnTo>
                    <a:pt x="898" y="3276"/>
                  </a:lnTo>
                  <a:lnTo>
                    <a:pt x="1841" y="4046"/>
                  </a:lnTo>
                  <a:lnTo>
                    <a:pt x="1911" y="2925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7"/>
            <p:cNvSpPr/>
            <p:nvPr/>
          </p:nvSpPr>
          <p:spPr>
            <a:xfrm>
              <a:off x="7770988" y="4039999"/>
              <a:ext cx="222151" cy="454574"/>
            </a:xfrm>
            <a:custGeom>
              <a:avLst/>
              <a:gdLst/>
              <a:ahLst/>
              <a:cxnLst/>
              <a:rect l="l" t="t" r="r" b="b"/>
              <a:pathLst>
                <a:path w="2033" h="4160" extrusionOk="0">
                  <a:moveTo>
                    <a:pt x="854" y="133"/>
                  </a:moveTo>
                  <a:lnTo>
                    <a:pt x="1918" y="2989"/>
                  </a:lnTo>
                  <a:lnTo>
                    <a:pt x="1856" y="3987"/>
                  </a:lnTo>
                  <a:lnTo>
                    <a:pt x="1011" y="3298"/>
                  </a:lnTo>
                  <a:lnTo>
                    <a:pt x="132" y="450"/>
                  </a:lnTo>
                  <a:lnTo>
                    <a:pt x="854" y="133"/>
                  </a:lnTo>
                  <a:close/>
                  <a:moveTo>
                    <a:pt x="885" y="1"/>
                  </a:moveTo>
                  <a:cubicBezTo>
                    <a:pt x="878" y="1"/>
                    <a:pt x="870" y="2"/>
                    <a:pt x="862" y="5"/>
                  </a:cubicBezTo>
                  <a:lnTo>
                    <a:pt x="41" y="367"/>
                  </a:lnTo>
                  <a:cubicBezTo>
                    <a:pt x="13" y="378"/>
                    <a:pt x="0" y="408"/>
                    <a:pt x="9" y="435"/>
                  </a:cubicBezTo>
                  <a:lnTo>
                    <a:pt x="907" y="3349"/>
                  </a:lnTo>
                  <a:cubicBezTo>
                    <a:pt x="911" y="3359"/>
                    <a:pt x="918" y="3370"/>
                    <a:pt x="926" y="3376"/>
                  </a:cubicBezTo>
                  <a:lnTo>
                    <a:pt x="1869" y="4147"/>
                  </a:lnTo>
                  <a:cubicBezTo>
                    <a:pt x="1880" y="4155"/>
                    <a:pt x="1892" y="4160"/>
                    <a:pt x="1905" y="4160"/>
                  </a:cubicBezTo>
                  <a:cubicBezTo>
                    <a:pt x="1914" y="4160"/>
                    <a:pt x="1922" y="4157"/>
                    <a:pt x="1929" y="4155"/>
                  </a:cubicBezTo>
                  <a:cubicBezTo>
                    <a:pt x="1948" y="4147"/>
                    <a:pt x="1960" y="4128"/>
                    <a:pt x="1963" y="4106"/>
                  </a:cubicBezTo>
                  <a:lnTo>
                    <a:pt x="2033" y="2985"/>
                  </a:lnTo>
                  <a:cubicBezTo>
                    <a:pt x="2033" y="2976"/>
                    <a:pt x="2031" y="2968"/>
                    <a:pt x="2029" y="2961"/>
                  </a:cubicBezTo>
                  <a:lnTo>
                    <a:pt x="939" y="37"/>
                  </a:lnTo>
                  <a:cubicBezTo>
                    <a:pt x="935" y="22"/>
                    <a:pt x="922" y="10"/>
                    <a:pt x="907" y="5"/>
                  </a:cubicBezTo>
                  <a:cubicBezTo>
                    <a:pt x="901" y="2"/>
                    <a:pt x="893" y="1"/>
                    <a:pt x="8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7"/>
            <p:cNvSpPr/>
            <p:nvPr/>
          </p:nvSpPr>
          <p:spPr>
            <a:xfrm>
              <a:off x="7914899" y="4405844"/>
              <a:ext cx="73868" cy="95941"/>
            </a:xfrm>
            <a:custGeom>
              <a:avLst/>
              <a:gdLst/>
              <a:ahLst/>
              <a:cxnLst/>
              <a:rect l="l" t="t" r="r" b="b"/>
              <a:pathLst>
                <a:path w="676" h="878" extrusionOk="0">
                  <a:moveTo>
                    <a:pt x="649" y="0"/>
                  </a:moveTo>
                  <a:cubicBezTo>
                    <a:pt x="587" y="0"/>
                    <a:pt x="1" y="292"/>
                    <a:pt x="1" y="292"/>
                  </a:cubicBezTo>
                  <a:cubicBezTo>
                    <a:pt x="1" y="292"/>
                    <a:pt x="590" y="869"/>
                    <a:pt x="633" y="878"/>
                  </a:cubicBezTo>
                  <a:cubicBezTo>
                    <a:pt x="633" y="878"/>
                    <a:pt x="633" y="878"/>
                    <a:pt x="633" y="878"/>
                  </a:cubicBezTo>
                  <a:cubicBezTo>
                    <a:pt x="675" y="878"/>
                    <a:pt x="654" y="37"/>
                    <a:pt x="654" y="3"/>
                  </a:cubicBezTo>
                  <a:cubicBezTo>
                    <a:pt x="654" y="1"/>
                    <a:pt x="652" y="0"/>
                    <a:pt x="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7"/>
            <p:cNvSpPr/>
            <p:nvPr/>
          </p:nvSpPr>
          <p:spPr>
            <a:xfrm>
              <a:off x="7752848" y="4021204"/>
              <a:ext cx="224774" cy="344973"/>
            </a:xfrm>
            <a:custGeom>
              <a:avLst/>
              <a:gdLst/>
              <a:ahLst/>
              <a:cxnLst/>
              <a:rect l="l" t="t" r="r" b="b"/>
              <a:pathLst>
                <a:path w="2057" h="3157" extrusionOk="0">
                  <a:moveTo>
                    <a:pt x="1062" y="1"/>
                  </a:moveTo>
                  <a:lnTo>
                    <a:pt x="0" y="397"/>
                  </a:lnTo>
                  <a:lnTo>
                    <a:pt x="960" y="3157"/>
                  </a:lnTo>
                  <a:lnTo>
                    <a:pt x="2056" y="2738"/>
                  </a:lnTo>
                  <a:lnTo>
                    <a:pt x="10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7"/>
            <p:cNvSpPr/>
            <p:nvPr/>
          </p:nvSpPr>
          <p:spPr>
            <a:xfrm>
              <a:off x="7726295" y="3969628"/>
              <a:ext cx="151015" cy="115938"/>
            </a:xfrm>
            <a:custGeom>
              <a:avLst/>
              <a:gdLst/>
              <a:ahLst/>
              <a:cxnLst/>
              <a:rect l="l" t="t" r="r" b="b"/>
              <a:pathLst>
                <a:path w="1382" h="1061" extrusionOk="0">
                  <a:moveTo>
                    <a:pt x="1127" y="0"/>
                  </a:moveTo>
                  <a:lnTo>
                    <a:pt x="1" y="332"/>
                  </a:lnTo>
                  <a:lnTo>
                    <a:pt x="307" y="1060"/>
                  </a:lnTo>
                  <a:lnTo>
                    <a:pt x="1382" y="754"/>
                  </a:lnTo>
                  <a:lnTo>
                    <a:pt x="11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7"/>
            <p:cNvSpPr/>
            <p:nvPr/>
          </p:nvSpPr>
          <p:spPr>
            <a:xfrm>
              <a:off x="7719083" y="3963290"/>
              <a:ext cx="164564" cy="128504"/>
            </a:xfrm>
            <a:custGeom>
              <a:avLst/>
              <a:gdLst/>
              <a:ahLst/>
              <a:cxnLst/>
              <a:rect l="l" t="t" r="r" b="b"/>
              <a:pathLst>
                <a:path w="1506" h="1176" extrusionOk="0">
                  <a:moveTo>
                    <a:pt x="1154" y="128"/>
                  </a:moveTo>
                  <a:lnTo>
                    <a:pt x="1373" y="773"/>
                  </a:lnTo>
                  <a:lnTo>
                    <a:pt x="407" y="1048"/>
                  </a:lnTo>
                  <a:lnTo>
                    <a:pt x="146" y="426"/>
                  </a:lnTo>
                  <a:lnTo>
                    <a:pt x="1154" y="128"/>
                  </a:lnTo>
                  <a:close/>
                  <a:moveTo>
                    <a:pt x="1191" y="1"/>
                  </a:moveTo>
                  <a:cubicBezTo>
                    <a:pt x="1186" y="1"/>
                    <a:pt x="1181" y="1"/>
                    <a:pt x="1176" y="3"/>
                  </a:cubicBezTo>
                  <a:lnTo>
                    <a:pt x="52" y="335"/>
                  </a:lnTo>
                  <a:cubicBezTo>
                    <a:pt x="18" y="346"/>
                    <a:pt x="1" y="382"/>
                    <a:pt x="16" y="412"/>
                  </a:cubicBezTo>
                  <a:lnTo>
                    <a:pt x="320" y="1139"/>
                  </a:lnTo>
                  <a:cubicBezTo>
                    <a:pt x="331" y="1161"/>
                    <a:pt x="350" y="1176"/>
                    <a:pt x="373" y="1176"/>
                  </a:cubicBezTo>
                  <a:lnTo>
                    <a:pt x="390" y="1176"/>
                  </a:lnTo>
                  <a:lnTo>
                    <a:pt x="1463" y="867"/>
                  </a:lnTo>
                  <a:cubicBezTo>
                    <a:pt x="1478" y="863"/>
                    <a:pt x="1491" y="852"/>
                    <a:pt x="1497" y="837"/>
                  </a:cubicBezTo>
                  <a:cubicBezTo>
                    <a:pt x="1505" y="824"/>
                    <a:pt x="1505" y="807"/>
                    <a:pt x="1501" y="792"/>
                  </a:cubicBezTo>
                  <a:lnTo>
                    <a:pt x="1246" y="39"/>
                  </a:lnTo>
                  <a:cubicBezTo>
                    <a:pt x="1237" y="16"/>
                    <a:pt x="1215" y="1"/>
                    <a:pt x="1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7"/>
            <p:cNvSpPr/>
            <p:nvPr/>
          </p:nvSpPr>
          <p:spPr>
            <a:xfrm>
              <a:off x="7716789" y="3948647"/>
              <a:ext cx="156587" cy="105011"/>
            </a:xfrm>
            <a:custGeom>
              <a:avLst/>
              <a:gdLst/>
              <a:ahLst/>
              <a:cxnLst/>
              <a:rect l="l" t="t" r="r" b="b"/>
              <a:pathLst>
                <a:path w="1433" h="961" extrusionOk="0">
                  <a:moveTo>
                    <a:pt x="1201" y="1"/>
                  </a:moveTo>
                  <a:lnTo>
                    <a:pt x="1" y="409"/>
                  </a:lnTo>
                  <a:lnTo>
                    <a:pt x="196" y="961"/>
                  </a:lnTo>
                  <a:cubicBezTo>
                    <a:pt x="196" y="961"/>
                    <a:pt x="1433" y="686"/>
                    <a:pt x="1394" y="597"/>
                  </a:cubicBezTo>
                  <a:cubicBezTo>
                    <a:pt x="1373" y="550"/>
                    <a:pt x="1201" y="1"/>
                    <a:pt x="1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7"/>
            <p:cNvSpPr/>
            <p:nvPr/>
          </p:nvSpPr>
          <p:spPr>
            <a:xfrm>
              <a:off x="7832180" y="4059013"/>
              <a:ext cx="106541" cy="277224"/>
            </a:xfrm>
            <a:custGeom>
              <a:avLst/>
              <a:gdLst/>
              <a:ahLst/>
              <a:cxnLst/>
              <a:rect l="l" t="t" r="r" b="b"/>
              <a:pathLst>
                <a:path w="975" h="2537" extrusionOk="0">
                  <a:moveTo>
                    <a:pt x="75" y="0"/>
                  </a:moveTo>
                  <a:cubicBezTo>
                    <a:pt x="38" y="0"/>
                    <a:pt x="1" y="32"/>
                    <a:pt x="19" y="78"/>
                  </a:cubicBezTo>
                  <a:lnTo>
                    <a:pt x="854" y="2498"/>
                  </a:lnTo>
                  <a:cubicBezTo>
                    <a:pt x="862" y="2519"/>
                    <a:pt x="883" y="2536"/>
                    <a:pt x="907" y="2536"/>
                  </a:cubicBezTo>
                  <a:lnTo>
                    <a:pt x="909" y="2536"/>
                  </a:lnTo>
                  <a:cubicBezTo>
                    <a:pt x="947" y="2536"/>
                    <a:pt x="975" y="2498"/>
                    <a:pt x="962" y="2460"/>
                  </a:cubicBezTo>
                  <a:lnTo>
                    <a:pt x="128" y="42"/>
                  </a:lnTo>
                  <a:cubicBezTo>
                    <a:pt x="120" y="13"/>
                    <a:pt x="97" y="0"/>
                    <a:pt x="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7"/>
            <p:cNvSpPr/>
            <p:nvPr/>
          </p:nvSpPr>
          <p:spPr>
            <a:xfrm>
              <a:off x="7786832" y="4066552"/>
              <a:ext cx="109163" cy="290774"/>
            </a:xfrm>
            <a:custGeom>
              <a:avLst/>
              <a:gdLst/>
              <a:ahLst/>
              <a:cxnLst/>
              <a:rect l="l" t="t" r="r" b="b"/>
              <a:pathLst>
                <a:path w="999" h="2661" extrusionOk="0">
                  <a:moveTo>
                    <a:pt x="73" y="0"/>
                  </a:moveTo>
                  <a:cubicBezTo>
                    <a:pt x="37" y="0"/>
                    <a:pt x="0" y="33"/>
                    <a:pt x="17" y="79"/>
                  </a:cubicBezTo>
                  <a:lnTo>
                    <a:pt x="879" y="2623"/>
                  </a:lnTo>
                  <a:cubicBezTo>
                    <a:pt x="888" y="2646"/>
                    <a:pt x="909" y="2661"/>
                    <a:pt x="932" y="2661"/>
                  </a:cubicBezTo>
                  <a:cubicBezTo>
                    <a:pt x="939" y="2661"/>
                    <a:pt x="945" y="2661"/>
                    <a:pt x="951" y="2659"/>
                  </a:cubicBezTo>
                  <a:cubicBezTo>
                    <a:pt x="981" y="2648"/>
                    <a:pt x="998" y="2616"/>
                    <a:pt x="988" y="2586"/>
                  </a:cubicBezTo>
                  <a:lnTo>
                    <a:pt x="126" y="43"/>
                  </a:lnTo>
                  <a:cubicBezTo>
                    <a:pt x="118" y="13"/>
                    <a:pt x="96" y="0"/>
                    <a:pt x="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7"/>
            <p:cNvSpPr/>
            <p:nvPr/>
          </p:nvSpPr>
          <p:spPr>
            <a:xfrm>
              <a:off x="7752630" y="3972578"/>
              <a:ext cx="84686" cy="27864"/>
            </a:xfrm>
            <a:custGeom>
              <a:avLst/>
              <a:gdLst/>
              <a:ahLst/>
              <a:cxnLst/>
              <a:rect l="l" t="t" r="r" b="b"/>
              <a:pathLst>
                <a:path w="775" h="255" extrusionOk="0">
                  <a:moveTo>
                    <a:pt x="695" y="1"/>
                  </a:moveTo>
                  <a:cubicBezTo>
                    <a:pt x="689" y="1"/>
                    <a:pt x="683" y="1"/>
                    <a:pt x="677" y="3"/>
                  </a:cubicBezTo>
                  <a:lnTo>
                    <a:pt x="66" y="141"/>
                  </a:lnTo>
                  <a:cubicBezTo>
                    <a:pt x="0" y="158"/>
                    <a:pt x="11" y="254"/>
                    <a:pt x="79" y="254"/>
                  </a:cubicBezTo>
                  <a:lnTo>
                    <a:pt x="92" y="254"/>
                  </a:lnTo>
                  <a:lnTo>
                    <a:pt x="703" y="114"/>
                  </a:lnTo>
                  <a:cubicBezTo>
                    <a:pt x="775" y="102"/>
                    <a:pt x="757" y="1"/>
                    <a:pt x="6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7"/>
            <p:cNvSpPr/>
            <p:nvPr/>
          </p:nvSpPr>
          <p:spPr>
            <a:xfrm>
              <a:off x="7635053" y="4100973"/>
              <a:ext cx="357867" cy="248486"/>
            </a:xfrm>
            <a:custGeom>
              <a:avLst/>
              <a:gdLst/>
              <a:ahLst/>
              <a:cxnLst/>
              <a:rect l="l" t="t" r="r" b="b"/>
              <a:pathLst>
                <a:path w="3275" h="2274" extrusionOk="0">
                  <a:moveTo>
                    <a:pt x="2292" y="0"/>
                  </a:moveTo>
                  <a:cubicBezTo>
                    <a:pt x="1885" y="0"/>
                    <a:pt x="991" y="165"/>
                    <a:pt x="991" y="165"/>
                  </a:cubicBezTo>
                  <a:cubicBezTo>
                    <a:pt x="0" y="751"/>
                    <a:pt x="671" y="2274"/>
                    <a:pt x="1271" y="2274"/>
                  </a:cubicBezTo>
                  <a:cubicBezTo>
                    <a:pt x="1305" y="2274"/>
                    <a:pt x="1339" y="2269"/>
                    <a:pt x="1372" y="2259"/>
                  </a:cubicBezTo>
                  <a:cubicBezTo>
                    <a:pt x="1989" y="2069"/>
                    <a:pt x="3275" y="2020"/>
                    <a:pt x="3228" y="1688"/>
                  </a:cubicBezTo>
                  <a:cubicBezTo>
                    <a:pt x="3179" y="1354"/>
                    <a:pt x="2655" y="118"/>
                    <a:pt x="2466" y="22"/>
                  </a:cubicBezTo>
                  <a:cubicBezTo>
                    <a:pt x="2434" y="6"/>
                    <a:pt x="2373" y="0"/>
                    <a:pt x="2292" y="0"/>
                  </a:cubicBezTo>
                  <a:close/>
                </a:path>
              </a:pathLst>
            </a:custGeom>
            <a:solidFill>
              <a:srgbClr val="E478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7"/>
            <p:cNvSpPr/>
            <p:nvPr/>
          </p:nvSpPr>
          <p:spPr>
            <a:xfrm>
              <a:off x="7830541" y="4138345"/>
              <a:ext cx="112551" cy="22947"/>
            </a:xfrm>
            <a:custGeom>
              <a:avLst/>
              <a:gdLst/>
              <a:ahLst/>
              <a:cxnLst/>
              <a:rect l="l" t="t" r="r" b="b"/>
              <a:pathLst>
                <a:path w="1030" h="210" extrusionOk="0">
                  <a:moveTo>
                    <a:pt x="705" y="0"/>
                  </a:moveTo>
                  <a:cubicBezTo>
                    <a:pt x="439" y="0"/>
                    <a:pt x="114" y="83"/>
                    <a:pt x="64" y="97"/>
                  </a:cubicBezTo>
                  <a:cubicBezTo>
                    <a:pt x="0" y="114"/>
                    <a:pt x="11" y="210"/>
                    <a:pt x="79" y="210"/>
                  </a:cubicBezTo>
                  <a:cubicBezTo>
                    <a:pt x="85" y="210"/>
                    <a:pt x="90" y="210"/>
                    <a:pt x="94" y="208"/>
                  </a:cubicBezTo>
                  <a:cubicBezTo>
                    <a:pt x="219" y="175"/>
                    <a:pt x="501" y="115"/>
                    <a:pt x="711" y="115"/>
                  </a:cubicBezTo>
                  <a:cubicBezTo>
                    <a:pt x="799" y="115"/>
                    <a:pt x="874" y="125"/>
                    <a:pt x="920" y="152"/>
                  </a:cubicBezTo>
                  <a:cubicBezTo>
                    <a:pt x="929" y="157"/>
                    <a:pt x="938" y="159"/>
                    <a:pt x="946" y="159"/>
                  </a:cubicBezTo>
                  <a:cubicBezTo>
                    <a:pt x="997" y="159"/>
                    <a:pt x="1030" y="87"/>
                    <a:pt x="977" y="52"/>
                  </a:cubicBezTo>
                  <a:cubicBezTo>
                    <a:pt x="912" y="14"/>
                    <a:pt x="813" y="0"/>
                    <a:pt x="7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7"/>
            <p:cNvSpPr/>
            <p:nvPr/>
          </p:nvSpPr>
          <p:spPr>
            <a:xfrm>
              <a:off x="7849445" y="4205875"/>
              <a:ext cx="119763" cy="24477"/>
            </a:xfrm>
            <a:custGeom>
              <a:avLst/>
              <a:gdLst/>
              <a:ahLst/>
              <a:cxnLst/>
              <a:rect l="l" t="t" r="r" b="b"/>
              <a:pathLst>
                <a:path w="1096" h="224" extrusionOk="0">
                  <a:moveTo>
                    <a:pt x="855" y="0"/>
                  </a:moveTo>
                  <a:cubicBezTo>
                    <a:pt x="605" y="0"/>
                    <a:pt x="211" y="81"/>
                    <a:pt x="68" y="111"/>
                  </a:cubicBezTo>
                  <a:cubicBezTo>
                    <a:pt x="0" y="126"/>
                    <a:pt x="10" y="224"/>
                    <a:pt x="78" y="224"/>
                  </a:cubicBezTo>
                  <a:cubicBezTo>
                    <a:pt x="79" y="224"/>
                    <a:pt x="80" y="224"/>
                    <a:pt x="80" y="224"/>
                  </a:cubicBezTo>
                  <a:lnTo>
                    <a:pt x="91" y="224"/>
                  </a:lnTo>
                  <a:cubicBezTo>
                    <a:pt x="375" y="162"/>
                    <a:pt x="702" y="113"/>
                    <a:pt x="873" y="113"/>
                  </a:cubicBezTo>
                  <a:cubicBezTo>
                    <a:pt x="926" y="113"/>
                    <a:pt x="964" y="118"/>
                    <a:pt x="981" y="128"/>
                  </a:cubicBezTo>
                  <a:cubicBezTo>
                    <a:pt x="991" y="135"/>
                    <a:pt x="1002" y="138"/>
                    <a:pt x="1012" y="138"/>
                  </a:cubicBezTo>
                  <a:cubicBezTo>
                    <a:pt x="1062" y="138"/>
                    <a:pt x="1095" y="66"/>
                    <a:pt x="1042" y="32"/>
                  </a:cubicBezTo>
                  <a:cubicBezTo>
                    <a:pt x="1006" y="9"/>
                    <a:pt x="939" y="0"/>
                    <a:pt x="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7"/>
            <p:cNvSpPr/>
            <p:nvPr/>
          </p:nvSpPr>
          <p:spPr>
            <a:xfrm>
              <a:off x="7877965" y="4266740"/>
              <a:ext cx="110365" cy="33000"/>
            </a:xfrm>
            <a:custGeom>
              <a:avLst/>
              <a:gdLst/>
              <a:ahLst/>
              <a:cxnLst/>
              <a:rect l="l" t="t" r="r" b="b"/>
              <a:pathLst>
                <a:path w="1010" h="302" extrusionOk="0">
                  <a:moveTo>
                    <a:pt x="790" y="0"/>
                  </a:moveTo>
                  <a:cubicBezTo>
                    <a:pt x="520" y="0"/>
                    <a:pt x="113" y="169"/>
                    <a:pt x="58" y="193"/>
                  </a:cubicBezTo>
                  <a:cubicBezTo>
                    <a:pt x="0" y="216"/>
                    <a:pt x="17" y="301"/>
                    <a:pt x="79" y="301"/>
                  </a:cubicBezTo>
                  <a:cubicBezTo>
                    <a:pt x="88" y="301"/>
                    <a:pt x="94" y="299"/>
                    <a:pt x="103" y="297"/>
                  </a:cubicBezTo>
                  <a:cubicBezTo>
                    <a:pt x="295" y="215"/>
                    <a:pt x="610" y="111"/>
                    <a:pt x="792" y="111"/>
                  </a:cubicBezTo>
                  <a:cubicBezTo>
                    <a:pt x="836" y="111"/>
                    <a:pt x="872" y="117"/>
                    <a:pt x="896" y="131"/>
                  </a:cubicBezTo>
                  <a:cubicBezTo>
                    <a:pt x="907" y="137"/>
                    <a:pt x="917" y="139"/>
                    <a:pt x="926" y="139"/>
                  </a:cubicBezTo>
                  <a:cubicBezTo>
                    <a:pt x="977" y="139"/>
                    <a:pt x="1009" y="64"/>
                    <a:pt x="952" y="33"/>
                  </a:cubicBezTo>
                  <a:cubicBezTo>
                    <a:pt x="910" y="10"/>
                    <a:pt x="854" y="0"/>
                    <a:pt x="7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7"/>
            <p:cNvSpPr/>
            <p:nvPr/>
          </p:nvSpPr>
          <p:spPr>
            <a:xfrm>
              <a:off x="7959154" y="4504846"/>
              <a:ext cx="477521" cy="57150"/>
            </a:xfrm>
            <a:custGeom>
              <a:avLst/>
              <a:gdLst/>
              <a:ahLst/>
              <a:cxnLst/>
              <a:rect l="l" t="t" r="r" b="b"/>
              <a:pathLst>
                <a:path w="4370" h="523" extrusionOk="0">
                  <a:moveTo>
                    <a:pt x="4001" y="126"/>
                  </a:moveTo>
                  <a:cubicBezTo>
                    <a:pt x="3887" y="126"/>
                    <a:pt x="3674" y="280"/>
                    <a:pt x="3504" y="376"/>
                  </a:cubicBezTo>
                  <a:lnTo>
                    <a:pt x="3504" y="376"/>
                  </a:lnTo>
                  <a:lnTo>
                    <a:pt x="4369" y="340"/>
                  </a:lnTo>
                  <a:cubicBezTo>
                    <a:pt x="4369" y="340"/>
                    <a:pt x="4161" y="148"/>
                    <a:pt x="4016" y="127"/>
                  </a:cubicBezTo>
                  <a:cubicBezTo>
                    <a:pt x="4011" y="126"/>
                    <a:pt x="4006" y="126"/>
                    <a:pt x="4001" y="126"/>
                  </a:cubicBezTo>
                  <a:close/>
                  <a:moveTo>
                    <a:pt x="2908" y="0"/>
                  </a:moveTo>
                  <a:cubicBezTo>
                    <a:pt x="2726" y="0"/>
                    <a:pt x="2446" y="345"/>
                    <a:pt x="2219" y="430"/>
                  </a:cubicBezTo>
                  <a:lnTo>
                    <a:pt x="2219" y="430"/>
                  </a:lnTo>
                  <a:lnTo>
                    <a:pt x="3228" y="387"/>
                  </a:lnTo>
                  <a:lnTo>
                    <a:pt x="3228" y="387"/>
                  </a:lnTo>
                  <a:cubicBezTo>
                    <a:pt x="3149" y="279"/>
                    <a:pt x="3098" y="61"/>
                    <a:pt x="2952" y="8"/>
                  </a:cubicBezTo>
                  <a:cubicBezTo>
                    <a:pt x="2938" y="3"/>
                    <a:pt x="2924" y="0"/>
                    <a:pt x="2908" y="0"/>
                  </a:cubicBezTo>
                  <a:close/>
                  <a:moveTo>
                    <a:pt x="3504" y="376"/>
                  </a:moveTo>
                  <a:lnTo>
                    <a:pt x="3228" y="387"/>
                  </a:lnTo>
                  <a:lnTo>
                    <a:pt x="3228" y="387"/>
                  </a:lnTo>
                  <a:cubicBezTo>
                    <a:pt x="3256" y="424"/>
                    <a:pt x="3286" y="448"/>
                    <a:pt x="3324" y="448"/>
                  </a:cubicBezTo>
                  <a:cubicBezTo>
                    <a:pt x="3331" y="448"/>
                    <a:pt x="3338" y="448"/>
                    <a:pt x="3346" y="446"/>
                  </a:cubicBezTo>
                  <a:cubicBezTo>
                    <a:pt x="3389" y="436"/>
                    <a:pt x="3443" y="410"/>
                    <a:pt x="3504" y="376"/>
                  </a:cubicBezTo>
                  <a:close/>
                  <a:moveTo>
                    <a:pt x="2219" y="430"/>
                  </a:moveTo>
                  <a:lnTo>
                    <a:pt x="2052" y="437"/>
                  </a:lnTo>
                  <a:lnTo>
                    <a:pt x="2052" y="437"/>
                  </a:lnTo>
                  <a:cubicBezTo>
                    <a:pt x="2070" y="443"/>
                    <a:pt x="2091" y="447"/>
                    <a:pt x="2115" y="448"/>
                  </a:cubicBezTo>
                  <a:cubicBezTo>
                    <a:pt x="2119" y="448"/>
                    <a:pt x="2123" y="449"/>
                    <a:pt x="2126" y="449"/>
                  </a:cubicBezTo>
                  <a:cubicBezTo>
                    <a:pt x="2156" y="449"/>
                    <a:pt x="2187" y="442"/>
                    <a:pt x="2219" y="430"/>
                  </a:cubicBezTo>
                  <a:close/>
                  <a:moveTo>
                    <a:pt x="1594" y="97"/>
                  </a:moveTo>
                  <a:cubicBezTo>
                    <a:pt x="1319" y="97"/>
                    <a:pt x="1116" y="394"/>
                    <a:pt x="978" y="482"/>
                  </a:cubicBezTo>
                  <a:lnTo>
                    <a:pt x="978" y="482"/>
                  </a:lnTo>
                  <a:lnTo>
                    <a:pt x="2052" y="437"/>
                  </a:lnTo>
                  <a:lnTo>
                    <a:pt x="2052" y="437"/>
                  </a:lnTo>
                  <a:cubicBezTo>
                    <a:pt x="1876" y="379"/>
                    <a:pt x="1953" y="136"/>
                    <a:pt x="1639" y="99"/>
                  </a:cubicBezTo>
                  <a:cubicBezTo>
                    <a:pt x="1624" y="97"/>
                    <a:pt x="1609" y="97"/>
                    <a:pt x="1594" y="97"/>
                  </a:cubicBezTo>
                  <a:close/>
                  <a:moveTo>
                    <a:pt x="978" y="482"/>
                  </a:moveTo>
                  <a:lnTo>
                    <a:pt x="850" y="487"/>
                  </a:lnTo>
                  <a:lnTo>
                    <a:pt x="850" y="487"/>
                  </a:lnTo>
                  <a:cubicBezTo>
                    <a:pt x="867" y="499"/>
                    <a:pt x="886" y="506"/>
                    <a:pt x="909" y="506"/>
                  </a:cubicBezTo>
                  <a:cubicBezTo>
                    <a:pt x="911" y="506"/>
                    <a:pt x="913" y="506"/>
                    <a:pt x="915" y="506"/>
                  </a:cubicBezTo>
                  <a:cubicBezTo>
                    <a:pt x="934" y="505"/>
                    <a:pt x="955" y="496"/>
                    <a:pt x="978" y="482"/>
                  </a:cubicBezTo>
                  <a:close/>
                  <a:moveTo>
                    <a:pt x="498" y="92"/>
                  </a:moveTo>
                  <a:cubicBezTo>
                    <a:pt x="286" y="92"/>
                    <a:pt x="0" y="523"/>
                    <a:pt x="0" y="523"/>
                  </a:cubicBezTo>
                  <a:lnTo>
                    <a:pt x="850" y="487"/>
                  </a:lnTo>
                  <a:lnTo>
                    <a:pt x="850" y="487"/>
                  </a:lnTo>
                  <a:cubicBezTo>
                    <a:pt x="772" y="430"/>
                    <a:pt x="753" y="252"/>
                    <a:pt x="583" y="120"/>
                  </a:cubicBezTo>
                  <a:cubicBezTo>
                    <a:pt x="557" y="101"/>
                    <a:pt x="528" y="92"/>
                    <a:pt x="498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7"/>
            <p:cNvSpPr/>
            <p:nvPr/>
          </p:nvSpPr>
          <p:spPr>
            <a:xfrm>
              <a:off x="7951942" y="4498289"/>
              <a:ext cx="493475" cy="69825"/>
            </a:xfrm>
            <a:custGeom>
              <a:avLst/>
              <a:gdLst/>
              <a:ahLst/>
              <a:cxnLst/>
              <a:rect l="l" t="t" r="r" b="b"/>
              <a:pathLst>
                <a:path w="4516" h="639" extrusionOk="0">
                  <a:moveTo>
                    <a:pt x="2974" y="1"/>
                  </a:moveTo>
                  <a:cubicBezTo>
                    <a:pt x="2854" y="1"/>
                    <a:pt x="2718" y="112"/>
                    <a:pt x="2575" y="225"/>
                  </a:cubicBezTo>
                  <a:cubicBezTo>
                    <a:pt x="2446" y="330"/>
                    <a:pt x="2300" y="449"/>
                    <a:pt x="2194" y="449"/>
                  </a:cubicBezTo>
                  <a:cubicBezTo>
                    <a:pt x="2191" y="449"/>
                    <a:pt x="2187" y="449"/>
                    <a:pt x="2184" y="449"/>
                  </a:cubicBezTo>
                  <a:cubicBezTo>
                    <a:pt x="2094" y="444"/>
                    <a:pt x="2073" y="402"/>
                    <a:pt x="2035" y="329"/>
                  </a:cubicBezTo>
                  <a:cubicBezTo>
                    <a:pt x="1988" y="244"/>
                    <a:pt x="1926" y="127"/>
                    <a:pt x="1713" y="102"/>
                  </a:cubicBezTo>
                  <a:cubicBezTo>
                    <a:pt x="1696" y="100"/>
                    <a:pt x="1679" y="99"/>
                    <a:pt x="1663" y="99"/>
                  </a:cubicBezTo>
                  <a:cubicBezTo>
                    <a:pt x="1442" y="99"/>
                    <a:pt x="1269" y="262"/>
                    <a:pt x="1141" y="383"/>
                  </a:cubicBezTo>
                  <a:cubicBezTo>
                    <a:pt x="1079" y="440"/>
                    <a:pt x="1011" y="508"/>
                    <a:pt x="979" y="508"/>
                  </a:cubicBezTo>
                  <a:cubicBezTo>
                    <a:pt x="947" y="508"/>
                    <a:pt x="930" y="487"/>
                    <a:pt x="885" y="402"/>
                  </a:cubicBezTo>
                  <a:cubicBezTo>
                    <a:pt x="839" y="298"/>
                    <a:pt x="771" y="208"/>
                    <a:pt x="683" y="136"/>
                  </a:cubicBezTo>
                  <a:cubicBezTo>
                    <a:pt x="648" y="109"/>
                    <a:pt x="605" y="94"/>
                    <a:pt x="561" y="94"/>
                  </a:cubicBezTo>
                  <a:cubicBezTo>
                    <a:pt x="550" y="94"/>
                    <a:pt x="538" y="95"/>
                    <a:pt x="526" y="97"/>
                  </a:cubicBezTo>
                  <a:cubicBezTo>
                    <a:pt x="300" y="134"/>
                    <a:pt x="47" y="506"/>
                    <a:pt x="19" y="549"/>
                  </a:cubicBezTo>
                  <a:cubicBezTo>
                    <a:pt x="0" y="576"/>
                    <a:pt x="9" y="613"/>
                    <a:pt x="34" y="630"/>
                  </a:cubicBezTo>
                  <a:cubicBezTo>
                    <a:pt x="45" y="636"/>
                    <a:pt x="55" y="638"/>
                    <a:pt x="66" y="638"/>
                  </a:cubicBezTo>
                  <a:cubicBezTo>
                    <a:pt x="68" y="638"/>
                    <a:pt x="69" y="638"/>
                    <a:pt x="71" y="638"/>
                  </a:cubicBezTo>
                  <a:cubicBezTo>
                    <a:pt x="88" y="638"/>
                    <a:pt x="105" y="628"/>
                    <a:pt x="115" y="615"/>
                  </a:cubicBezTo>
                  <a:cubicBezTo>
                    <a:pt x="183" y="510"/>
                    <a:pt x="396" y="236"/>
                    <a:pt x="545" y="212"/>
                  </a:cubicBezTo>
                  <a:cubicBezTo>
                    <a:pt x="551" y="211"/>
                    <a:pt x="557" y="210"/>
                    <a:pt x="564" y="210"/>
                  </a:cubicBezTo>
                  <a:cubicBezTo>
                    <a:pt x="581" y="210"/>
                    <a:pt x="599" y="216"/>
                    <a:pt x="613" y="227"/>
                  </a:cubicBezTo>
                  <a:cubicBezTo>
                    <a:pt x="705" y="298"/>
                    <a:pt x="747" y="381"/>
                    <a:pt x="785" y="455"/>
                  </a:cubicBezTo>
                  <a:cubicBezTo>
                    <a:pt x="827" y="537"/>
                    <a:pt x="870" y="623"/>
                    <a:pt x="974" y="623"/>
                  </a:cubicBezTo>
                  <a:cubicBezTo>
                    <a:pt x="978" y="623"/>
                    <a:pt x="982" y="623"/>
                    <a:pt x="985" y="623"/>
                  </a:cubicBezTo>
                  <a:cubicBezTo>
                    <a:pt x="1060" y="621"/>
                    <a:pt x="1130" y="553"/>
                    <a:pt x="1220" y="468"/>
                  </a:cubicBezTo>
                  <a:cubicBezTo>
                    <a:pt x="1338" y="355"/>
                    <a:pt x="1489" y="214"/>
                    <a:pt x="1660" y="214"/>
                  </a:cubicBezTo>
                  <a:cubicBezTo>
                    <a:pt x="1673" y="214"/>
                    <a:pt x="1685" y="215"/>
                    <a:pt x="1698" y="217"/>
                  </a:cubicBezTo>
                  <a:cubicBezTo>
                    <a:pt x="1854" y="234"/>
                    <a:pt x="1890" y="306"/>
                    <a:pt x="1935" y="385"/>
                  </a:cubicBezTo>
                  <a:cubicBezTo>
                    <a:pt x="1973" y="461"/>
                    <a:pt x="2024" y="555"/>
                    <a:pt x="2177" y="566"/>
                  </a:cubicBezTo>
                  <a:cubicBezTo>
                    <a:pt x="2182" y="566"/>
                    <a:pt x="2186" y="566"/>
                    <a:pt x="2191" y="566"/>
                  </a:cubicBezTo>
                  <a:cubicBezTo>
                    <a:pt x="2334" y="566"/>
                    <a:pt x="2495" y="440"/>
                    <a:pt x="2648" y="317"/>
                  </a:cubicBezTo>
                  <a:cubicBezTo>
                    <a:pt x="2765" y="222"/>
                    <a:pt x="2897" y="117"/>
                    <a:pt x="2974" y="117"/>
                  </a:cubicBezTo>
                  <a:cubicBezTo>
                    <a:pt x="2982" y="117"/>
                    <a:pt x="2990" y="118"/>
                    <a:pt x="2997" y="121"/>
                  </a:cubicBezTo>
                  <a:cubicBezTo>
                    <a:pt x="3075" y="151"/>
                    <a:pt x="3124" y="249"/>
                    <a:pt x="3171" y="344"/>
                  </a:cubicBezTo>
                  <a:cubicBezTo>
                    <a:pt x="3223" y="448"/>
                    <a:pt x="3280" y="566"/>
                    <a:pt x="3386" y="566"/>
                  </a:cubicBezTo>
                  <a:cubicBezTo>
                    <a:pt x="3398" y="566"/>
                    <a:pt x="3410" y="564"/>
                    <a:pt x="3422" y="561"/>
                  </a:cubicBezTo>
                  <a:cubicBezTo>
                    <a:pt x="3507" y="544"/>
                    <a:pt x="3622" y="474"/>
                    <a:pt x="3739" y="402"/>
                  </a:cubicBezTo>
                  <a:cubicBezTo>
                    <a:pt x="3851" y="334"/>
                    <a:pt x="4002" y="242"/>
                    <a:pt x="4067" y="242"/>
                  </a:cubicBezTo>
                  <a:cubicBezTo>
                    <a:pt x="4069" y="242"/>
                    <a:pt x="4071" y="242"/>
                    <a:pt x="4073" y="242"/>
                  </a:cubicBezTo>
                  <a:cubicBezTo>
                    <a:pt x="4178" y="259"/>
                    <a:pt x="4342" y="391"/>
                    <a:pt x="4397" y="440"/>
                  </a:cubicBezTo>
                  <a:cubicBezTo>
                    <a:pt x="4409" y="451"/>
                    <a:pt x="4423" y="455"/>
                    <a:pt x="4435" y="455"/>
                  </a:cubicBezTo>
                  <a:cubicBezTo>
                    <a:pt x="4480" y="455"/>
                    <a:pt x="4515" y="397"/>
                    <a:pt x="4474" y="355"/>
                  </a:cubicBezTo>
                  <a:cubicBezTo>
                    <a:pt x="4452" y="336"/>
                    <a:pt x="4248" y="153"/>
                    <a:pt x="4090" y="129"/>
                  </a:cubicBezTo>
                  <a:cubicBezTo>
                    <a:pt x="4083" y="128"/>
                    <a:pt x="4075" y="128"/>
                    <a:pt x="4068" y="128"/>
                  </a:cubicBezTo>
                  <a:cubicBezTo>
                    <a:pt x="3967" y="128"/>
                    <a:pt x="3828" y="213"/>
                    <a:pt x="3680" y="304"/>
                  </a:cubicBezTo>
                  <a:cubicBezTo>
                    <a:pt x="3573" y="370"/>
                    <a:pt x="3465" y="436"/>
                    <a:pt x="3399" y="449"/>
                  </a:cubicBezTo>
                  <a:cubicBezTo>
                    <a:pt x="3396" y="449"/>
                    <a:pt x="3394" y="449"/>
                    <a:pt x="3391" y="449"/>
                  </a:cubicBezTo>
                  <a:cubicBezTo>
                    <a:pt x="3352" y="449"/>
                    <a:pt x="3319" y="387"/>
                    <a:pt x="3273" y="293"/>
                  </a:cubicBezTo>
                  <a:cubicBezTo>
                    <a:pt x="3220" y="183"/>
                    <a:pt x="3158" y="57"/>
                    <a:pt x="3037" y="12"/>
                  </a:cubicBezTo>
                  <a:cubicBezTo>
                    <a:pt x="3017" y="5"/>
                    <a:pt x="2996" y="1"/>
                    <a:pt x="2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7"/>
            <p:cNvSpPr/>
            <p:nvPr/>
          </p:nvSpPr>
          <p:spPr>
            <a:xfrm>
              <a:off x="7992373" y="4594012"/>
              <a:ext cx="324976" cy="48626"/>
            </a:xfrm>
            <a:custGeom>
              <a:avLst/>
              <a:gdLst/>
              <a:ahLst/>
              <a:cxnLst/>
              <a:rect l="l" t="t" r="r" b="b"/>
              <a:pathLst>
                <a:path w="2974" h="445" extrusionOk="0">
                  <a:moveTo>
                    <a:pt x="1834" y="25"/>
                  </a:moveTo>
                  <a:cubicBezTo>
                    <a:pt x="1727" y="25"/>
                    <a:pt x="1646" y="86"/>
                    <a:pt x="1576" y="161"/>
                  </a:cubicBezTo>
                  <a:lnTo>
                    <a:pt x="1576" y="161"/>
                  </a:lnTo>
                  <a:lnTo>
                    <a:pt x="2064" y="105"/>
                  </a:lnTo>
                  <a:lnTo>
                    <a:pt x="2064" y="105"/>
                  </a:lnTo>
                  <a:cubicBezTo>
                    <a:pt x="2053" y="99"/>
                    <a:pt x="2042" y="92"/>
                    <a:pt x="2031" y="86"/>
                  </a:cubicBezTo>
                  <a:cubicBezTo>
                    <a:pt x="1956" y="43"/>
                    <a:pt x="1891" y="25"/>
                    <a:pt x="1834" y="25"/>
                  </a:cubicBezTo>
                  <a:close/>
                  <a:moveTo>
                    <a:pt x="623" y="55"/>
                  </a:moveTo>
                  <a:cubicBezTo>
                    <a:pt x="371" y="55"/>
                    <a:pt x="0" y="343"/>
                    <a:pt x="0" y="343"/>
                  </a:cubicBezTo>
                  <a:lnTo>
                    <a:pt x="927" y="236"/>
                  </a:lnTo>
                  <a:lnTo>
                    <a:pt x="927" y="236"/>
                  </a:lnTo>
                  <a:cubicBezTo>
                    <a:pt x="871" y="183"/>
                    <a:pt x="811" y="128"/>
                    <a:pt x="743" y="86"/>
                  </a:cubicBezTo>
                  <a:cubicBezTo>
                    <a:pt x="709" y="64"/>
                    <a:pt x="668" y="55"/>
                    <a:pt x="623" y="55"/>
                  </a:cubicBezTo>
                  <a:close/>
                  <a:moveTo>
                    <a:pt x="2973" y="0"/>
                  </a:moveTo>
                  <a:lnTo>
                    <a:pt x="2064" y="105"/>
                  </a:lnTo>
                  <a:lnTo>
                    <a:pt x="2064" y="105"/>
                  </a:lnTo>
                  <a:cubicBezTo>
                    <a:pt x="2329" y="262"/>
                    <a:pt x="2391" y="360"/>
                    <a:pt x="2478" y="360"/>
                  </a:cubicBezTo>
                  <a:cubicBezTo>
                    <a:pt x="2511" y="360"/>
                    <a:pt x="2548" y="346"/>
                    <a:pt x="2601" y="315"/>
                  </a:cubicBezTo>
                  <a:cubicBezTo>
                    <a:pt x="2801" y="200"/>
                    <a:pt x="2973" y="0"/>
                    <a:pt x="2973" y="0"/>
                  </a:cubicBezTo>
                  <a:close/>
                  <a:moveTo>
                    <a:pt x="1576" y="161"/>
                  </a:moveTo>
                  <a:lnTo>
                    <a:pt x="927" y="236"/>
                  </a:lnTo>
                  <a:lnTo>
                    <a:pt x="927" y="236"/>
                  </a:lnTo>
                  <a:cubicBezTo>
                    <a:pt x="1037" y="342"/>
                    <a:pt x="1133" y="444"/>
                    <a:pt x="1241" y="444"/>
                  </a:cubicBezTo>
                  <a:cubicBezTo>
                    <a:pt x="1265" y="444"/>
                    <a:pt x="1290" y="439"/>
                    <a:pt x="1316" y="428"/>
                  </a:cubicBezTo>
                  <a:cubicBezTo>
                    <a:pt x="1408" y="389"/>
                    <a:pt x="1482" y="262"/>
                    <a:pt x="1576" y="1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7"/>
            <p:cNvSpPr/>
            <p:nvPr/>
          </p:nvSpPr>
          <p:spPr>
            <a:xfrm>
              <a:off x="7982757" y="4587784"/>
              <a:ext cx="343443" cy="61193"/>
            </a:xfrm>
            <a:custGeom>
              <a:avLst/>
              <a:gdLst/>
              <a:ahLst/>
              <a:cxnLst/>
              <a:rect l="l" t="t" r="r" b="b"/>
              <a:pathLst>
                <a:path w="3143" h="560" extrusionOk="0">
                  <a:moveTo>
                    <a:pt x="3060" y="1"/>
                  </a:moveTo>
                  <a:cubicBezTo>
                    <a:pt x="3045" y="1"/>
                    <a:pt x="3030" y="7"/>
                    <a:pt x="3017" y="21"/>
                  </a:cubicBezTo>
                  <a:cubicBezTo>
                    <a:pt x="3017" y="23"/>
                    <a:pt x="2851" y="215"/>
                    <a:pt x="2661" y="323"/>
                  </a:cubicBezTo>
                  <a:cubicBezTo>
                    <a:pt x="2618" y="348"/>
                    <a:pt x="2593" y="361"/>
                    <a:pt x="2569" y="361"/>
                  </a:cubicBezTo>
                  <a:cubicBezTo>
                    <a:pt x="2536" y="361"/>
                    <a:pt x="2506" y="338"/>
                    <a:pt x="2438" y="287"/>
                  </a:cubicBezTo>
                  <a:cubicBezTo>
                    <a:pt x="2344" y="217"/>
                    <a:pt x="2246" y="153"/>
                    <a:pt x="2146" y="96"/>
                  </a:cubicBezTo>
                  <a:cubicBezTo>
                    <a:pt x="2061" y="46"/>
                    <a:pt x="1986" y="26"/>
                    <a:pt x="1919" y="26"/>
                  </a:cubicBezTo>
                  <a:cubicBezTo>
                    <a:pt x="1744" y="26"/>
                    <a:pt x="1629" y="168"/>
                    <a:pt x="1538" y="281"/>
                  </a:cubicBezTo>
                  <a:cubicBezTo>
                    <a:pt x="1484" y="349"/>
                    <a:pt x="1431" y="413"/>
                    <a:pt x="1380" y="434"/>
                  </a:cubicBezTo>
                  <a:cubicBezTo>
                    <a:pt x="1363" y="442"/>
                    <a:pt x="1346" y="445"/>
                    <a:pt x="1329" y="445"/>
                  </a:cubicBezTo>
                  <a:cubicBezTo>
                    <a:pt x="1257" y="445"/>
                    <a:pt x="1184" y="379"/>
                    <a:pt x="1084" y="281"/>
                  </a:cubicBezTo>
                  <a:cubicBezTo>
                    <a:pt x="1016" y="211"/>
                    <a:pt x="942" y="149"/>
                    <a:pt x="863" y="94"/>
                  </a:cubicBezTo>
                  <a:cubicBezTo>
                    <a:pt x="819" y="67"/>
                    <a:pt x="768" y="55"/>
                    <a:pt x="714" y="55"/>
                  </a:cubicBezTo>
                  <a:cubicBezTo>
                    <a:pt x="450" y="55"/>
                    <a:pt x="100" y="320"/>
                    <a:pt x="54" y="355"/>
                  </a:cubicBezTo>
                  <a:cubicBezTo>
                    <a:pt x="0" y="391"/>
                    <a:pt x="37" y="461"/>
                    <a:pt x="86" y="461"/>
                  </a:cubicBezTo>
                  <a:cubicBezTo>
                    <a:pt x="98" y="461"/>
                    <a:pt x="112" y="456"/>
                    <a:pt x="125" y="445"/>
                  </a:cubicBezTo>
                  <a:cubicBezTo>
                    <a:pt x="278" y="325"/>
                    <a:pt x="543" y="169"/>
                    <a:pt x="711" y="169"/>
                  </a:cubicBezTo>
                  <a:cubicBezTo>
                    <a:pt x="746" y="169"/>
                    <a:pt x="777" y="176"/>
                    <a:pt x="801" y="191"/>
                  </a:cubicBezTo>
                  <a:cubicBezTo>
                    <a:pt x="876" y="240"/>
                    <a:pt x="944" y="298"/>
                    <a:pt x="1006" y="362"/>
                  </a:cubicBezTo>
                  <a:cubicBezTo>
                    <a:pt x="1106" y="460"/>
                    <a:pt x="1208" y="560"/>
                    <a:pt x="1329" y="560"/>
                  </a:cubicBezTo>
                  <a:cubicBezTo>
                    <a:pt x="1363" y="560"/>
                    <a:pt x="1395" y="551"/>
                    <a:pt x="1427" y="538"/>
                  </a:cubicBezTo>
                  <a:cubicBezTo>
                    <a:pt x="1504" y="506"/>
                    <a:pt x="1563" y="432"/>
                    <a:pt x="1627" y="353"/>
                  </a:cubicBezTo>
                  <a:cubicBezTo>
                    <a:pt x="1717" y="241"/>
                    <a:pt x="1798" y="140"/>
                    <a:pt x="1920" y="140"/>
                  </a:cubicBezTo>
                  <a:cubicBezTo>
                    <a:pt x="1969" y="140"/>
                    <a:pt x="2024" y="156"/>
                    <a:pt x="2089" y="194"/>
                  </a:cubicBezTo>
                  <a:cubicBezTo>
                    <a:pt x="2187" y="249"/>
                    <a:pt x="2280" y="311"/>
                    <a:pt x="2370" y="379"/>
                  </a:cubicBezTo>
                  <a:cubicBezTo>
                    <a:pt x="2446" y="437"/>
                    <a:pt x="2498" y="476"/>
                    <a:pt x="2564" y="476"/>
                  </a:cubicBezTo>
                  <a:cubicBezTo>
                    <a:pt x="2606" y="476"/>
                    <a:pt x="2654" y="460"/>
                    <a:pt x="2719" y="423"/>
                  </a:cubicBezTo>
                  <a:cubicBezTo>
                    <a:pt x="2925" y="304"/>
                    <a:pt x="3098" y="104"/>
                    <a:pt x="3104" y="96"/>
                  </a:cubicBezTo>
                  <a:cubicBezTo>
                    <a:pt x="3142" y="53"/>
                    <a:pt x="3103" y="1"/>
                    <a:pt x="3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7"/>
            <p:cNvSpPr/>
            <p:nvPr/>
          </p:nvSpPr>
          <p:spPr>
            <a:xfrm>
              <a:off x="7848134" y="3742559"/>
              <a:ext cx="43818" cy="49938"/>
            </a:xfrm>
            <a:custGeom>
              <a:avLst/>
              <a:gdLst/>
              <a:ahLst/>
              <a:cxnLst/>
              <a:rect l="l" t="t" r="r" b="b"/>
              <a:pathLst>
                <a:path w="401" h="457" extrusionOk="0">
                  <a:moveTo>
                    <a:pt x="318" y="0"/>
                  </a:moveTo>
                  <a:cubicBezTo>
                    <a:pt x="310" y="0"/>
                    <a:pt x="300" y="2"/>
                    <a:pt x="290" y="8"/>
                  </a:cubicBezTo>
                  <a:cubicBezTo>
                    <a:pt x="188" y="69"/>
                    <a:pt x="50" y="323"/>
                    <a:pt x="22" y="374"/>
                  </a:cubicBezTo>
                  <a:cubicBezTo>
                    <a:pt x="1" y="412"/>
                    <a:pt x="29" y="457"/>
                    <a:pt x="73" y="457"/>
                  </a:cubicBezTo>
                  <a:cubicBezTo>
                    <a:pt x="95" y="457"/>
                    <a:pt x="114" y="446"/>
                    <a:pt x="122" y="427"/>
                  </a:cubicBezTo>
                  <a:cubicBezTo>
                    <a:pt x="184" y="314"/>
                    <a:pt x="295" y="140"/>
                    <a:pt x="350" y="105"/>
                  </a:cubicBezTo>
                  <a:cubicBezTo>
                    <a:pt x="401" y="71"/>
                    <a:pt x="368" y="0"/>
                    <a:pt x="3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7"/>
            <p:cNvSpPr/>
            <p:nvPr/>
          </p:nvSpPr>
          <p:spPr>
            <a:xfrm>
              <a:off x="7863541" y="3786268"/>
              <a:ext cx="41524" cy="49938"/>
            </a:xfrm>
            <a:custGeom>
              <a:avLst/>
              <a:gdLst/>
              <a:ahLst/>
              <a:cxnLst/>
              <a:rect l="l" t="t" r="r" b="b"/>
              <a:pathLst>
                <a:path w="380" h="457" extrusionOk="0">
                  <a:moveTo>
                    <a:pt x="312" y="0"/>
                  </a:moveTo>
                  <a:cubicBezTo>
                    <a:pt x="303" y="0"/>
                    <a:pt x="293" y="3"/>
                    <a:pt x="283" y="8"/>
                  </a:cubicBezTo>
                  <a:cubicBezTo>
                    <a:pt x="179" y="69"/>
                    <a:pt x="41" y="323"/>
                    <a:pt x="15" y="374"/>
                  </a:cubicBezTo>
                  <a:cubicBezTo>
                    <a:pt x="0" y="401"/>
                    <a:pt x="11" y="435"/>
                    <a:pt x="39" y="450"/>
                  </a:cubicBezTo>
                  <a:cubicBezTo>
                    <a:pt x="47" y="455"/>
                    <a:pt x="56" y="457"/>
                    <a:pt x="64" y="457"/>
                  </a:cubicBezTo>
                  <a:cubicBezTo>
                    <a:pt x="86" y="457"/>
                    <a:pt x="107" y="446"/>
                    <a:pt x="115" y="427"/>
                  </a:cubicBezTo>
                  <a:cubicBezTo>
                    <a:pt x="177" y="314"/>
                    <a:pt x="286" y="140"/>
                    <a:pt x="343" y="106"/>
                  </a:cubicBezTo>
                  <a:cubicBezTo>
                    <a:pt x="369" y="91"/>
                    <a:pt x="379" y="54"/>
                    <a:pt x="362" y="27"/>
                  </a:cubicBezTo>
                  <a:cubicBezTo>
                    <a:pt x="351" y="10"/>
                    <a:pt x="332" y="0"/>
                    <a:pt x="3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7"/>
            <p:cNvSpPr/>
            <p:nvPr/>
          </p:nvSpPr>
          <p:spPr>
            <a:xfrm>
              <a:off x="7794918" y="3811073"/>
              <a:ext cx="43381" cy="50265"/>
            </a:xfrm>
            <a:custGeom>
              <a:avLst/>
              <a:gdLst/>
              <a:ahLst/>
              <a:cxnLst/>
              <a:rect l="l" t="t" r="r" b="b"/>
              <a:pathLst>
                <a:path w="397" h="460" extrusionOk="0">
                  <a:moveTo>
                    <a:pt x="315" y="1"/>
                  </a:moveTo>
                  <a:cubicBezTo>
                    <a:pt x="305" y="1"/>
                    <a:pt x="295" y="4"/>
                    <a:pt x="284" y="10"/>
                  </a:cubicBezTo>
                  <a:cubicBezTo>
                    <a:pt x="181" y="72"/>
                    <a:pt x="41" y="325"/>
                    <a:pt x="15" y="374"/>
                  </a:cubicBezTo>
                  <a:cubicBezTo>
                    <a:pt x="1" y="402"/>
                    <a:pt x="11" y="436"/>
                    <a:pt x="39" y="451"/>
                  </a:cubicBezTo>
                  <a:cubicBezTo>
                    <a:pt x="47" y="457"/>
                    <a:pt x="56" y="460"/>
                    <a:pt x="67" y="460"/>
                  </a:cubicBezTo>
                  <a:cubicBezTo>
                    <a:pt x="86" y="460"/>
                    <a:pt x="107" y="447"/>
                    <a:pt x="116" y="428"/>
                  </a:cubicBezTo>
                  <a:cubicBezTo>
                    <a:pt x="177" y="315"/>
                    <a:pt x="286" y="142"/>
                    <a:pt x="343" y="108"/>
                  </a:cubicBezTo>
                  <a:cubicBezTo>
                    <a:pt x="397" y="75"/>
                    <a:pt x="365" y="1"/>
                    <a:pt x="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7"/>
            <p:cNvSpPr/>
            <p:nvPr/>
          </p:nvSpPr>
          <p:spPr>
            <a:xfrm>
              <a:off x="7804425" y="3858934"/>
              <a:ext cx="44365" cy="50265"/>
            </a:xfrm>
            <a:custGeom>
              <a:avLst/>
              <a:gdLst/>
              <a:ahLst/>
              <a:cxnLst/>
              <a:rect l="l" t="t" r="r" b="b"/>
              <a:pathLst>
                <a:path w="406" h="460" extrusionOk="0">
                  <a:moveTo>
                    <a:pt x="321" y="0"/>
                  </a:moveTo>
                  <a:cubicBezTo>
                    <a:pt x="311" y="0"/>
                    <a:pt x="301" y="3"/>
                    <a:pt x="290" y="9"/>
                  </a:cubicBezTo>
                  <a:cubicBezTo>
                    <a:pt x="188" y="73"/>
                    <a:pt x="50" y="326"/>
                    <a:pt x="22" y="375"/>
                  </a:cubicBezTo>
                  <a:cubicBezTo>
                    <a:pt x="1" y="413"/>
                    <a:pt x="29" y="460"/>
                    <a:pt x="73" y="460"/>
                  </a:cubicBezTo>
                  <a:cubicBezTo>
                    <a:pt x="94" y="460"/>
                    <a:pt x="114" y="447"/>
                    <a:pt x="124" y="428"/>
                  </a:cubicBezTo>
                  <a:cubicBezTo>
                    <a:pt x="184" y="315"/>
                    <a:pt x="295" y="141"/>
                    <a:pt x="352" y="109"/>
                  </a:cubicBezTo>
                  <a:cubicBezTo>
                    <a:pt x="406" y="75"/>
                    <a:pt x="372" y="0"/>
                    <a:pt x="3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7"/>
            <p:cNvSpPr/>
            <p:nvPr/>
          </p:nvSpPr>
          <p:spPr>
            <a:xfrm>
              <a:off x="7913478" y="3723654"/>
              <a:ext cx="43381" cy="50265"/>
            </a:xfrm>
            <a:custGeom>
              <a:avLst/>
              <a:gdLst/>
              <a:ahLst/>
              <a:cxnLst/>
              <a:rect l="l" t="t" r="r" b="b"/>
              <a:pathLst>
                <a:path w="397" h="460" extrusionOk="0">
                  <a:moveTo>
                    <a:pt x="316" y="1"/>
                  </a:moveTo>
                  <a:cubicBezTo>
                    <a:pt x="306" y="1"/>
                    <a:pt x="295" y="4"/>
                    <a:pt x="284" y="10"/>
                  </a:cubicBezTo>
                  <a:cubicBezTo>
                    <a:pt x="180" y="72"/>
                    <a:pt x="41" y="325"/>
                    <a:pt x="16" y="374"/>
                  </a:cubicBezTo>
                  <a:cubicBezTo>
                    <a:pt x="1" y="402"/>
                    <a:pt x="12" y="436"/>
                    <a:pt x="39" y="451"/>
                  </a:cubicBezTo>
                  <a:cubicBezTo>
                    <a:pt x="48" y="455"/>
                    <a:pt x="56" y="457"/>
                    <a:pt x="65" y="459"/>
                  </a:cubicBezTo>
                  <a:cubicBezTo>
                    <a:pt x="86" y="459"/>
                    <a:pt x="105" y="447"/>
                    <a:pt x="116" y="427"/>
                  </a:cubicBezTo>
                  <a:cubicBezTo>
                    <a:pt x="175" y="315"/>
                    <a:pt x="286" y="142"/>
                    <a:pt x="344" y="108"/>
                  </a:cubicBezTo>
                  <a:cubicBezTo>
                    <a:pt x="397" y="74"/>
                    <a:pt x="366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7"/>
            <p:cNvSpPr/>
            <p:nvPr/>
          </p:nvSpPr>
          <p:spPr>
            <a:xfrm>
              <a:off x="7903753" y="3683333"/>
              <a:ext cx="50156" cy="43600"/>
            </a:xfrm>
            <a:custGeom>
              <a:avLst/>
              <a:gdLst/>
              <a:ahLst/>
              <a:cxnLst/>
              <a:rect l="l" t="t" r="r" b="b"/>
              <a:pathLst>
                <a:path w="459" h="399" extrusionOk="0">
                  <a:moveTo>
                    <a:pt x="376" y="0"/>
                  </a:moveTo>
                  <a:cubicBezTo>
                    <a:pt x="370" y="0"/>
                    <a:pt x="364" y="1"/>
                    <a:pt x="358" y="3"/>
                  </a:cubicBezTo>
                  <a:cubicBezTo>
                    <a:pt x="245" y="43"/>
                    <a:pt x="56" y="262"/>
                    <a:pt x="20" y="305"/>
                  </a:cubicBezTo>
                  <a:cubicBezTo>
                    <a:pt x="1" y="328"/>
                    <a:pt x="5" y="364"/>
                    <a:pt x="28" y="386"/>
                  </a:cubicBezTo>
                  <a:cubicBezTo>
                    <a:pt x="39" y="394"/>
                    <a:pt x="52" y="398"/>
                    <a:pt x="64" y="398"/>
                  </a:cubicBezTo>
                  <a:cubicBezTo>
                    <a:pt x="81" y="398"/>
                    <a:pt x="98" y="390"/>
                    <a:pt x="109" y="377"/>
                  </a:cubicBezTo>
                  <a:cubicBezTo>
                    <a:pt x="190" y="281"/>
                    <a:pt x="335" y="132"/>
                    <a:pt x="396" y="111"/>
                  </a:cubicBezTo>
                  <a:cubicBezTo>
                    <a:pt x="459" y="86"/>
                    <a:pt x="434" y="0"/>
                    <a:pt x="3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7"/>
            <p:cNvSpPr/>
            <p:nvPr/>
          </p:nvSpPr>
          <p:spPr>
            <a:xfrm>
              <a:off x="9239168" y="4105344"/>
              <a:ext cx="29722" cy="56712"/>
            </a:xfrm>
            <a:custGeom>
              <a:avLst/>
              <a:gdLst/>
              <a:ahLst/>
              <a:cxnLst/>
              <a:rect l="l" t="t" r="r" b="b"/>
              <a:pathLst>
                <a:path w="272" h="519" extrusionOk="0">
                  <a:moveTo>
                    <a:pt x="75" y="0"/>
                  </a:moveTo>
                  <a:cubicBezTo>
                    <a:pt x="38" y="0"/>
                    <a:pt x="0" y="38"/>
                    <a:pt x="23" y="84"/>
                  </a:cubicBezTo>
                  <a:cubicBezTo>
                    <a:pt x="78" y="199"/>
                    <a:pt x="153" y="391"/>
                    <a:pt x="146" y="457"/>
                  </a:cubicBezTo>
                  <a:cubicBezTo>
                    <a:pt x="144" y="486"/>
                    <a:pt x="168" y="514"/>
                    <a:pt x="200" y="518"/>
                  </a:cubicBezTo>
                  <a:lnTo>
                    <a:pt x="204" y="518"/>
                  </a:lnTo>
                  <a:cubicBezTo>
                    <a:pt x="234" y="518"/>
                    <a:pt x="259" y="495"/>
                    <a:pt x="261" y="465"/>
                  </a:cubicBezTo>
                  <a:cubicBezTo>
                    <a:pt x="272" y="346"/>
                    <a:pt x="149" y="84"/>
                    <a:pt x="125" y="33"/>
                  </a:cubicBezTo>
                  <a:cubicBezTo>
                    <a:pt x="114" y="10"/>
                    <a:pt x="94" y="0"/>
                    <a:pt x="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7"/>
            <p:cNvSpPr/>
            <p:nvPr/>
          </p:nvSpPr>
          <p:spPr>
            <a:xfrm>
              <a:off x="9195568" y="4091467"/>
              <a:ext cx="29613" cy="56385"/>
            </a:xfrm>
            <a:custGeom>
              <a:avLst/>
              <a:gdLst/>
              <a:ahLst/>
              <a:cxnLst/>
              <a:rect l="l" t="t" r="r" b="b"/>
              <a:pathLst>
                <a:path w="271" h="516" extrusionOk="0">
                  <a:moveTo>
                    <a:pt x="74" y="1"/>
                  </a:moveTo>
                  <a:cubicBezTo>
                    <a:pt x="37" y="1"/>
                    <a:pt x="0" y="36"/>
                    <a:pt x="20" y="81"/>
                  </a:cubicBezTo>
                  <a:cubicBezTo>
                    <a:pt x="75" y="196"/>
                    <a:pt x="152" y="388"/>
                    <a:pt x="145" y="454"/>
                  </a:cubicBezTo>
                  <a:cubicBezTo>
                    <a:pt x="143" y="486"/>
                    <a:pt x="167" y="513"/>
                    <a:pt x="199" y="515"/>
                  </a:cubicBezTo>
                  <a:lnTo>
                    <a:pt x="203" y="515"/>
                  </a:lnTo>
                  <a:cubicBezTo>
                    <a:pt x="233" y="515"/>
                    <a:pt x="256" y="494"/>
                    <a:pt x="260" y="464"/>
                  </a:cubicBezTo>
                  <a:cubicBezTo>
                    <a:pt x="271" y="343"/>
                    <a:pt x="147" y="83"/>
                    <a:pt x="124" y="32"/>
                  </a:cubicBezTo>
                  <a:cubicBezTo>
                    <a:pt x="112" y="10"/>
                    <a:pt x="93" y="1"/>
                    <a:pt x="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7"/>
            <p:cNvSpPr/>
            <p:nvPr/>
          </p:nvSpPr>
          <p:spPr>
            <a:xfrm>
              <a:off x="9216330" y="4021641"/>
              <a:ext cx="29176" cy="55948"/>
            </a:xfrm>
            <a:custGeom>
              <a:avLst/>
              <a:gdLst/>
              <a:ahLst/>
              <a:cxnLst/>
              <a:rect l="l" t="t" r="r" b="b"/>
              <a:pathLst>
                <a:path w="267" h="512" extrusionOk="0">
                  <a:moveTo>
                    <a:pt x="71" y="0"/>
                  </a:moveTo>
                  <a:cubicBezTo>
                    <a:pt x="35" y="0"/>
                    <a:pt x="0" y="34"/>
                    <a:pt x="17" y="78"/>
                  </a:cubicBezTo>
                  <a:cubicBezTo>
                    <a:pt x="72" y="193"/>
                    <a:pt x="149" y="386"/>
                    <a:pt x="143" y="450"/>
                  </a:cubicBezTo>
                  <a:cubicBezTo>
                    <a:pt x="138" y="482"/>
                    <a:pt x="162" y="510"/>
                    <a:pt x="194" y="512"/>
                  </a:cubicBezTo>
                  <a:lnTo>
                    <a:pt x="200" y="512"/>
                  </a:lnTo>
                  <a:cubicBezTo>
                    <a:pt x="228" y="512"/>
                    <a:pt x="253" y="490"/>
                    <a:pt x="255" y="461"/>
                  </a:cubicBezTo>
                  <a:cubicBezTo>
                    <a:pt x="266" y="341"/>
                    <a:pt x="145" y="80"/>
                    <a:pt x="119" y="29"/>
                  </a:cubicBezTo>
                  <a:cubicBezTo>
                    <a:pt x="107" y="9"/>
                    <a:pt x="89" y="0"/>
                    <a:pt x="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7"/>
            <p:cNvSpPr/>
            <p:nvPr/>
          </p:nvSpPr>
          <p:spPr>
            <a:xfrm>
              <a:off x="9170873" y="4001426"/>
              <a:ext cx="29722" cy="56385"/>
            </a:xfrm>
            <a:custGeom>
              <a:avLst/>
              <a:gdLst/>
              <a:ahLst/>
              <a:cxnLst/>
              <a:rect l="l" t="t" r="r" b="b"/>
              <a:pathLst>
                <a:path w="272" h="516" extrusionOk="0">
                  <a:moveTo>
                    <a:pt x="75" y="1"/>
                  </a:moveTo>
                  <a:cubicBezTo>
                    <a:pt x="37" y="1"/>
                    <a:pt x="0" y="37"/>
                    <a:pt x="20" y="82"/>
                  </a:cubicBezTo>
                  <a:cubicBezTo>
                    <a:pt x="78" y="197"/>
                    <a:pt x="152" y="388"/>
                    <a:pt x="146" y="454"/>
                  </a:cubicBezTo>
                  <a:cubicBezTo>
                    <a:pt x="144" y="486"/>
                    <a:pt x="167" y="514"/>
                    <a:pt x="199" y="516"/>
                  </a:cubicBezTo>
                  <a:lnTo>
                    <a:pt x="203" y="516"/>
                  </a:lnTo>
                  <a:cubicBezTo>
                    <a:pt x="233" y="516"/>
                    <a:pt x="259" y="492"/>
                    <a:pt x="261" y="465"/>
                  </a:cubicBezTo>
                  <a:cubicBezTo>
                    <a:pt x="271" y="343"/>
                    <a:pt x="148" y="84"/>
                    <a:pt x="124" y="33"/>
                  </a:cubicBezTo>
                  <a:cubicBezTo>
                    <a:pt x="113" y="10"/>
                    <a:pt x="94" y="1"/>
                    <a:pt x="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7"/>
            <p:cNvSpPr/>
            <p:nvPr/>
          </p:nvSpPr>
          <p:spPr>
            <a:xfrm>
              <a:off x="9216002" y="4168285"/>
              <a:ext cx="30159" cy="56712"/>
            </a:xfrm>
            <a:custGeom>
              <a:avLst/>
              <a:gdLst/>
              <a:ahLst/>
              <a:cxnLst/>
              <a:rect l="l" t="t" r="r" b="b"/>
              <a:pathLst>
                <a:path w="276" h="519" extrusionOk="0">
                  <a:moveTo>
                    <a:pt x="78" y="1"/>
                  </a:moveTo>
                  <a:cubicBezTo>
                    <a:pt x="39" y="1"/>
                    <a:pt x="1" y="39"/>
                    <a:pt x="24" y="85"/>
                  </a:cubicBezTo>
                  <a:cubicBezTo>
                    <a:pt x="80" y="200"/>
                    <a:pt x="156" y="391"/>
                    <a:pt x="150" y="457"/>
                  </a:cubicBezTo>
                  <a:cubicBezTo>
                    <a:pt x="148" y="489"/>
                    <a:pt x="171" y="517"/>
                    <a:pt x="203" y="519"/>
                  </a:cubicBezTo>
                  <a:lnTo>
                    <a:pt x="207" y="519"/>
                  </a:lnTo>
                  <a:cubicBezTo>
                    <a:pt x="237" y="519"/>
                    <a:pt x="261" y="498"/>
                    <a:pt x="265" y="468"/>
                  </a:cubicBezTo>
                  <a:cubicBezTo>
                    <a:pt x="275" y="347"/>
                    <a:pt x="152" y="87"/>
                    <a:pt x="129" y="36"/>
                  </a:cubicBezTo>
                  <a:cubicBezTo>
                    <a:pt x="118" y="11"/>
                    <a:pt x="98" y="1"/>
                    <a:pt x="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7"/>
            <p:cNvSpPr/>
            <p:nvPr/>
          </p:nvSpPr>
          <p:spPr>
            <a:xfrm>
              <a:off x="9261132" y="4188173"/>
              <a:ext cx="21745" cy="58789"/>
            </a:xfrm>
            <a:custGeom>
              <a:avLst/>
              <a:gdLst/>
              <a:ahLst/>
              <a:cxnLst/>
              <a:rect l="l" t="t" r="r" b="b"/>
              <a:pathLst>
                <a:path w="199" h="538" extrusionOk="0">
                  <a:moveTo>
                    <a:pt x="64" y="1"/>
                  </a:moveTo>
                  <a:cubicBezTo>
                    <a:pt x="59" y="1"/>
                    <a:pt x="54" y="2"/>
                    <a:pt x="50" y="3"/>
                  </a:cubicBezTo>
                  <a:cubicBezTo>
                    <a:pt x="20" y="11"/>
                    <a:pt x="1" y="41"/>
                    <a:pt x="7" y="73"/>
                  </a:cubicBezTo>
                  <a:cubicBezTo>
                    <a:pt x="39" y="197"/>
                    <a:pt x="73" y="401"/>
                    <a:pt x="54" y="463"/>
                  </a:cubicBezTo>
                  <a:cubicBezTo>
                    <a:pt x="43" y="492"/>
                    <a:pt x="60" y="524"/>
                    <a:pt x="92" y="535"/>
                  </a:cubicBezTo>
                  <a:cubicBezTo>
                    <a:pt x="97" y="535"/>
                    <a:pt x="103" y="537"/>
                    <a:pt x="109" y="537"/>
                  </a:cubicBezTo>
                  <a:cubicBezTo>
                    <a:pt x="133" y="537"/>
                    <a:pt x="154" y="520"/>
                    <a:pt x="162" y="497"/>
                  </a:cubicBezTo>
                  <a:cubicBezTo>
                    <a:pt x="199" y="382"/>
                    <a:pt x="133" y="101"/>
                    <a:pt x="118" y="45"/>
                  </a:cubicBezTo>
                  <a:cubicBezTo>
                    <a:pt x="112" y="19"/>
                    <a:pt x="89" y="1"/>
                    <a:pt x="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7"/>
            <p:cNvSpPr/>
            <p:nvPr/>
          </p:nvSpPr>
          <p:spPr>
            <a:xfrm>
              <a:off x="8597194" y="3542590"/>
              <a:ext cx="79004" cy="62504"/>
            </a:xfrm>
            <a:custGeom>
              <a:avLst/>
              <a:gdLst/>
              <a:ahLst/>
              <a:cxnLst/>
              <a:rect l="l" t="t" r="r" b="b"/>
              <a:pathLst>
                <a:path w="723" h="572" extrusionOk="0">
                  <a:moveTo>
                    <a:pt x="646" y="1"/>
                  </a:moveTo>
                  <a:cubicBezTo>
                    <a:pt x="627" y="1"/>
                    <a:pt x="608" y="10"/>
                    <a:pt x="597" y="33"/>
                  </a:cubicBezTo>
                  <a:cubicBezTo>
                    <a:pt x="390" y="450"/>
                    <a:pt x="90" y="459"/>
                    <a:pt x="77" y="459"/>
                  </a:cubicBezTo>
                  <a:cubicBezTo>
                    <a:pt x="1" y="459"/>
                    <a:pt x="1" y="571"/>
                    <a:pt x="77" y="571"/>
                  </a:cubicBezTo>
                  <a:cubicBezTo>
                    <a:pt x="92" y="571"/>
                    <a:pt x="458" y="567"/>
                    <a:pt x="701" y="84"/>
                  </a:cubicBezTo>
                  <a:cubicBezTo>
                    <a:pt x="722" y="39"/>
                    <a:pt x="684" y="1"/>
                    <a:pt x="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7"/>
            <p:cNvSpPr/>
            <p:nvPr/>
          </p:nvSpPr>
          <p:spPr>
            <a:xfrm>
              <a:off x="8855076" y="3238593"/>
              <a:ext cx="86435" cy="108398"/>
            </a:xfrm>
            <a:custGeom>
              <a:avLst/>
              <a:gdLst/>
              <a:ahLst/>
              <a:cxnLst/>
              <a:rect l="l" t="t" r="r" b="b"/>
              <a:pathLst>
                <a:path w="791" h="992" extrusionOk="0">
                  <a:moveTo>
                    <a:pt x="726" y="0"/>
                  </a:moveTo>
                  <a:cubicBezTo>
                    <a:pt x="702" y="0"/>
                    <a:pt x="680" y="16"/>
                    <a:pt x="673" y="42"/>
                  </a:cubicBezTo>
                  <a:cubicBezTo>
                    <a:pt x="527" y="512"/>
                    <a:pt x="50" y="885"/>
                    <a:pt x="44" y="889"/>
                  </a:cubicBezTo>
                  <a:cubicBezTo>
                    <a:pt x="1" y="923"/>
                    <a:pt x="24" y="991"/>
                    <a:pt x="80" y="991"/>
                  </a:cubicBezTo>
                  <a:cubicBezTo>
                    <a:pt x="92" y="991"/>
                    <a:pt x="105" y="987"/>
                    <a:pt x="114" y="980"/>
                  </a:cubicBezTo>
                  <a:cubicBezTo>
                    <a:pt x="135" y="963"/>
                    <a:pt x="627" y="582"/>
                    <a:pt x="782" y="76"/>
                  </a:cubicBezTo>
                  <a:cubicBezTo>
                    <a:pt x="790" y="44"/>
                    <a:pt x="773" y="12"/>
                    <a:pt x="744" y="4"/>
                  </a:cubicBezTo>
                  <a:cubicBezTo>
                    <a:pt x="738" y="1"/>
                    <a:pt x="732" y="0"/>
                    <a:pt x="7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7"/>
            <p:cNvSpPr/>
            <p:nvPr/>
          </p:nvSpPr>
          <p:spPr>
            <a:xfrm>
              <a:off x="8536985" y="2999504"/>
              <a:ext cx="224555" cy="216250"/>
            </a:xfrm>
            <a:custGeom>
              <a:avLst/>
              <a:gdLst/>
              <a:ahLst/>
              <a:cxnLst/>
              <a:rect l="l" t="t" r="r" b="b"/>
              <a:pathLst>
                <a:path w="2055" h="1979" extrusionOk="0">
                  <a:moveTo>
                    <a:pt x="1067" y="117"/>
                  </a:moveTo>
                  <a:cubicBezTo>
                    <a:pt x="1550" y="117"/>
                    <a:pt x="1941" y="508"/>
                    <a:pt x="1941" y="991"/>
                  </a:cubicBezTo>
                  <a:cubicBezTo>
                    <a:pt x="1941" y="1345"/>
                    <a:pt x="1727" y="1664"/>
                    <a:pt x="1401" y="1800"/>
                  </a:cubicBezTo>
                  <a:cubicBezTo>
                    <a:pt x="1293" y="1845"/>
                    <a:pt x="1179" y="1867"/>
                    <a:pt x="1067" y="1867"/>
                  </a:cubicBezTo>
                  <a:cubicBezTo>
                    <a:pt x="839" y="1867"/>
                    <a:pt x="616" y="1777"/>
                    <a:pt x="448" y="1611"/>
                  </a:cubicBezTo>
                  <a:cubicBezTo>
                    <a:pt x="196" y="1359"/>
                    <a:pt x="122" y="983"/>
                    <a:pt x="258" y="657"/>
                  </a:cubicBezTo>
                  <a:cubicBezTo>
                    <a:pt x="394" y="329"/>
                    <a:pt x="714" y="117"/>
                    <a:pt x="1067" y="117"/>
                  </a:cubicBezTo>
                  <a:close/>
                  <a:moveTo>
                    <a:pt x="1067" y="1"/>
                  </a:moveTo>
                  <a:cubicBezTo>
                    <a:pt x="809" y="1"/>
                    <a:pt x="556" y="102"/>
                    <a:pt x="367" y="291"/>
                  </a:cubicBezTo>
                  <a:cubicBezTo>
                    <a:pt x="84" y="574"/>
                    <a:pt x="1" y="1000"/>
                    <a:pt x="152" y="1368"/>
                  </a:cubicBezTo>
                  <a:cubicBezTo>
                    <a:pt x="305" y="1738"/>
                    <a:pt x="667" y="1979"/>
                    <a:pt x="1067" y="1979"/>
                  </a:cubicBezTo>
                  <a:cubicBezTo>
                    <a:pt x="1612" y="1979"/>
                    <a:pt x="2054" y="1536"/>
                    <a:pt x="2054" y="991"/>
                  </a:cubicBezTo>
                  <a:cubicBezTo>
                    <a:pt x="2054" y="591"/>
                    <a:pt x="1814" y="229"/>
                    <a:pt x="1446" y="76"/>
                  </a:cubicBezTo>
                  <a:cubicBezTo>
                    <a:pt x="1323" y="25"/>
                    <a:pt x="1195" y="1"/>
                    <a:pt x="10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7"/>
            <p:cNvSpPr/>
            <p:nvPr/>
          </p:nvSpPr>
          <p:spPr>
            <a:xfrm>
              <a:off x="8270033" y="2914380"/>
              <a:ext cx="224774" cy="216250"/>
            </a:xfrm>
            <a:custGeom>
              <a:avLst/>
              <a:gdLst/>
              <a:ahLst/>
              <a:cxnLst/>
              <a:rect l="l" t="t" r="r" b="b"/>
              <a:pathLst>
                <a:path w="2057" h="1979" extrusionOk="0">
                  <a:moveTo>
                    <a:pt x="1067" y="115"/>
                  </a:moveTo>
                  <a:cubicBezTo>
                    <a:pt x="1550" y="117"/>
                    <a:pt x="1941" y="508"/>
                    <a:pt x="1941" y="991"/>
                  </a:cubicBezTo>
                  <a:cubicBezTo>
                    <a:pt x="1941" y="1345"/>
                    <a:pt x="1729" y="1664"/>
                    <a:pt x="1401" y="1798"/>
                  </a:cubicBezTo>
                  <a:cubicBezTo>
                    <a:pt x="1293" y="1843"/>
                    <a:pt x="1179" y="1865"/>
                    <a:pt x="1066" y="1865"/>
                  </a:cubicBezTo>
                  <a:cubicBezTo>
                    <a:pt x="839" y="1865"/>
                    <a:pt x="616" y="1776"/>
                    <a:pt x="450" y="1609"/>
                  </a:cubicBezTo>
                  <a:cubicBezTo>
                    <a:pt x="198" y="1360"/>
                    <a:pt x="124" y="983"/>
                    <a:pt x="260" y="655"/>
                  </a:cubicBezTo>
                  <a:cubicBezTo>
                    <a:pt x="394" y="329"/>
                    <a:pt x="713" y="117"/>
                    <a:pt x="1067" y="117"/>
                  </a:cubicBezTo>
                  <a:lnTo>
                    <a:pt x="1067" y="115"/>
                  </a:lnTo>
                  <a:close/>
                  <a:moveTo>
                    <a:pt x="1068" y="1"/>
                  </a:moveTo>
                  <a:cubicBezTo>
                    <a:pt x="810" y="1"/>
                    <a:pt x="558" y="102"/>
                    <a:pt x="369" y="291"/>
                  </a:cubicBezTo>
                  <a:cubicBezTo>
                    <a:pt x="86" y="572"/>
                    <a:pt x="0" y="998"/>
                    <a:pt x="154" y="1368"/>
                  </a:cubicBezTo>
                  <a:cubicBezTo>
                    <a:pt x="307" y="1738"/>
                    <a:pt x="667" y="1979"/>
                    <a:pt x="1067" y="1979"/>
                  </a:cubicBezTo>
                  <a:cubicBezTo>
                    <a:pt x="1614" y="1977"/>
                    <a:pt x="2056" y="1536"/>
                    <a:pt x="2056" y="989"/>
                  </a:cubicBezTo>
                  <a:cubicBezTo>
                    <a:pt x="2056" y="589"/>
                    <a:pt x="1816" y="229"/>
                    <a:pt x="1445" y="76"/>
                  </a:cubicBezTo>
                  <a:cubicBezTo>
                    <a:pt x="1323" y="26"/>
                    <a:pt x="1195" y="1"/>
                    <a:pt x="10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7"/>
            <p:cNvSpPr/>
            <p:nvPr/>
          </p:nvSpPr>
          <p:spPr>
            <a:xfrm>
              <a:off x="8483114" y="3044306"/>
              <a:ext cx="79987" cy="27974"/>
            </a:xfrm>
            <a:custGeom>
              <a:avLst/>
              <a:gdLst/>
              <a:ahLst/>
              <a:cxnLst/>
              <a:rect l="l" t="t" r="r" b="b"/>
              <a:pathLst>
                <a:path w="732" h="256" extrusionOk="0">
                  <a:moveTo>
                    <a:pt x="80" y="1"/>
                  </a:moveTo>
                  <a:cubicBezTo>
                    <a:pt x="18" y="1"/>
                    <a:pt x="0" y="95"/>
                    <a:pt x="68" y="115"/>
                  </a:cubicBezTo>
                  <a:lnTo>
                    <a:pt x="638" y="254"/>
                  </a:lnTo>
                  <a:cubicBezTo>
                    <a:pt x="643" y="254"/>
                    <a:pt x="647" y="254"/>
                    <a:pt x="651" y="256"/>
                  </a:cubicBezTo>
                  <a:lnTo>
                    <a:pt x="651" y="254"/>
                  </a:lnTo>
                  <a:cubicBezTo>
                    <a:pt x="719" y="254"/>
                    <a:pt x="732" y="158"/>
                    <a:pt x="666" y="141"/>
                  </a:cubicBezTo>
                  <a:lnTo>
                    <a:pt x="94" y="2"/>
                  </a:lnTo>
                  <a:cubicBezTo>
                    <a:pt x="89" y="1"/>
                    <a:pt x="84" y="1"/>
                    <a:pt x="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7"/>
            <p:cNvSpPr/>
            <p:nvPr/>
          </p:nvSpPr>
          <p:spPr>
            <a:xfrm>
              <a:off x="8748975" y="3115652"/>
              <a:ext cx="125663" cy="43163"/>
            </a:xfrm>
            <a:custGeom>
              <a:avLst/>
              <a:gdLst/>
              <a:ahLst/>
              <a:cxnLst/>
              <a:rect l="l" t="t" r="r" b="b"/>
              <a:pathLst>
                <a:path w="1150" h="395" extrusionOk="0">
                  <a:moveTo>
                    <a:pt x="80" y="1"/>
                  </a:moveTo>
                  <a:cubicBezTo>
                    <a:pt x="21" y="1"/>
                    <a:pt x="0" y="94"/>
                    <a:pt x="68" y="114"/>
                  </a:cubicBezTo>
                  <a:lnTo>
                    <a:pt x="1056" y="393"/>
                  </a:lnTo>
                  <a:cubicBezTo>
                    <a:pt x="1060" y="393"/>
                    <a:pt x="1066" y="395"/>
                    <a:pt x="1071" y="395"/>
                  </a:cubicBezTo>
                  <a:cubicBezTo>
                    <a:pt x="1137" y="395"/>
                    <a:pt x="1149" y="299"/>
                    <a:pt x="1086" y="282"/>
                  </a:cubicBezTo>
                  <a:lnTo>
                    <a:pt x="98" y="3"/>
                  </a:lnTo>
                  <a:cubicBezTo>
                    <a:pt x="92" y="1"/>
                    <a:pt x="86" y="1"/>
                    <a:pt x="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7"/>
            <p:cNvSpPr/>
            <p:nvPr/>
          </p:nvSpPr>
          <p:spPr>
            <a:xfrm>
              <a:off x="8240311" y="2744133"/>
              <a:ext cx="153637" cy="223790"/>
            </a:xfrm>
            <a:custGeom>
              <a:avLst/>
              <a:gdLst/>
              <a:ahLst/>
              <a:cxnLst/>
              <a:rect l="l" t="t" r="r" b="b"/>
              <a:pathLst>
                <a:path w="1406" h="2048" extrusionOk="0">
                  <a:moveTo>
                    <a:pt x="1166" y="0"/>
                  </a:moveTo>
                  <a:cubicBezTo>
                    <a:pt x="1058" y="0"/>
                    <a:pt x="910" y="25"/>
                    <a:pt x="753" y="125"/>
                  </a:cubicBezTo>
                  <a:cubicBezTo>
                    <a:pt x="347" y="387"/>
                    <a:pt x="94" y="1013"/>
                    <a:pt x="2" y="1983"/>
                  </a:cubicBezTo>
                  <a:cubicBezTo>
                    <a:pt x="0" y="2015"/>
                    <a:pt x="23" y="2043"/>
                    <a:pt x="55" y="2047"/>
                  </a:cubicBezTo>
                  <a:lnTo>
                    <a:pt x="60" y="2047"/>
                  </a:lnTo>
                  <a:cubicBezTo>
                    <a:pt x="89" y="2047"/>
                    <a:pt x="113" y="2024"/>
                    <a:pt x="117" y="1994"/>
                  </a:cubicBezTo>
                  <a:cubicBezTo>
                    <a:pt x="228" y="834"/>
                    <a:pt x="556" y="391"/>
                    <a:pt x="813" y="223"/>
                  </a:cubicBezTo>
                  <a:cubicBezTo>
                    <a:pt x="948" y="135"/>
                    <a:pt x="1074" y="114"/>
                    <a:pt x="1165" y="114"/>
                  </a:cubicBezTo>
                  <a:cubicBezTo>
                    <a:pt x="1249" y="114"/>
                    <a:pt x="1303" y="132"/>
                    <a:pt x="1307" y="134"/>
                  </a:cubicBezTo>
                  <a:cubicBezTo>
                    <a:pt x="1313" y="136"/>
                    <a:pt x="1318" y="136"/>
                    <a:pt x="1324" y="136"/>
                  </a:cubicBezTo>
                  <a:cubicBezTo>
                    <a:pt x="1382" y="136"/>
                    <a:pt x="1405" y="49"/>
                    <a:pt x="1345" y="25"/>
                  </a:cubicBezTo>
                  <a:cubicBezTo>
                    <a:pt x="1339" y="23"/>
                    <a:pt x="1270" y="0"/>
                    <a:pt x="11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7"/>
            <p:cNvSpPr/>
            <p:nvPr/>
          </p:nvSpPr>
          <p:spPr>
            <a:xfrm>
              <a:off x="8614350" y="2741729"/>
              <a:ext cx="208820" cy="247284"/>
            </a:xfrm>
            <a:custGeom>
              <a:avLst/>
              <a:gdLst/>
              <a:ahLst/>
              <a:cxnLst/>
              <a:rect l="l" t="t" r="r" b="b"/>
              <a:pathLst>
                <a:path w="1911" h="2263" extrusionOk="0">
                  <a:moveTo>
                    <a:pt x="74" y="1"/>
                  </a:moveTo>
                  <a:cubicBezTo>
                    <a:pt x="37" y="1"/>
                    <a:pt x="0" y="36"/>
                    <a:pt x="18" y="81"/>
                  </a:cubicBezTo>
                  <a:cubicBezTo>
                    <a:pt x="50" y="152"/>
                    <a:pt x="791" y="1824"/>
                    <a:pt x="1810" y="2256"/>
                  </a:cubicBezTo>
                  <a:cubicBezTo>
                    <a:pt x="1817" y="2261"/>
                    <a:pt x="1825" y="2261"/>
                    <a:pt x="1832" y="2263"/>
                  </a:cubicBezTo>
                  <a:cubicBezTo>
                    <a:pt x="1893" y="2263"/>
                    <a:pt x="1910" y="2176"/>
                    <a:pt x="1853" y="2152"/>
                  </a:cubicBezTo>
                  <a:cubicBezTo>
                    <a:pt x="878" y="1737"/>
                    <a:pt x="131" y="52"/>
                    <a:pt x="125" y="35"/>
                  </a:cubicBezTo>
                  <a:cubicBezTo>
                    <a:pt x="114" y="11"/>
                    <a:pt x="94" y="1"/>
                    <a:pt x="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7"/>
            <p:cNvSpPr/>
            <p:nvPr/>
          </p:nvSpPr>
          <p:spPr>
            <a:xfrm>
              <a:off x="8681443" y="2699550"/>
              <a:ext cx="254496" cy="296456"/>
            </a:xfrm>
            <a:custGeom>
              <a:avLst/>
              <a:gdLst/>
              <a:ahLst/>
              <a:cxnLst/>
              <a:rect l="l" t="t" r="r" b="b"/>
              <a:pathLst>
                <a:path w="2329" h="2713" extrusionOk="0">
                  <a:moveTo>
                    <a:pt x="83" y="0"/>
                  </a:moveTo>
                  <a:cubicBezTo>
                    <a:pt x="32" y="0"/>
                    <a:pt x="1" y="73"/>
                    <a:pt x="51" y="108"/>
                  </a:cubicBezTo>
                  <a:cubicBezTo>
                    <a:pt x="73" y="121"/>
                    <a:pt x="2209" y="1393"/>
                    <a:pt x="2126" y="2651"/>
                  </a:cubicBezTo>
                  <a:cubicBezTo>
                    <a:pt x="2124" y="2683"/>
                    <a:pt x="2148" y="2710"/>
                    <a:pt x="2179" y="2713"/>
                  </a:cubicBezTo>
                  <a:lnTo>
                    <a:pt x="2184" y="2713"/>
                  </a:lnTo>
                  <a:cubicBezTo>
                    <a:pt x="2213" y="2713"/>
                    <a:pt x="2239" y="2689"/>
                    <a:pt x="2241" y="2659"/>
                  </a:cubicBezTo>
                  <a:cubicBezTo>
                    <a:pt x="2328" y="1329"/>
                    <a:pt x="200" y="61"/>
                    <a:pt x="111" y="8"/>
                  </a:cubicBezTo>
                  <a:cubicBezTo>
                    <a:pt x="101" y="3"/>
                    <a:pt x="91" y="0"/>
                    <a:pt x="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7"/>
            <p:cNvSpPr/>
            <p:nvPr/>
          </p:nvSpPr>
          <p:spPr>
            <a:xfrm>
              <a:off x="8840434" y="2715832"/>
              <a:ext cx="216469" cy="435014"/>
            </a:xfrm>
            <a:custGeom>
              <a:avLst/>
              <a:gdLst/>
              <a:ahLst/>
              <a:cxnLst/>
              <a:rect l="l" t="t" r="r" b="b"/>
              <a:pathLst>
                <a:path w="1981" h="3981" extrusionOk="0">
                  <a:moveTo>
                    <a:pt x="83" y="0"/>
                  </a:moveTo>
                  <a:cubicBezTo>
                    <a:pt x="30" y="0"/>
                    <a:pt x="0" y="79"/>
                    <a:pt x="58" y="110"/>
                  </a:cubicBezTo>
                  <a:cubicBezTo>
                    <a:pt x="942" y="567"/>
                    <a:pt x="1467" y="1153"/>
                    <a:pt x="1620" y="1844"/>
                  </a:cubicBezTo>
                  <a:cubicBezTo>
                    <a:pt x="1857" y="2908"/>
                    <a:pt x="1120" y="3879"/>
                    <a:pt x="1114" y="3887"/>
                  </a:cubicBezTo>
                  <a:cubicBezTo>
                    <a:pt x="1084" y="3926"/>
                    <a:pt x="1110" y="3979"/>
                    <a:pt x="1159" y="3981"/>
                  </a:cubicBezTo>
                  <a:cubicBezTo>
                    <a:pt x="1176" y="3981"/>
                    <a:pt x="1195" y="3972"/>
                    <a:pt x="1205" y="3958"/>
                  </a:cubicBezTo>
                  <a:cubicBezTo>
                    <a:pt x="1237" y="3917"/>
                    <a:pt x="1980" y="2938"/>
                    <a:pt x="1735" y="1821"/>
                  </a:cubicBezTo>
                  <a:cubicBezTo>
                    <a:pt x="1574" y="1093"/>
                    <a:pt x="1027" y="482"/>
                    <a:pt x="112" y="8"/>
                  </a:cubicBezTo>
                  <a:cubicBezTo>
                    <a:pt x="102" y="2"/>
                    <a:pt x="92" y="0"/>
                    <a:pt x="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7"/>
            <p:cNvSpPr/>
            <p:nvPr/>
          </p:nvSpPr>
          <p:spPr>
            <a:xfrm>
              <a:off x="8983690" y="2579896"/>
              <a:ext cx="86216" cy="97034"/>
            </a:xfrm>
            <a:custGeom>
              <a:avLst/>
              <a:gdLst/>
              <a:ahLst/>
              <a:cxnLst/>
              <a:rect l="l" t="t" r="r" b="b"/>
              <a:pathLst>
                <a:path w="789" h="888" extrusionOk="0">
                  <a:moveTo>
                    <a:pt x="725" y="0"/>
                  </a:moveTo>
                  <a:cubicBezTo>
                    <a:pt x="723" y="0"/>
                    <a:pt x="722" y="0"/>
                    <a:pt x="720" y="0"/>
                  </a:cubicBezTo>
                  <a:cubicBezTo>
                    <a:pt x="82" y="71"/>
                    <a:pt x="5" y="818"/>
                    <a:pt x="5" y="826"/>
                  </a:cubicBezTo>
                  <a:cubicBezTo>
                    <a:pt x="1" y="858"/>
                    <a:pt x="24" y="886"/>
                    <a:pt x="56" y="888"/>
                  </a:cubicBezTo>
                  <a:lnTo>
                    <a:pt x="63" y="888"/>
                  </a:lnTo>
                  <a:cubicBezTo>
                    <a:pt x="92" y="888"/>
                    <a:pt x="116" y="864"/>
                    <a:pt x="118" y="837"/>
                  </a:cubicBezTo>
                  <a:cubicBezTo>
                    <a:pt x="122" y="809"/>
                    <a:pt x="186" y="173"/>
                    <a:pt x="733" y="115"/>
                  </a:cubicBezTo>
                  <a:cubicBezTo>
                    <a:pt x="765" y="111"/>
                    <a:pt x="788" y="83"/>
                    <a:pt x="784" y="51"/>
                  </a:cubicBezTo>
                  <a:cubicBezTo>
                    <a:pt x="780" y="21"/>
                    <a:pt x="755" y="0"/>
                    <a:pt x="7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7"/>
            <p:cNvSpPr/>
            <p:nvPr/>
          </p:nvSpPr>
          <p:spPr>
            <a:xfrm>
              <a:off x="8996037" y="2629506"/>
              <a:ext cx="127302" cy="87199"/>
            </a:xfrm>
            <a:custGeom>
              <a:avLst/>
              <a:gdLst/>
              <a:ahLst/>
              <a:cxnLst/>
              <a:rect l="l" t="t" r="r" b="b"/>
              <a:pathLst>
                <a:path w="1165" h="798" extrusionOk="0">
                  <a:moveTo>
                    <a:pt x="1108" y="0"/>
                  </a:moveTo>
                  <a:cubicBezTo>
                    <a:pt x="1081" y="0"/>
                    <a:pt x="1053" y="18"/>
                    <a:pt x="1050" y="53"/>
                  </a:cubicBezTo>
                  <a:cubicBezTo>
                    <a:pt x="1050" y="536"/>
                    <a:pt x="79" y="685"/>
                    <a:pt x="69" y="685"/>
                  </a:cubicBezTo>
                  <a:cubicBezTo>
                    <a:pt x="1" y="696"/>
                    <a:pt x="9" y="796"/>
                    <a:pt x="77" y="798"/>
                  </a:cubicBezTo>
                  <a:lnTo>
                    <a:pt x="86" y="798"/>
                  </a:lnTo>
                  <a:cubicBezTo>
                    <a:pt x="130" y="791"/>
                    <a:pt x="1165" y="634"/>
                    <a:pt x="1165" y="53"/>
                  </a:cubicBezTo>
                  <a:cubicBezTo>
                    <a:pt x="1163" y="18"/>
                    <a:pt x="1135" y="0"/>
                    <a:pt x="11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7"/>
            <p:cNvSpPr/>
            <p:nvPr/>
          </p:nvSpPr>
          <p:spPr>
            <a:xfrm>
              <a:off x="9019203" y="2720530"/>
              <a:ext cx="139432" cy="48517"/>
            </a:xfrm>
            <a:custGeom>
              <a:avLst/>
              <a:gdLst/>
              <a:ahLst/>
              <a:cxnLst/>
              <a:rect l="l" t="t" r="r" b="b"/>
              <a:pathLst>
                <a:path w="1276" h="444" extrusionOk="0">
                  <a:moveTo>
                    <a:pt x="1195" y="1"/>
                  </a:moveTo>
                  <a:cubicBezTo>
                    <a:pt x="1178" y="1"/>
                    <a:pt x="1161" y="9"/>
                    <a:pt x="1149" y="29"/>
                  </a:cubicBezTo>
                  <a:cubicBezTo>
                    <a:pt x="990" y="271"/>
                    <a:pt x="702" y="328"/>
                    <a:pt x="467" y="328"/>
                  </a:cubicBezTo>
                  <a:cubicBezTo>
                    <a:pt x="263" y="328"/>
                    <a:pt x="99" y="285"/>
                    <a:pt x="95" y="284"/>
                  </a:cubicBezTo>
                  <a:cubicBezTo>
                    <a:pt x="90" y="283"/>
                    <a:pt x="85" y="282"/>
                    <a:pt x="80" y="282"/>
                  </a:cubicBezTo>
                  <a:cubicBezTo>
                    <a:pt x="19" y="282"/>
                    <a:pt x="0" y="375"/>
                    <a:pt x="65" y="395"/>
                  </a:cubicBezTo>
                  <a:cubicBezTo>
                    <a:pt x="197" y="426"/>
                    <a:pt x="333" y="444"/>
                    <a:pt x="470" y="444"/>
                  </a:cubicBezTo>
                  <a:cubicBezTo>
                    <a:pt x="731" y="444"/>
                    <a:pt x="1057" y="375"/>
                    <a:pt x="1244" y="90"/>
                  </a:cubicBezTo>
                  <a:cubicBezTo>
                    <a:pt x="1276" y="45"/>
                    <a:pt x="1236" y="1"/>
                    <a:pt x="11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7"/>
            <p:cNvSpPr/>
            <p:nvPr/>
          </p:nvSpPr>
          <p:spPr>
            <a:xfrm>
              <a:off x="8930037" y="4416007"/>
              <a:ext cx="78676" cy="56275"/>
            </a:xfrm>
            <a:custGeom>
              <a:avLst/>
              <a:gdLst/>
              <a:ahLst/>
              <a:cxnLst/>
              <a:rect l="l" t="t" r="r" b="b"/>
              <a:pathLst>
                <a:path w="720" h="515" extrusionOk="0">
                  <a:moveTo>
                    <a:pt x="597" y="1"/>
                  </a:moveTo>
                  <a:cubicBezTo>
                    <a:pt x="403" y="1"/>
                    <a:pt x="0" y="63"/>
                    <a:pt x="0" y="63"/>
                  </a:cubicBezTo>
                  <a:lnTo>
                    <a:pt x="0" y="514"/>
                  </a:lnTo>
                  <a:lnTo>
                    <a:pt x="698" y="474"/>
                  </a:lnTo>
                  <a:cubicBezTo>
                    <a:pt x="698" y="474"/>
                    <a:pt x="720" y="82"/>
                    <a:pt x="698" y="21"/>
                  </a:cubicBezTo>
                  <a:cubicBezTo>
                    <a:pt x="693" y="6"/>
                    <a:pt x="654" y="1"/>
                    <a:pt x="5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7"/>
            <p:cNvSpPr/>
            <p:nvPr/>
          </p:nvSpPr>
          <p:spPr>
            <a:xfrm>
              <a:off x="8923699" y="4409778"/>
              <a:ext cx="91024" cy="68732"/>
            </a:xfrm>
            <a:custGeom>
              <a:avLst/>
              <a:gdLst/>
              <a:ahLst/>
              <a:cxnLst/>
              <a:rect l="l" t="t" r="r" b="b"/>
              <a:pathLst>
                <a:path w="833" h="629" extrusionOk="0">
                  <a:moveTo>
                    <a:pt x="654" y="116"/>
                  </a:moveTo>
                  <a:cubicBezTo>
                    <a:pt x="671" y="116"/>
                    <a:pt x="688" y="116"/>
                    <a:pt x="705" y="118"/>
                  </a:cubicBezTo>
                  <a:cubicBezTo>
                    <a:pt x="712" y="180"/>
                    <a:pt x="707" y="333"/>
                    <a:pt x="701" y="478"/>
                  </a:cubicBezTo>
                  <a:lnTo>
                    <a:pt x="114" y="512"/>
                  </a:lnTo>
                  <a:lnTo>
                    <a:pt x="114" y="169"/>
                  </a:lnTo>
                  <a:cubicBezTo>
                    <a:pt x="226" y="152"/>
                    <a:pt x="503" y="116"/>
                    <a:pt x="654" y="116"/>
                  </a:cubicBezTo>
                  <a:close/>
                  <a:moveTo>
                    <a:pt x="654" y="1"/>
                  </a:moveTo>
                  <a:cubicBezTo>
                    <a:pt x="456" y="1"/>
                    <a:pt x="65" y="60"/>
                    <a:pt x="48" y="63"/>
                  </a:cubicBezTo>
                  <a:cubicBezTo>
                    <a:pt x="20" y="67"/>
                    <a:pt x="1" y="90"/>
                    <a:pt x="1" y="120"/>
                  </a:cubicBezTo>
                  <a:lnTo>
                    <a:pt x="1" y="571"/>
                  </a:lnTo>
                  <a:cubicBezTo>
                    <a:pt x="1" y="603"/>
                    <a:pt x="26" y="629"/>
                    <a:pt x="58" y="629"/>
                  </a:cubicBezTo>
                  <a:lnTo>
                    <a:pt x="60" y="629"/>
                  </a:lnTo>
                  <a:lnTo>
                    <a:pt x="761" y="586"/>
                  </a:lnTo>
                  <a:cubicBezTo>
                    <a:pt x="788" y="584"/>
                    <a:pt x="812" y="563"/>
                    <a:pt x="814" y="533"/>
                  </a:cubicBezTo>
                  <a:cubicBezTo>
                    <a:pt x="820" y="414"/>
                    <a:pt x="833" y="124"/>
                    <a:pt x="812" y="60"/>
                  </a:cubicBezTo>
                  <a:cubicBezTo>
                    <a:pt x="792" y="5"/>
                    <a:pt x="722" y="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7"/>
            <p:cNvSpPr/>
            <p:nvPr/>
          </p:nvSpPr>
          <p:spPr>
            <a:xfrm>
              <a:off x="9050236" y="4416007"/>
              <a:ext cx="78676" cy="56275"/>
            </a:xfrm>
            <a:custGeom>
              <a:avLst/>
              <a:gdLst/>
              <a:ahLst/>
              <a:cxnLst/>
              <a:rect l="l" t="t" r="r" b="b"/>
              <a:pathLst>
                <a:path w="720" h="515" extrusionOk="0">
                  <a:moveTo>
                    <a:pt x="598" y="1"/>
                  </a:moveTo>
                  <a:cubicBezTo>
                    <a:pt x="405" y="1"/>
                    <a:pt x="0" y="63"/>
                    <a:pt x="0" y="63"/>
                  </a:cubicBezTo>
                  <a:lnTo>
                    <a:pt x="0" y="514"/>
                  </a:lnTo>
                  <a:lnTo>
                    <a:pt x="699" y="474"/>
                  </a:lnTo>
                  <a:cubicBezTo>
                    <a:pt x="699" y="474"/>
                    <a:pt x="720" y="82"/>
                    <a:pt x="699" y="21"/>
                  </a:cubicBezTo>
                  <a:cubicBezTo>
                    <a:pt x="694" y="6"/>
                    <a:pt x="655" y="1"/>
                    <a:pt x="5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7"/>
            <p:cNvSpPr/>
            <p:nvPr/>
          </p:nvSpPr>
          <p:spPr>
            <a:xfrm>
              <a:off x="9044008" y="4409778"/>
              <a:ext cx="91024" cy="68732"/>
            </a:xfrm>
            <a:custGeom>
              <a:avLst/>
              <a:gdLst/>
              <a:ahLst/>
              <a:cxnLst/>
              <a:rect l="l" t="t" r="r" b="b"/>
              <a:pathLst>
                <a:path w="833" h="629" extrusionOk="0">
                  <a:moveTo>
                    <a:pt x="651" y="116"/>
                  </a:moveTo>
                  <a:cubicBezTo>
                    <a:pt x="670" y="116"/>
                    <a:pt x="687" y="116"/>
                    <a:pt x="704" y="118"/>
                  </a:cubicBezTo>
                  <a:cubicBezTo>
                    <a:pt x="711" y="180"/>
                    <a:pt x="709" y="333"/>
                    <a:pt x="702" y="478"/>
                  </a:cubicBezTo>
                  <a:lnTo>
                    <a:pt x="115" y="512"/>
                  </a:lnTo>
                  <a:lnTo>
                    <a:pt x="115" y="169"/>
                  </a:lnTo>
                  <a:cubicBezTo>
                    <a:pt x="226" y="152"/>
                    <a:pt x="504" y="116"/>
                    <a:pt x="651" y="116"/>
                  </a:cubicBezTo>
                  <a:close/>
                  <a:moveTo>
                    <a:pt x="653" y="1"/>
                  </a:moveTo>
                  <a:cubicBezTo>
                    <a:pt x="458" y="1"/>
                    <a:pt x="66" y="60"/>
                    <a:pt x="49" y="63"/>
                  </a:cubicBezTo>
                  <a:cubicBezTo>
                    <a:pt x="21" y="67"/>
                    <a:pt x="0" y="90"/>
                    <a:pt x="0" y="120"/>
                  </a:cubicBezTo>
                  <a:lnTo>
                    <a:pt x="0" y="571"/>
                  </a:lnTo>
                  <a:cubicBezTo>
                    <a:pt x="0" y="603"/>
                    <a:pt x="26" y="629"/>
                    <a:pt x="57" y="629"/>
                  </a:cubicBezTo>
                  <a:lnTo>
                    <a:pt x="62" y="629"/>
                  </a:lnTo>
                  <a:lnTo>
                    <a:pt x="760" y="586"/>
                  </a:lnTo>
                  <a:cubicBezTo>
                    <a:pt x="790" y="584"/>
                    <a:pt x="811" y="563"/>
                    <a:pt x="813" y="533"/>
                  </a:cubicBezTo>
                  <a:cubicBezTo>
                    <a:pt x="819" y="414"/>
                    <a:pt x="832" y="124"/>
                    <a:pt x="811" y="60"/>
                  </a:cubicBezTo>
                  <a:cubicBezTo>
                    <a:pt x="792" y="5"/>
                    <a:pt x="724" y="1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7"/>
            <p:cNvSpPr/>
            <p:nvPr/>
          </p:nvSpPr>
          <p:spPr>
            <a:xfrm>
              <a:off x="9157214" y="4416007"/>
              <a:ext cx="78676" cy="56275"/>
            </a:xfrm>
            <a:custGeom>
              <a:avLst/>
              <a:gdLst/>
              <a:ahLst/>
              <a:cxnLst/>
              <a:rect l="l" t="t" r="r" b="b"/>
              <a:pathLst>
                <a:path w="720" h="515" extrusionOk="0">
                  <a:moveTo>
                    <a:pt x="599" y="1"/>
                  </a:moveTo>
                  <a:cubicBezTo>
                    <a:pt x="405" y="1"/>
                    <a:pt x="0" y="63"/>
                    <a:pt x="0" y="63"/>
                  </a:cubicBezTo>
                  <a:lnTo>
                    <a:pt x="0" y="514"/>
                  </a:lnTo>
                  <a:lnTo>
                    <a:pt x="701" y="474"/>
                  </a:lnTo>
                  <a:cubicBezTo>
                    <a:pt x="701" y="474"/>
                    <a:pt x="720" y="82"/>
                    <a:pt x="701" y="21"/>
                  </a:cubicBezTo>
                  <a:cubicBezTo>
                    <a:pt x="696" y="6"/>
                    <a:pt x="657" y="1"/>
                    <a:pt x="5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7"/>
            <p:cNvSpPr/>
            <p:nvPr/>
          </p:nvSpPr>
          <p:spPr>
            <a:xfrm>
              <a:off x="9150876" y="4409778"/>
              <a:ext cx="91133" cy="68732"/>
            </a:xfrm>
            <a:custGeom>
              <a:avLst/>
              <a:gdLst/>
              <a:ahLst/>
              <a:cxnLst/>
              <a:rect l="l" t="t" r="r" b="b"/>
              <a:pathLst>
                <a:path w="834" h="629" extrusionOk="0">
                  <a:moveTo>
                    <a:pt x="654" y="116"/>
                  </a:moveTo>
                  <a:cubicBezTo>
                    <a:pt x="671" y="116"/>
                    <a:pt x="688" y="116"/>
                    <a:pt x="708" y="118"/>
                  </a:cubicBezTo>
                  <a:cubicBezTo>
                    <a:pt x="712" y="180"/>
                    <a:pt x="710" y="333"/>
                    <a:pt x="703" y="478"/>
                  </a:cubicBezTo>
                  <a:lnTo>
                    <a:pt x="116" y="512"/>
                  </a:lnTo>
                  <a:lnTo>
                    <a:pt x="116" y="169"/>
                  </a:lnTo>
                  <a:cubicBezTo>
                    <a:pt x="229" y="152"/>
                    <a:pt x="505" y="116"/>
                    <a:pt x="654" y="116"/>
                  </a:cubicBezTo>
                  <a:close/>
                  <a:moveTo>
                    <a:pt x="654" y="1"/>
                  </a:moveTo>
                  <a:cubicBezTo>
                    <a:pt x="459" y="1"/>
                    <a:pt x="67" y="60"/>
                    <a:pt x="50" y="63"/>
                  </a:cubicBezTo>
                  <a:cubicBezTo>
                    <a:pt x="22" y="67"/>
                    <a:pt x="1" y="90"/>
                    <a:pt x="1" y="120"/>
                  </a:cubicBezTo>
                  <a:lnTo>
                    <a:pt x="1" y="571"/>
                  </a:lnTo>
                  <a:cubicBezTo>
                    <a:pt x="1" y="603"/>
                    <a:pt x="27" y="629"/>
                    <a:pt x="58" y="629"/>
                  </a:cubicBezTo>
                  <a:lnTo>
                    <a:pt x="63" y="629"/>
                  </a:lnTo>
                  <a:lnTo>
                    <a:pt x="761" y="586"/>
                  </a:lnTo>
                  <a:cubicBezTo>
                    <a:pt x="791" y="584"/>
                    <a:pt x="812" y="563"/>
                    <a:pt x="814" y="533"/>
                  </a:cubicBezTo>
                  <a:cubicBezTo>
                    <a:pt x="820" y="414"/>
                    <a:pt x="833" y="124"/>
                    <a:pt x="812" y="60"/>
                  </a:cubicBezTo>
                  <a:cubicBezTo>
                    <a:pt x="793" y="5"/>
                    <a:pt x="725" y="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7"/>
            <p:cNvSpPr/>
            <p:nvPr/>
          </p:nvSpPr>
          <p:spPr>
            <a:xfrm>
              <a:off x="8942385" y="4515991"/>
              <a:ext cx="78676" cy="56275"/>
            </a:xfrm>
            <a:custGeom>
              <a:avLst/>
              <a:gdLst/>
              <a:ahLst/>
              <a:cxnLst/>
              <a:rect l="l" t="t" r="r" b="b"/>
              <a:pathLst>
                <a:path w="720" h="515" extrusionOk="0">
                  <a:moveTo>
                    <a:pt x="595" y="1"/>
                  </a:moveTo>
                  <a:cubicBezTo>
                    <a:pt x="400" y="1"/>
                    <a:pt x="0" y="61"/>
                    <a:pt x="0" y="61"/>
                  </a:cubicBezTo>
                  <a:lnTo>
                    <a:pt x="0" y="514"/>
                  </a:lnTo>
                  <a:lnTo>
                    <a:pt x="698" y="472"/>
                  </a:lnTo>
                  <a:cubicBezTo>
                    <a:pt x="698" y="472"/>
                    <a:pt x="719" y="82"/>
                    <a:pt x="698" y="21"/>
                  </a:cubicBezTo>
                  <a:cubicBezTo>
                    <a:pt x="694" y="6"/>
                    <a:pt x="654" y="1"/>
                    <a:pt x="5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7"/>
            <p:cNvSpPr/>
            <p:nvPr/>
          </p:nvSpPr>
          <p:spPr>
            <a:xfrm>
              <a:off x="8936047" y="4509872"/>
              <a:ext cx="91024" cy="68623"/>
            </a:xfrm>
            <a:custGeom>
              <a:avLst/>
              <a:gdLst/>
              <a:ahLst/>
              <a:cxnLst/>
              <a:rect l="l" t="t" r="r" b="b"/>
              <a:pathLst>
                <a:path w="833" h="628" extrusionOk="0">
                  <a:moveTo>
                    <a:pt x="652" y="113"/>
                  </a:moveTo>
                  <a:cubicBezTo>
                    <a:pt x="671" y="113"/>
                    <a:pt x="688" y="113"/>
                    <a:pt x="705" y="115"/>
                  </a:cubicBezTo>
                  <a:cubicBezTo>
                    <a:pt x="711" y="177"/>
                    <a:pt x="709" y="330"/>
                    <a:pt x="703" y="475"/>
                  </a:cubicBezTo>
                  <a:lnTo>
                    <a:pt x="115" y="509"/>
                  </a:lnTo>
                  <a:lnTo>
                    <a:pt x="115" y="168"/>
                  </a:lnTo>
                  <a:cubicBezTo>
                    <a:pt x="226" y="151"/>
                    <a:pt x="505" y="115"/>
                    <a:pt x="652" y="113"/>
                  </a:cubicBezTo>
                  <a:close/>
                  <a:moveTo>
                    <a:pt x="654" y="0"/>
                  </a:moveTo>
                  <a:cubicBezTo>
                    <a:pt x="456" y="0"/>
                    <a:pt x="67" y="60"/>
                    <a:pt x="49" y="62"/>
                  </a:cubicBezTo>
                  <a:cubicBezTo>
                    <a:pt x="20" y="66"/>
                    <a:pt x="1" y="89"/>
                    <a:pt x="1" y="117"/>
                  </a:cubicBezTo>
                  <a:lnTo>
                    <a:pt x="1" y="570"/>
                  </a:lnTo>
                  <a:cubicBezTo>
                    <a:pt x="1" y="602"/>
                    <a:pt x="26" y="628"/>
                    <a:pt x="58" y="628"/>
                  </a:cubicBezTo>
                  <a:lnTo>
                    <a:pt x="62" y="626"/>
                  </a:lnTo>
                  <a:lnTo>
                    <a:pt x="760" y="585"/>
                  </a:lnTo>
                  <a:cubicBezTo>
                    <a:pt x="788" y="583"/>
                    <a:pt x="811" y="560"/>
                    <a:pt x="814" y="532"/>
                  </a:cubicBezTo>
                  <a:cubicBezTo>
                    <a:pt x="820" y="411"/>
                    <a:pt x="833" y="123"/>
                    <a:pt x="811" y="60"/>
                  </a:cubicBezTo>
                  <a:cubicBezTo>
                    <a:pt x="792" y="4"/>
                    <a:pt x="724" y="0"/>
                    <a:pt x="6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7"/>
            <p:cNvSpPr/>
            <p:nvPr/>
          </p:nvSpPr>
          <p:spPr>
            <a:xfrm>
              <a:off x="9062803" y="4515991"/>
              <a:ext cx="78676" cy="56275"/>
            </a:xfrm>
            <a:custGeom>
              <a:avLst/>
              <a:gdLst/>
              <a:ahLst/>
              <a:cxnLst/>
              <a:rect l="l" t="t" r="r" b="b"/>
              <a:pathLst>
                <a:path w="720" h="515" extrusionOk="0">
                  <a:moveTo>
                    <a:pt x="594" y="1"/>
                  </a:moveTo>
                  <a:cubicBezTo>
                    <a:pt x="400" y="1"/>
                    <a:pt x="0" y="61"/>
                    <a:pt x="0" y="61"/>
                  </a:cubicBezTo>
                  <a:lnTo>
                    <a:pt x="0" y="514"/>
                  </a:lnTo>
                  <a:lnTo>
                    <a:pt x="698" y="472"/>
                  </a:lnTo>
                  <a:cubicBezTo>
                    <a:pt x="698" y="472"/>
                    <a:pt x="720" y="82"/>
                    <a:pt x="698" y="21"/>
                  </a:cubicBezTo>
                  <a:cubicBezTo>
                    <a:pt x="694" y="6"/>
                    <a:pt x="653" y="1"/>
                    <a:pt x="5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7"/>
            <p:cNvSpPr/>
            <p:nvPr/>
          </p:nvSpPr>
          <p:spPr>
            <a:xfrm>
              <a:off x="9056465" y="4509872"/>
              <a:ext cx="91133" cy="68623"/>
            </a:xfrm>
            <a:custGeom>
              <a:avLst/>
              <a:gdLst/>
              <a:ahLst/>
              <a:cxnLst/>
              <a:rect l="l" t="t" r="r" b="b"/>
              <a:pathLst>
                <a:path w="834" h="628" extrusionOk="0">
                  <a:moveTo>
                    <a:pt x="654" y="113"/>
                  </a:moveTo>
                  <a:cubicBezTo>
                    <a:pt x="671" y="113"/>
                    <a:pt x="688" y="115"/>
                    <a:pt x="705" y="115"/>
                  </a:cubicBezTo>
                  <a:cubicBezTo>
                    <a:pt x="712" y="177"/>
                    <a:pt x="707" y="330"/>
                    <a:pt x="701" y="475"/>
                  </a:cubicBezTo>
                  <a:lnTo>
                    <a:pt x="114" y="509"/>
                  </a:lnTo>
                  <a:lnTo>
                    <a:pt x="114" y="168"/>
                  </a:lnTo>
                  <a:cubicBezTo>
                    <a:pt x="227" y="151"/>
                    <a:pt x="505" y="115"/>
                    <a:pt x="654" y="113"/>
                  </a:cubicBezTo>
                  <a:close/>
                  <a:moveTo>
                    <a:pt x="654" y="0"/>
                  </a:moveTo>
                  <a:cubicBezTo>
                    <a:pt x="456" y="0"/>
                    <a:pt x="65" y="60"/>
                    <a:pt x="48" y="62"/>
                  </a:cubicBezTo>
                  <a:cubicBezTo>
                    <a:pt x="20" y="66"/>
                    <a:pt x="1" y="89"/>
                    <a:pt x="1" y="117"/>
                  </a:cubicBezTo>
                  <a:lnTo>
                    <a:pt x="1" y="570"/>
                  </a:lnTo>
                  <a:cubicBezTo>
                    <a:pt x="1" y="602"/>
                    <a:pt x="26" y="628"/>
                    <a:pt x="58" y="628"/>
                  </a:cubicBezTo>
                  <a:lnTo>
                    <a:pt x="61" y="626"/>
                  </a:lnTo>
                  <a:lnTo>
                    <a:pt x="761" y="585"/>
                  </a:lnTo>
                  <a:cubicBezTo>
                    <a:pt x="788" y="583"/>
                    <a:pt x="812" y="560"/>
                    <a:pt x="814" y="532"/>
                  </a:cubicBezTo>
                  <a:cubicBezTo>
                    <a:pt x="820" y="411"/>
                    <a:pt x="833" y="123"/>
                    <a:pt x="812" y="60"/>
                  </a:cubicBezTo>
                  <a:cubicBezTo>
                    <a:pt x="793" y="4"/>
                    <a:pt x="722" y="0"/>
                    <a:pt x="6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7"/>
            <p:cNvSpPr/>
            <p:nvPr/>
          </p:nvSpPr>
          <p:spPr>
            <a:xfrm>
              <a:off x="9169780" y="4515991"/>
              <a:ext cx="78676" cy="56275"/>
            </a:xfrm>
            <a:custGeom>
              <a:avLst/>
              <a:gdLst/>
              <a:ahLst/>
              <a:cxnLst/>
              <a:rect l="l" t="t" r="r" b="b"/>
              <a:pathLst>
                <a:path w="720" h="515" extrusionOk="0">
                  <a:moveTo>
                    <a:pt x="595" y="1"/>
                  </a:moveTo>
                  <a:cubicBezTo>
                    <a:pt x="401" y="1"/>
                    <a:pt x="0" y="61"/>
                    <a:pt x="0" y="61"/>
                  </a:cubicBezTo>
                  <a:lnTo>
                    <a:pt x="0" y="514"/>
                  </a:lnTo>
                  <a:lnTo>
                    <a:pt x="698" y="472"/>
                  </a:lnTo>
                  <a:cubicBezTo>
                    <a:pt x="698" y="472"/>
                    <a:pt x="720" y="82"/>
                    <a:pt x="698" y="21"/>
                  </a:cubicBezTo>
                  <a:cubicBezTo>
                    <a:pt x="694" y="6"/>
                    <a:pt x="654" y="1"/>
                    <a:pt x="5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7"/>
            <p:cNvSpPr/>
            <p:nvPr/>
          </p:nvSpPr>
          <p:spPr>
            <a:xfrm>
              <a:off x="9163442" y="4509872"/>
              <a:ext cx="91133" cy="68623"/>
            </a:xfrm>
            <a:custGeom>
              <a:avLst/>
              <a:gdLst/>
              <a:ahLst/>
              <a:cxnLst/>
              <a:rect l="l" t="t" r="r" b="b"/>
              <a:pathLst>
                <a:path w="834" h="628" extrusionOk="0">
                  <a:moveTo>
                    <a:pt x="654" y="113"/>
                  </a:moveTo>
                  <a:cubicBezTo>
                    <a:pt x="671" y="113"/>
                    <a:pt x="688" y="115"/>
                    <a:pt x="705" y="115"/>
                  </a:cubicBezTo>
                  <a:cubicBezTo>
                    <a:pt x="712" y="177"/>
                    <a:pt x="710" y="330"/>
                    <a:pt x="703" y="475"/>
                  </a:cubicBezTo>
                  <a:lnTo>
                    <a:pt x="116" y="509"/>
                  </a:lnTo>
                  <a:lnTo>
                    <a:pt x="116" y="168"/>
                  </a:lnTo>
                  <a:cubicBezTo>
                    <a:pt x="226" y="151"/>
                    <a:pt x="505" y="115"/>
                    <a:pt x="654" y="113"/>
                  </a:cubicBezTo>
                  <a:close/>
                  <a:moveTo>
                    <a:pt x="654" y="0"/>
                  </a:moveTo>
                  <a:cubicBezTo>
                    <a:pt x="456" y="0"/>
                    <a:pt x="67" y="60"/>
                    <a:pt x="50" y="62"/>
                  </a:cubicBezTo>
                  <a:cubicBezTo>
                    <a:pt x="22" y="66"/>
                    <a:pt x="1" y="89"/>
                    <a:pt x="1" y="117"/>
                  </a:cubicBezTo>
                  <a:lnTo>
                    <a:pt x="1" y="570"/>
                  </a:lnTo>
                  <a:cubicBezTo>
                    <a:pt x="1" y="602"/>
                    <a:pt x="26" y="628"/>
                    <a:pt x="58" y="628"/>
                  </a:cubicBezTo>
                  <a:lnTo>
                    <a:pt x="63" y="626"/>
                  </a:lnTo>
                  <a:lnTo>
                    <a:pt x="761" y="585"/>
                  </a:lnTo>
                  <a:cubicBezTo>
                    <a:pt x="790" y="583"/>
                    <a:pt x="812" y="560"/>
                    <a:pt x="814" y="532"/>
                  </a:cubicBezTo>
                  <a:cubicBezTo>
                    <a:pt x="820" y="411"/>
                    <a:pt x="833" y="123"/>
                    <a:pt x="812" y="60"/>
                  </a:cubicBezTo>
                  <a:cubicBezTo>
                    <a:pt x="793" y="4"/>
                    <a:pt x="724" y="0"/>
                    <a:pt x="6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9" name="Google Shape;1019;p37"/>
          <p:cNvGrpSpPr/>
          <p:nvPr/>
        </p:nvGrpSpPr>
        <p:grpSpPr>
          <a:xfrm rot="-1701538">
            <a:off x="629992" y="710179"/>
            <a:ext cx="2277167" cy="703517"/>
            <a:chOff x="4410633" y="780024"/>
            <a:chExt cx="2277139" cy="703508"/>
          </a:xfrm>
        </p:grpSpPr>
        <p:sp>
          <p:nvSpPr>
            <p:cNvPr id="1020" name="Google Shape;1020;p37"/>
            <p:cNvSpPr/>
            <p:nvPr/>
          </p:nvSpPr>
          <p:spPr>
            <a:xfrm>
              <a:off x="6325847" y="1137480"/>
              <a:ext cx="167983" cy="101187"/>
            </a:xfrm>
            <a:custGeom>
              <a:avLst/>
              <a:gdLst/>
              <a:ahLst/>
              <a:cxnLst/>
              <a:rect l="l" t="t" r="r" b="b"/>
              <a:pathLst>
                <a:path w="1016" h="612" extrusionOk="0">
                  <a:moveTo>
                    <a:pt x="956" y="0"/>
                  </a:moveTo>
                  <a:cubicBezTo>
                    <a:pt x="954" y="0"/>
                    <a:pt x="953" y="0"/>
                    <a:pt x="952" y="1"/>
                  </a:cubicBezTo>
                  <a:cubicBezTo>
                    <a:pt x="562" y="30"/>
                    <a:pt x="86" y="84"/>
                    <a:pt x="22" y="160"/>
                  </a:cubicBezTo>
                  <a:cubicBezTo>
                    <a:pt x="7" y="179"/>
                    <a:pt x="1" y="205"/>
                    <a:pt x="3" y="228"/>
                  </a:cubicBezTo>
                  <a:cubicBezTo>
                    <a:pt x="13" y="341"/>
                    <a:pt x="243" y="539"/>
                    <a:pt x="313" y="596"/>
                  </a:cubicBezTo>
                  <a:cubicBezTo>
                    <a:pt x="324" y="605"/>
                    <a:pt x="337" y="609"/>
                    <a:pt x="350" y="609"/>
                  </a:cubicBezTo>
                  <a:lnTo>
                    <a:pt x="350" y="611"/>
                  </a:lnTo>
                  <a:cubicBezTo>
                    <a:pt x="403" y="611"/>
                    <a:pt x="426" y="545"/>
                    <a:pt x="386" y="511"/>
                  </a:cubicBezTo>
                  <a:cubicBezTo>
                    <a:pt x="258" y="405"/>
                    <a:pt x="141" y="284"/>
                    <a:pt x="120" y="233"/>
                  </a:cubicBezTo>
                  <a:cubicBezTo>
                    <a:pt x="211" y="194"/>
                    <a:pt x="613" y="143"/>
                    <a:pt x="960" y="115"/>
                  </a:cubicBezTo>
                  <a:cubicBezTo>
                    <a:pt x="992" y="113"/>
                    <a:pt x="1016" y="86"/>
                    <a:pt x="1014" y="54"/>
                  </a:cubicBezTo>
                  <a:cubicBezTo>
                    <a:pt x="1010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7"/>
            <p:cNvSpPr/>
            <p:nvPr/>
          </p:nvSpPr>
          <p:spPr>
            <a:xfrm>
              <a:off x="6267484" y="1033649"/>
              <a:ext cx="420288" cy="449883"/>
            </a:xfrm>
            <a:custGeom>
              <a:avLst/>
              <a:gdLst/>
              <a:ahLst/>
              <a:cxnLst/>
              <a:rect l="l" t="t" r="r" b="b"/>
              <a:pathLst>
                <a:path w="2542" h="2721" extrusionOk="0">
                  <a:moveTo>
                    <a:pt x="1645" y="124"/>
                  </a:moveTo>
                  <a:cubicBezTo>
                    <a:pt x="1760" y="288"/>
                    <a:pt x="2226" y="1676"/>
                    <a:pt x="2369" y="2329"/>
                  </a:cubicBezTo>
                  <a:cubicBezTo>
                    <a:pt x="2156" y="1933"/>
                    <a:pt x="1752" y="1261"/>
                    <a:pt x="1392" y="671"/>
                  </a:cubicBezTo>
                  <a:cubicBezTo>
                    <a:pt x="1452" y="469"/>
                    <a:pt x="1560" y="192"/>
                    <a:pt x="1645" y="124"/>
                  </a:cubicBezTo>
                  <a:close/>
                  <a:moveTo>
                    <a:pt x="1007" y="1161"/>
                  </a:moveTo>
                  <a:cubicBezTo>
                    <a:pt x="1692" y="1957"/>
                    <a:pt x="2048" y="2346"/>
                    <a:pt x="2237" y="2535"/>
                  </a:cubicBezTo>
                  <a:cubicBezTo>
                    <a:pt x="1692" y="2308"/>
                    <a:pt x="324" y="1599"/>
                    <a:pt x="134" y="1433"/>
                  </a:cubicBezTo>
                  <a:cubicBezTo>
                    <a:pt x="228" y="1365"/>
                    <a:pt x="637" y="1246"/>
                    <a:pt x="1007" y="1161"/>
                  </a:cubicBezTo>
                  <a:close/>
                  <a:moveTo>
                    <a:pt x="1650" y="1"/>
                  </a:moveTo>
                  <a:cubicBezTo>
                    <a:pt x="1641" y="1"/>
                    <a:pt x="1633" y="3"/>
                    <a:pt x="1624" y="7"/>
                  </a:cubicBezTo>
                  <a:cubicBezTo>
                    <a:pt x="1447" y="77"/>
                    <a:pt x="1301" y="567"/>
                    <a:pt x="1275" y="663"/>
                  </a:cubicBezTo>
                  <a:cubicBezTo>
                    <a:pt x="1271" y="677"/>
                    <a:pt x="1273" y="695"/>
                    <a:pt x="1281" y="709"/>
                  </a:cubicBezTo>
                  <a:cubicBezTo>
                    <a:pt x="1609" y="1244"/>
                    <a:pt x="2090" y="2052"/>
                    <a:pt x="2301" y="2442"/>
                  </a:cubicBezTo>
                  <a:cubicBezTo>
                    <a:pt x="2011" y="2140"/>
                    <a:pt x="1447" y="1497"/>
                    <a:pt x="1071" y="1061"/>
                  </a:cubicBezTo>
                  <a:cubicBezTo>
                    <a:pt x="1060" y="1048"/>
                    <a:pt x="1044" y="1040"/>
                    <a:pt x="1027" y="1040"/>
                  </a:cubicBezTo>
                  <a:cubicBezTo>
                    <a:pt x="1023" y="1040"/>
                    <a:pt x="1019" y="1041"/>
                    <a:pt x="1015" y="1041"/>
                  </a:cubicBezTo>
                  <a:cubicBezTo>
                    <a:pt x="0" y="1267"/>
                    <a:pt x="7" y="1397"/>
                    <a:pt x="9" y="1439"/>
                  </a:cubicBezTo>
                  <a:cubicBezTo>
                    <a:pt x="11" y="1476"/>
                    <a:pt x="13" y="1561"/>
                    <a:pt x="1158" y="2146"/>
                  </a:cubicBezTo>
                  <a:cubicBezTo>
                    <a:pt x="1273" y="2206"/>
                    <a:pt x="2284" y="2721"/>
                    <a:pt x="2448" y="2721"/>
                  </a:cubicBezTo>
                  <a:cubicBezTo>
                    <a:pt x="2456" y="2721"/>
                    <a:pt x="2463" y="2718"/>
                    <a:pt x="2471" y="2716"/>
                  </a:cubicBezTo>
                  <a:lnTo>
                    <a:pt x="2475" y="2716"/>
                  </a:lnTo>
                  <a:cubicBezTo>
                    <a:pt x="2482" y="2714"/>
                    <a:pt x="2486" y="2712"/>
                    <a:pt x="2492" y="2708"/>
                  </a:cubicBezTo>
                  <a:cubicBezTo>
                    <a:pt x="2495" y="2706"/>
                    <a:pt x="2497" y="2706"/>
                    <a:pt x="2499" y="2704"/>
                  </a:cubicBezTo>
                  <a:cubicBezTo>
                    <a:pt x="2503" y="2699"/>
                    <a:pt x="2507" y="2695"/>
                    <a:pt x="2509" y="2691"/>
                  </a:cubicBezTo>
                  <a:cubicBezTo>
                    <a:pt x="2512" y="2689"/>
                    <a:pt x="2514" y="2684"/>
                    <a:pt x="2516" y="2682"/>
                  </a:cubicBezTo>
                  <a:cubicBezTo>
                    <a:pt x="2516" y="2680"/>
                    <a:pt x="2516" y="2678"/>
                    <a:pt x="2516" y="2678"/>
                  </a:cubicBezTo>
                  <a:cubicBezTo>
                    <a:pt x="2518" y="2674"/>
                    <a:pt x="2518" y="2669"/>
                    <a:pt x="2520" y="2665"/>
                  </a:cubicBezTo>
                  <a:cubicBezTo>
                    <a:pt x="2520" y="2663"/>
                    <a:pt x="2520" y="2661"/>
                    <a:pt x="2520" y="2657"/>
                  </a:cubicBezTo>
                  <a:cubicBezTo>
                    <a:pt x="2541" y="2374"/>
                    <a:pt x="1958" y="392"/>
                    <a:pt x="1752" y="77"/>
                  </a:cubicBezTo>
                  <a:cubicBezTo>
                    <a:pt x="1728" y="41"/>
                    <a:pt x="1696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7"/>
            <p:cNvSpPr/>
            <p:nvPr/>
          </p:nvSpPr>
          <p:spPr>
            <a:xfrm>
              <a:off x="4410633" y="780024"/>
              <a:ext cx="1752908" cy="460300"/>
            </a:xfrm>
            <a:custGeom>
              <a:avLst/>
              <a:gdLst/>
              <a:ahLst/>
              <a:cxnLst/>
              <a:rect l="l" t="t" r="r" b="b"/>
              <a:pathLst>
                <a:path w="10602" h="2784" extrusionOk="0">
                  <a:moveTo>
                    <a:pt x="8062" y="0"/>
                  </a:moveTo>
                  <a:cubicBezTo>
                    <a:pt x="8033" y="0"/>
                    <a:pt x="8007" y="24"/>
                    <a:pt x="8003" y="54"/>
                  </a:cubicBezTo>
                  <a:cubicBezTo>
                    <a:pt x="8003" y="85"/>
                    <a:pt x="8026" y="113"/>
                    <a:pt x="8058" y="113"/>
                  </a:cubicBezTo>
                  <a:cubicBezTo>
                    <a:pt x="8133" y="117"/>
                    <a:pt x="8207" y="124"/>
                    <a:pt x="8280" y="134"/>
                  </a:cubicBezTo>
                  <a:lnTo>
                    <a:pt x="8288" y="134"/>
                  </a:lnTo>
                  <a:lnTo>
                    <a:pt x="8288" y="137"/>
                  </a:lnTo>
                  <a:cubicBezTo>
                    <a:pt x="8358" y="134"/>
                    <a:pt x="8365" y="34"/>
                    <a:pt x="8297" y="22"/>
                  </a:cubicBezTo>
                  <a:cubicBezTo>
                    <a:pt x="8220" y="11"/>
                    <a:pt x="8141" y="2"/>
                    <a:pt x="8062" y="0"/>
                  </a:cubicBezTo>
                  <a:close/>
                  <a:moveTo>
                    <a:pt x="7834" y="2"/>
                  </a:moveTo>
                  <a:cubicBezTo>
                    <a:pt x="7832" y="2"/>
                    <a:pt x="7830" y="2"/>
                    <a:pt x="7828" y="2"/>
                  </a:cubicBezTo>
                  <a:cubicBezTo>
                    <a:pt x="7750" y="9"/>
                    <a:pt x="7671" y="17"/>
                    <a:pt x="7596" y="30"/>
                  </a:cubicBezTo>
                  <a:cubicBezTo>
                    <a:pt x="7528" y="41"/>
                    <a:pt x="7537" y="143"/>
                    <a:pt x="7605" y="143"/>
                  </a:cubicBezTo>
                  <a:lnTo>
                    <a:pt x="7616" y="143"/>
                  </a:lnTo>
                  <a:cubicBezTo>
                    <a:pt x="7686" y="130"/>
                    <a:pt x="7762" y="122"/>
                    <a:pt x="7837" y="117"/>
                  </a:cubicBezTo>
                  <a:cubicBezTo>
                    <a:pt x="7911" y="113"/>
                    <a:pt x="7905" y="2"/>
                    <a:pt x="7834" y="2"/>
                  </a:cubicBezTo>
                  <a:close/>
                  <a:moveTo>
                    <a:pt x="8510" y="66"/>
                  </a:moveTo>
                  <a:cubicBezTo>
                    <a:pt x="8485" y="66"/>
                    <a:pt x="8462" y="84"/>
                    <a:pt x="8456" y="109"/>
                  </a:cubicBezTo>
                  <a:cubicBezTo>
                    <a:pt x="8448" y="141"/>
                    <a:pt x="8465" y="171"/>
                    <a:pt x="8497" y="179"/>
                  </a:cubicBezTo>
                  <a:cubicBezTo>
                    <a:pt x="8569" y="198"/>
                    <a:pt x="8639" y="222"/>
                    <a:pt x="8709" y="249"/>
                  </a:cubicBezTo>
                  <a:cubicBezTo>
                    <a:pt x="8716" y="251"/>
                    <a:pt x="8722" y="251"/>
                    <a:pt x="8729" y="251"/>
                  </a:cubicBezTo>
                  <a:cubicBezTo>
                    <a:pt x="8790" y="251"/>
                    <a:pt x="8807" y="164"/>
                    <a:pt x="8748" y="141"/>
                  </a:cubicBezTo>
                  <a:cubicBezTo>
                    <a:pt x="8675" y="113"/>
                    <a:pt x="8601" y="90"/>
                    <a:pt x="8524" y="68"/>
                  </a:cubicBezTo>
                  <a:cubicBezTo>
                    <a:pt x="8519" y="67"/>
                    <a:pt x="8515" y="66"/>
                    <a:pt x="8510" y="66"/>
                  </a:cubicBezTo>
                  <a:close/>
                  <a:moveTo>
                    <a:pt x="7382" y="77"/>
                  </a:moveTo>
                  <a:cubicBezTo>
                    <a:pt x="7377" y="77"/>
                    <a:pt x="7372" y="78"/>
                    <a:pt x="7367" y="79"/>
                  </a:cubicBezTo>
                  <a:cubicBezTo>
                    <a:pt x="7292" y="100"/>
                    <a:pt x="7218" y="126"/>
                    <a:pt x="7145" y="158"/>
                  </a:cubicBezTo>
                  <a:cubicBezTo>
                    <a:pt x="7088" y="181"/>
                    <a:pt x="7105" y="266"/>
                    <a:pt x="7166" y="266"/>
                  </a:cubicBezTo>
                  <a:lnTo>
                    <a:pt x="7166" y="268"/>
                  </a:lnTo>
                  <a:cubicBezTo>
                    <a:pt x="7173" y="266"/>
                    <a:pt x="7181" y="266"/>
                    <a:pt x="7190" y="262"/>
                  </a:cubicBezTo>
                  <a:cubicBezTo>
                    <a:pt x="7258" y="234"/>
                    <a:pt x="7326" y="209"/>
                    <a:pt x="7398" y="190"/>
                  </a:cubicBezTo>
                  <a:cubicBezTo>
                    <a:pt x="7463" y="168"/>
                    <a:pt x="7443" y="77"/>
                    <a:pt x="7382" y="77"/>
                  </a:cubicBezTo>
                  <a:close/>
                  <a:moveTo>
                    <a:pt x="8935" y="230"/>
                  </a:moveTo>
                  <a:cubicBezTo>
                    <a:pt x="8883" y="230"/>
                    <a:pt x="8853" y="309"/>
                    <a:pt x="8912" y="339"/>
                  </a:cubicBezTo>
                  <a:cubicBezTo>
                    <a:pt x="8978" y="371"/>
                    <a:pt x="9044" y="407"/>
                    <a:pt x="9107" y="447"/>
                  </a:cubicBezTo>
                  <a:cubicBezTo>
                    <a:pt x="9116" y="451"/>
                    <a:pt x="9127" y="456"/>
                    <a:pt x="9137" y="456"/>
                  </a:cubicBezTo>
                  <a:cubicBezTo>
                    <a:pt x="9138" y="456"/>
                    <a:pt x="9139" y="456"/>
                    <a:pt x="9140" y="456"/>
                  </a:cubicBezTo>
                  <a:cubicBezTo>
                    <a:pt x="9197" y="456"/>
                    <a:pt x="9219" y="379"/>
                    <a:pt x="9167" y="349"/>
                  </a:cubicBezTo>
                  <a:cubicBezTo>
                    <a:pt x="9101" y="309"/>
                    <a:pt x="9033" y="271"/>
                    <a:pt x="8963" y="237"/>
                  </a:cubicBezTo>
                  <a:cubicBezTo>
                    <a:pt x="8953" y="232"/>
                    <a:pt x="8944" y="230"/>
                    <a:pt x="8935" y="230"/>
                  </a:cubicBezTo>
                  <a:close/>
                  <a:moveTo>
                    <a:pt x="6964" y="253"/>
                  </a:moveTo>
                  <a:cubicBezTo>
                    <a:pt x="6955" y="253"/>
                    <a:pt x="6945" y="256"/>
                    <a:pt x="6935" y="262"/>
                  </a:cubicBezTo>
                  <a:cubicBezTo>
                    <a:pt x="6866" y="303"/>
                    <a:pt x="6800" y="347"/>
                    <a:pt x="6739" y="396"/>
                  </a:cubicBezTo>
                  <a:cubicBezTo>
                    <a:pt x="6698" y="430"/>
                    <a:pt x="6722" y="498"/>
                    <a:pt x="6775" y="498"/>
                  </a:cubicBezTo>
                  <a:lnTo>
                    <a:pt x="6775" y="500"/>
                  </a:lnTo>
                  <a:cubicBezTo>
                    <a:pt x="6788" y="500"/>
                    <a:pt x="6800" y="494"/>
                    <a:pt x="6811" y="486"/>
                  </a:cubicBezTo>
                  <a:cubicBezTo>
                    <a:pt x="6869" y="439"/>
                    <a:pt x="6928" y="398"/>
                    <a:pt x="6992" y="360"/>
                  </a:cubicBezTo>
                  <a:cubicBezTo>
                    <a:pt x="7046" y="328"/>
                    <a:pt x="7014" y="253"/>
                    <a:pt x="6964" y="253"/>
                  </a:cubicBezTo>
                  <a:close/>
                  <a:moveTo>
                    <a:pt x="5168" y="477"/>
                  </a:moveTo>
                  <a:cubicBezTo>
                    <a:pt x="5138" y="477"/>
                    <a:pt x="5113" y="500"/>
                    <a:pt x="5111" y="530"/>
                  </a:cubicBezTo>
                  <a:cubicBezTo>
                    <a:pt x="5109" y="562"/>
                    <a:pt x="5132" y="590"/>
                    <a:pt x="5162" y="592"/>
                  </a:cubicBezTo>
                  <a:cubicBezTo>
                    <a:pt x="5200" y="596"/>
                    <a:pt x="5238" y="600"/>
                    <a:pt x="5275" y="609"/>
                  </a:cubicBezTo>
                  <a:cubicBezTo>
                    <a:pt x="5309" y="617"/>
                    <a:pt x="5343" y="626"/>
                    <a:pt x="5377" y="637"/>
                  </a:cubicBezTo>
                  <a:cubicBezTo>
                    <a:pt x="5381" y="637"/>
                    <a:pt x="5387" y="637"/>
                    <a:pt x="5392" y="639"/>
                  </a:cubicBezTo>
                  <a:lnTo>
                    <a:pt x="5392" y="635"/>
                  </a:lnTo>
                  <a:cubicBezTo>
                    <a:pt x="5458" y="635"/>
                    <a:pt x="5472" y="541"/>
                    <a:pt x="5409" y="522"/>
                  </a:cubicBezTo>
                  <a:cubicBezTo>
                    <a:pt x="5372" y="513"/>
                    <a:pt x="5336" y="505"/>
                    <a:pt x="5298" y="496"/>
                  </a:cubicBezTo>
                  <a:cubicBezTo>
                    <a:pt x="5258" y="488"/>
                    <a:pt x="5215" y="481"/>
                    <a:pt x="5172" y="477"/>
                  </a:cubicBezTo>
                  <a:cubicBezTo>
                    <a:pt x="5171" y="477"/>
                    <a:pt x="5170" y="477"/>
                    <a:pt x="5168" y="477"/>
                  </a:cubicBezTo>
                  <a:close/>
                  <a:moveTo>
                    <a:pt x="4942" y="483"/>
                  </a:moveTo>
                  <a:cubicBezTo>
                    <a:pt x="4939" y="483"/>
                    <a:pt x="4937" y="483"/>
                    <a:pt x="4934" y="483"/>
                  </a:cubicBezTo>
                  <a:cubicBezTo>
                    <a:pt x="4855" y="492"/>
                    <a:pt x="4777" y="507"/>
                    <a:pt x="4700" y="530"/>
                  </a:cubicBezTo>
                  <a:cubicBezTo>
                    <a:pt x="4638" y="549"/>
                    <a:pt x="4651" y="640"/>
                    <a:pt x="4716" y="643"/>
                  </a:cubicBezTo>
                  <a:lnTo>
                    <a:pt x="4716" y="643"/>
                  </a:lnTo>
                  <a:cubicBezTo>
                    <a:pt x="4722" y="643"/>
                    <a:pt x="4728" y="641"/>
                    <a:pt x="4732" y="639"/>
                  </a:cubicBezTo>
                  <a:cubicBezTo>
                    <a:pt x="4802" y="620"/>
                    <a:pt x="4874" y="605"/>
                    <a:pt x="4947" y="596"/>
                  </a:cubicBezTo>
                  <a:cubicBezTo>
                    <a:pt x="5019" y="588"/>
                    <a:pt x="5009" y="483"/>
                    <a:pt x="4942" y="483"/>
                  </a:cubicBezTo>
                  <a:close/>
                  <a:moveTo>
                    <a:pt x="4716" y="643"/>
                  </a:moveTo>
                  <a:cubicBezTo>
                    <a:pt x="4716" y="643"/>
                    <a:pt x="4715" y="643"/>
                    <a:pt x="4715" y="643"/>
                  </a:cubicBezTo>
                  <a:lnTo>
                    <a:pt x="4717" y="643"/>
                  </a:lnTo>
                  <a:cubicBezTo>
                    <a:pt x="4717" y="643"/>
                    <a:pt x="4716" y="643"/>
                    <a:pt x="4716" y="643"/>
                  </a:cubicBezTo>
                  <a:close/>
                  <a:moveTo>
                    <a:pt x="9322" y="467"/>
                  </a:moveTo>
                  <a:cubicBezTo>
                    <a:pt x="9274" y="467"/>
                    <a:pt x="9239" y="537"/>
                    <a:pt x="9290" y="573"/>
                  </a:cubicBezTo>
                  <a:cubicBezTo>
                    <a:pt x="9350" y="615"/>
                    <a:pt x="9410" y="664"/>
                    <a:pt x="9467" y="713"/>
                  </a:cubicBezTo>
                  <a:cubicBezTo>
                    <a:pt x="9478" y="722"/>
                    <a:pt x="9490" y="726"/>
                    <a:pt x="9505" y="726"/>
                  </a:cubicBezTo>
                  <a:cubicBezTo>
                    <a:pt x="9559" y="726"/>
                    <a:pt x="9582" y="660"/>
                    <a:pt x="9542" y="626"/>
                  </a:cubicBezTo>
                  <a:cubicBezTo>
                    <a:pt x="9482" y="575"/>
                    <a:pt x="9420" y="526"/>
                    <a:pt x="9359" y="481"/>
                  </a:cubicBezTo>
                  <a:cubicBezTo>
                    <a:pt x="9346" y="471"/>
                    <a:pt x="9334" y="467"/>
                    <a:pt x="9322" y="467"/>
                  </a:cubicBezTo>
                  <a:close/>
                  <a:moveTo>
                    <a:pt x="5604" y="597"/>
                  </a:moveTo>
                  <a:cubicBezTo>
                    <a:pt x="5548" y="597"/>
                    <a:pt x="5521" y="683"/>
                    <a:pt x="5583" y="709"/>
                  </a:cubicBezTo>
                  <a:cubicBezTo>
                    <a:pt x="5651" y="737"/>
                    <a:pt x="5719" y="771"/>
                    <a:pt x="5783" y="807"/>
                  </a:cubicBezTo>
                  <a:cubicBezTo>
                    <a:pt x="5792" y="813"/>
                    <a:pt x="5800" y="815"/>
                    <a:pt x="5811" y="815"/>
                  </a:cubicBezTo>
                  <a:cubicBezTo>
                    <a:pt x="5870" y="815"/>
                    <a:pt x="5892" y="739"/>
                    <a:pt x="5841" y="709"/>
                  </a:cubicBezTo>
                  <a:cubicBezTo>
                    <a:pt x="5773" y="669"/>
                    <a:pt x="5702" y="632"/>
                    <a:pt x="5628" y="603"/>
                  </a:cubicBezTo>
                  <a:cubicBezTo>
                    <a:pt x="5619" y="599"/>
                    <a:pt x="5611" y="597"/>
                    <a:pt x="5604" y="597"/>
                  </a:cubicBezTo>
                  <a:close/>
                  <a:moveTo>
                    <a:pt x="4500" y="606"/>
                  </a:moveTo>
                  <a:cubicBezTo>
                    <a:pt x="4493" y="606"/>
                    <a:pt x="4485" y="608"/>
                    <a:pt x="4476" y="611"/>
                  </a:cubicBezTo>
                  <a:cubicBezTo>
                    <a:pt x="4406" y="643"/>
                    <a:pt x="4336" y="679"/>
                    <a:pt x="4268" y="718"/>
                  </a:cubicBezTo>
                  <a:cubicBezTo>
                    <a:pt x="4219" y="747"/>
                    <a:pt x="4238" y="824"/>
                    <a:pt x="4298" y="824"/>
                  </a:cubicBezTo>
                  <a:lnTo>
                    <a:pt x="4298" y="826"/>
                  </a:lnTo>
                  <a:cubicBezTo>
                    <a:pt x="4308" y="826"/>
                    <a:pt x="4317" y="822"/>
                    <a:pt x="4325" y="818"/>
                  </a:cubicBezTo>
                  <a:cubicBezTo>
                    <a:pt x="4389" y="779"/>
                    <a:pt x="4455" y="745"/>
                    <a:pt x="4523" y="715"/>
                  </a:cubicBezTo>
                  <a:cubicBezTo>
                    <a:pt x="4583" y="687"/>
                    <a:pt x="4556" y="606"/>
                    <a:pt x="4500" y="606"/>
                  </a:cubicBezTo>
                  <a:close/>
                  <a:moveTo>
                    <a:pt x="6609" y="537"/>
                  </a:moveTo>
                  <a:cubicBezTo>
                    <a:pt x="6594" y="537"/>
                    <a:pt x="6579" y="544"/>
                    <a:pt x="6566" y="560"/>
                  </a:cubicBezTo>
                  <a:cubicBezTo>
                    <a:pt x="6513" y="617"/>
                    <a:pt x="6464" y="681"/>
                    <a:pt x="6420" y="745"/>
                  </a:cubicBezTo>
                  <a:cubicBezTo>
                    <a:pt x="6402" y="773"/>
                    <a:pt x="6409" y="809"/>
                    <a:pt x="6437" y="826"/>
                  </a:cubicBezTo>
                  <a:cubicBezTo>
                    <a:pt x="6445" y="832"/>
                    <a:pt x="6456" y="835"/>
                    <a:pt x="6468" y="835"/>
                  </a:cubicBezTo>
                  <a:lnTo>
                    <a:pt x="6468" y="837"/>
                  </a:lnTo>
                  <a:cubicBezTo>
                    <a:pt x="6488" y="837"/>
                    <a:pt x="6505" y="826"/>
                    <a:pt x="6515" y="809"/>
                  </a:cubicBezTo>
                  <a:cubicBezTo>
                    <a:pt x="6556" y="749"/>
                    <a:pt x="6600" y="690"/>
                    <a:pt x="6649" y="637"/>
                  </a:cubicBezTo>
                  <a:cubicBezTo>
                    <a:pt x="6694" y="594"/>
                    <a:pt x="6653" y="537"/>
                    <a:pt x="6609" y="537"/>
                  </a:cubicBezTo>
                  <a:close/>
                  <a:moveTo>
                    <a:pt x="2042" y="811"/>
                  </a:moveTo>
                  <a:cubicBezTo>
                    <a:pt x="2002" y="811"/>
                    <a:pt x="1962" y="812"/>
                    <a:pt x="1923" y="815"/>
                  </a:cubicBezTo>
                  <a:cubicBezTo>
                    <a:pt x="1891" y="820"/>
                    <a:pt x="1867" y="847"/>
                    <a:pt x="1869" y="879"/>
                  </a:cubicBezTo>
                  <a:cubicBezTo>
                    <a:pt x="1874" y="908"/>
                    <a:pt x="1899" y="930"/>
                    <a:pt x="1929" y="930"/>
                  </a:cubicBezTo>
                  <a:cubicBezTo>
                    <a:pt x="1931" y="930"/>
                    <a:pt x="1932" y="930"/>
                    <a:pt x="1933" y="930"/>
                  </a:cubicBezTo>
                  <a:cubicBezTo>
                    <a:pt x="1969" y="927"/>
                    <a:pt x="2006" y="926"/>
                    <a:pt x="2042" y="926"/>
                  </a:cubicBezTo>
                  <a:cubicBezTo>
                    <a:pt x="2078" y="926"/>
                    <a:pt x="2114" y="927"/>
                    <a:pt x="2150" y="930"/>
                  </a:cubicBezTo>
                  <a:lnTo>
                    <a:pt x="2157" y="930"/>
                  </a:lnTo>
                  <a:cubicBezTo>
                    <a:pt x="2229" y="930"/>
                    <a:pt x="2233" y="824"/>
                    <a:pt x="2161" y="815"/>
                  </a:cubicBezTo>
                  <a:cubicBezTo>
                    <a:pt x="2122" y="812"/>
                    <a:pt x="2082" y="811"/>
                    <a:pt x="2042" y="811"/>
                  </a:cubicBezTo>
                  <a:close/>
                  <a:moveTo>
                    <a:pt x="2376" y="856"/>
                  </a:moveTo>
                  <a:cubicBezTo>
                    <a:pt x="2315" y="856"/>
                    <a:pt x="2297" y="951"/>
                    <a:pt x="2365" y="969"/>
                  </a:cubicBezTo>
                  <a:cubicBezTo>
                    <a:pt x="2438" y="986"/>
                    <a:pt x="2508" y="1009"/>
                    <a:pt x="2578" y="1035"/>
                  </a:cubicBezTo>
                  <a:cubicBezTo>
                    <a:pt x="2585" y="1037"/>
                    <a:pt x="2591" y="1039"/>
                    <a:pt x="2597" y="1039"/>
                  </a:cubicBezTo>
                  <a:cubicBezTo>
                    <a:pt x="2661" y="1039"/>
                    <a:pt x="2676" y="949"/>
                    <a:pt x="2616" y="928"/>
                  </a:cubicBezTo>
                  <a:cubicBezTo>
                    <a:pt x="2544" y="901"/>
                    <a:pt x="2470" y="877"/>
                    <a:pt x="2393" y="858"/>
                  </a:cubicBezTo>
                  <a:cubicBezTo>
                    <a:pt x="2387" y="856"/>
                    <a:pt x="2382" y="856"/>
                    <a:pt x="2376" y="856"/>
                  </a:cubicBezTo>
                  <a:close/>
                  <a:moveTo>
                    <a:pt x="9675" y="768"/>
                  </a:moveTo>
                  <a:cubicBezTo>
                    <a:pt x="9631" y="768"/>
                    <a:pt x="9595" y="823"/>
                    <a:pt x="9633" y="864"/>
                  </a:cubicBezTo>
                  <a:cubicBezTo>
                    <a:pt x="9688" y="918"/>
                    <a:pt x="9739" y="973"/>
                    <a:pt x="9791" y="1026"/>
                  </a:cubicBezTo>
                  <a:cubicBezTo>
                    <a:pt x="9801" y="1039"/>
                    <a:pt x="9816" y="1045"/>
                    <a:pt x="9833" y="1045"/>
                  </a:cubicBezTo>
                  <a:cubicBezTo>
                    <a:pt x="9846" y="1045"/>
                    <a:pt x="9861" y="1039"/>
                    <a:pt x="9871" y="1030"/>
                  </a:cubicBezTo>
                  <a:cubicBezTo>
                    <a:pt x="9893" y="1009"/>
                    <a:pt x="9895" y="973"/>
                    <a:pt x="9874" y="949"/>
                  </a:cubicBezTo>
                  <a:cubicBezTo>
                    <a:pt x="9822" y="894"/>
                    <a:pt x="9769" y="837"/>
                    <a:pt x="9714" y="783"/>
                  </a:cubicBezTo>
                  <a:cubicBezTo>
                    <a:pt x="9701" y="772"/>
                    <a:pt x="9688" y="768"/>
                    <a:pt x="9675" y="768"/>
                  </a:cubicBezTo>
                  <a:close/>
                  <a:moveTo>
                    <a:pt x="1709" y="854"/>
                  </a:moveTo>
                  <a:cubicBezTo>
                    <a:pt x="1703" y="854"/>
                    <a:pt x="1696" y="856"/>
                    <a:pt x="1689" y="858"/>
                  </a:cubicBezTo>
                  <a:cubicBezTo>
                    <a:pt x="1612" y="879"/>
                    <a:pt x="1537" y="907"/>
                    <a:pt x="1465" y="941"/>
                  </a:cubicBezTo>
                  <a:cubicBezTo>
                    <a:pt x="1410" y="967"/>
                    <a:pt x="1427" y="1050"/>
                    <a:pt x="1489" y="1050"/>
                  </a:cubicBezTo>
                  <a:cubicBezTo>
                    <a:pt x="1497" y="1050"/>
                    <a:pt x="1506" y="1047"/>
                    <a:pt x="1512" y="1043"/>
                  </a:cubicBezTo>
                  <a:cubicBezTo>
                    <a:pt x="1580" y="1013"/>
                    <a:pt x="1648" y="988"/>
                    <a:pt x="1718" y="969"/>
                  </a:cubicBezTo>
                  <a:cubicBezTo>
                    <a:pt x="1790" y="953"/>
                    <a:pt x="1769" y="854"/>
                    <a:pt x="1709" y="854"/>
                  </a:cubicBezTo>
                  <a:close/>
                  <a:moveTo>
                    <a:pt x="6001" y="826"/>
                  </a:moveTo>
                  <a:cubicBezTo>
                    <a:pt x="5953" y="826"/>
                    <a:pt x="5919" y="893"/>
                    <a:pt x="5968" y="930"/>
                  </a:cubicBezTo>
                  <a:cubicBezTo>
                    <a:pt x="6028" y="975"/>
                    <a:pt x="6083" y="1022"/>
                    <a:pt x="6139" y="1073"/>
                  </a:cubicBezTo>
                  <a:cubicBezTo>
                    <a:pt x="6149" y="1081"/>
                    <a:pt x="6162" y="1088"/>
                    <a:pt x="6177" y="1088"/>
                  </a:cubicBezTo>
                  <a:cubicBezTo>
                    <a:pt x="6230" y="1088"/>
                    <a:pt x="6254" y="1024"/>
                    <a:pt x="6217" y="990"/>
                  </a:cubicBezTo>
                  <a:cubicBezTo>
                    <a:pt x="6160" y="935"/>
                    <a:pt x="6098" y="886"/>
                    <a:pt x="6036" y="839"/>
                  </a:cubicBezTo>
                  <a:cubicBezTo>
                    <a:pt x="6024" y="830"/>
                    <a:pt x="6012" y="826"/>
                    <a:pt x="6001" y="826"/>
                  </a:cubicBezTo>
                  <a:close/>
                  <a:moveTo>
                    <a:pt x="4107" y="835"/>
                  </a:moveTo>
                  <a:cubicBezTo>
                    <a:pt x="4096" y="835"/>
                    <a:pt x="4084" y="838"/>
                    <a:pt x="4072" y="847"/>
                  </a:cubicBezTo>
                  <a:cubicBezTo>
                    <a:pt x="4010" y="892"/>
                    <a:pt x="3949" y="939"/>
                    <a:pt x="3889" y="992"/>
                  </a:cubicBezTo>
                  <a:cubicBezTo>
                    <a:pt x="3851" y="1028"/>
                    <a:pt x="3874" y="1092"/>
                    <a:pt x="3927" y="1092"/>
                  </a:cubicBezTo>
                  <a:lnTo>
                    <a:pt x="3927" y="1094"/>
                  </a:lnTo>
                  <a:cubicBezTo>
                    <a:pt x="3942" y="1094"/>
                    <a:pt x="3955" y="1088"/>
                    <a:pt x="3966" y="1079"/>
                  </a:cubicBezTo>
                  <a:cubicBezTo>
                    <a:pt x="4021" y="1028"/>
                    <a:pt x="4081" y="981"/>
                    <a:pt x="4140" y="939"/>
                  </a:cubicBezTo>
                  <a:cubicBezTo>
                    <a:pt x="4190" y="903"/>
                    <a:pt x="4155" y="835"/>
                    <a:pt x="4107" y="835"/>
                  </a:cubicBezTo>
                  <a:close/>
                  <a:moveTo>
                    <a:pt x="2808" y="1015"/>
                  </a:moveTo>
                  <a:cubicBezTo>
                    <a:pt x="2755" y="1015"/>
                    <a:pt x="2724" y="1093"/>
                    <a:pt x="2782" y="1124"/>
                  </a:cubicBezTo>
                  <a:cubicBezTo>
                    <a:pt x="2846" y="1158"/>
                    <a:pt x="2910" y="1196"/>
                    <a:pt x="2972" y="1237"/>
                  </a:cubicBezTo>
                  <a:cubicBezTo>
                    <a:pt x="2982" y="1243"/>
                    <a:pt x="2993" y="1245"/>
                    <a:pt x="3004" y="1245"/>
                  </a:cubicBezTo>
                  <a:lnTo>
                    <a:pt x="3006" y="1245"/>
                  </a:lnTo>
                  <a:cubicBezTo>
                    <a:pt x="3063" y="1245"/>
                    <a:pt x="3085" y="1173"/>
                    <a:pt x="3038" y="1141"/>
                  </a:cubicBezTo>
                  <a:cubicBezTo>
                    <a:pt x="2972" y="1098"/>
                    <a:pt x="2904" y="1058"/>
                    <a:pt x="2836" y="1022"/>
                  </a:cubicBezTo>
                  <a:cubicBezTo>
                    <a:pt x="2826" y="1017"/>
                    <a:pt x="2817" y="1015"/>
                    <a:pt x="2808" y="1015"/>
                  </a:cubicBezTo>
                  <a:close/>
                  <a:moveTo>
                    <a:pt x="1292" y="1042"/>
                  </a:moveTo>
                  <a:cubicBezTo>
                    <a:pt x="1281" y="1042"/>
                    <a:pt x="1270" y="1045"/>
                    <a:pt x="1259" y="1054"/>
                  </a:cubicBezTo>
                  <a:cubicBezTo>
                    <a:pt x="1193" y="1096"/>
                    <a:pt x="1129" y="1143"/>
                    <a:pt x="1067" y="1192"/>
                  </a:cubicBezTo>
                  <a:cubicBezTo>
                    <a:pt x="1044" y="1213"/>
                    <a:pt x="1039" y="1247"/>
                    <a:pt x="1059" y="1273"/>
                  </a:cubicBezTo>
                  <a:cubicBezTo>
                    <a:pt x="1069" y="1286"/>
                    <a:pt x="1086" y="1294"/>
                    <a:pt x="1103" y="1294"/>
                  </a:cubicBezTo>
                  <a:cubicBezTo>
                    <a:pt x="1116" y="1294"/>
                    <a:pt x="1129" y="1290"/>
                    <a:pt x="1139" y="1281"/>
                  </a:cubicBezTo>
                  <a:cubicBezTo>
                    <a:pt x="1197" y="1235"/>
                    <a:pt x="1257" y="1190"/>
                    <a:pt x="1320" y="1152"/>
                  </a:cubicBezTo>
                  <a:cubicBezTo>
                    <a:pt x="1376" y="1118"/>
                    <a:pt x="1342" y="1042"/>
                    <a:pt x="1292" y="1042"/>
                  </a:cubicBezTo>
                  <a:close/>
                  <a:moveTo>
                    <a:pt x="9983" y="1104"/>
                  </a:moveTo>
                  <a:cubicBezTo>
                    <a:pt x="9940" y="1104"/>
                    <a:pt x="9901" y="1155"/>
                    <a:pt x="9937" y="1198"/>
                  </a:cubicBezTo>
                  <a:cubicBezTo>
                    <a:pt x="9986" y="1258"/>
                    <a:pt x="10033" y="1318"/>
                    <a:pt x="10076" y="1377"/>
                  </a:cubicBezTo>
                  <a:cubicBezTo>
                    <a:pt x="10086" y="1392"/>
                    <a:pt x="10103" y="1401"/>
                    <a:pt x="10123" y="1401"/>
                  </a:cubicBezTo>
                  <a:cubicBezTo>
                    <a:pt x="10169" y="1401"/>
                    <a:pt x="10195" y="1347"/>
                    <a:pt x="10167" y="1309"/>
                  </a:cubicBezTo>
                  <a:cubicBezTo>
                    <a:pt x="10125" y="1250"/>
                    <a:pt x="10078" y="1188"/>
                    <a:pt x="10027" y="1126"/>
                  </a:cubicBezTo>
                  <a:cubicBezTo>
                    <a:pt x="10014" y="1110"/>
                    <a:pt x="9998" y="1104"/>
                    <a:pt x="9983" y="1104"/>
                  </a:cubicBezTo>
                  <a:close/>
                  <a:moveTo>
                    <a:pt x="3762" y="1137"/>
                  </a:moveTo>
                  <a:cubicBezTo>
                    <a:pt x="3748" y="1137"/>
                    <a:pt x="3734" y="1143"/>
                    <a:pt x="3721" y="1156"/>
                  </a:cubicBezTo>
                  <a:cubicBezTo>
                    <a:pt x="3668" y="1213"/>
                    <a:pt x="3617" y="1275"/>
                    <a:pt x="3570" y="1335"/>
                  </a:cubicBezTo>
                  <a:cubicBezTo>
                    <a:pt x="3551" y="1360"/>
                    <a:pt x="3555" y="1396"/>
                    <a:pt x="3581" y="1416"/>
                  </a:cubicBezTo>
                  <a:cubicBezTo>
                    <a:pt x="3591" y="1422"/>
                    <a:pt x="3602" y="1426"/>
                    <a:pt x="3615" y="1426"/>
                  </a:cubicBezTo>
                  <a:cubicBezTo>
                    <a:pt x="3616" y="1426"/>
                    <a:pt x="3618" y="1427"/>
                    <a:pt x="3620" y="1427"/>
                  </a:cubicBezTo>
                  <a:cubicBezTo>
                    <a:pt x="3635" y="1427"/>
                    <a:pt x="3650" y="1418"/>
                    <a:pt x="3661" y="1405"/>
                  </a:cubicBezTo>
                  <a:cubicBezTo>
                    <a:pt x="3706" y="1347"/>
                    <a:pt x="3755" y="1290"/>
                    <a:pt x="3806" y="1237"/>
                  </a:cubicBezTo>
                  <a:cubicBezTo>
                    <a:pt x="3847" y="1195"/>
                    <a:pt x="3807" y="1137"/>
                    <a:pt x="3762" y="1137"/>
                  </a:cubicBezTo>
                  <a:close/>
                  <a:moveTo>
                    <a:pt x="6356" y="917"/>
                  </a:moveTo>
                  <a:cubicBezTo>
                    <a:pt x="6336" y="917"/>
                    <a:pt x="6316" y="928"/>
                    <a:pt x="6305" y="954"/>
                  </a:cubicBezTo>
                  <a:cubicBezTo>
                    <a:pt x="6273" y="1026"/>
                    <a:pt x="6245" y="1101"/>
                    <a:pt x="6224" y="1177"/>
                  </a:cubicBezTo>
                  <a:cubicBezTo>
                    <a:pt x="6213" y="1216"/>
                    <a:pt x="6243" y="1250"/>
                    <a:pt x="6279" y="1250"/>
                  </a:cubicBezTo>
                  <a:cubicBezTo>
                    <a:pt x="6287" y="1250"/>
                    <a:pt x="6295" y="1249"/>
                    <a:pt x="6302" y="1245"/>
                  </a:cubicBezTo>
                  <a:cubicBezTo>
                    <a:pt x="6345" y="1299"/>
                    <a:pt x="6385" y="1354"/>
                    <a:pt x="6424" y="1411"/>
                  </a:cubicBezTo>
                  <a:cubicBezTo>
                    <a:pt x="6434" y="1428"/>
                    <a:pt x="6451" y="1437"/>
                    <a:pt x="6471" y="1437"/>
                  </a:cubicBezTo>
                  <a:lnTo>
                    <a:pt x="6473" y="1437"/>
                  </a:lnTo>
                  <a:cubicBezTo>
                    <a:pt x="6517" y="1437"/>
                    <a:pt x="6545" y="1388"/>
                    <a:pt x="6522" y="1350"/>
                  </a:cubicBezTo>
                  <a:cubicBezTo>
                    <a:pt x="6479" y="1284"/>
                    <a:pt x="6432" y="1220"/>
                    <a:pt x="6381" y="1160"/>
                  </a:cubicBezTo>
                  <a:cubicBezTo>
                    <a:pt x="6373" y="1152"/>
                    <a:pt x="6364" y="1145"/>
                    <a:pt x="6354" y="1143"/>
                  </a:cubicBezTo>
                  <a:cubicBezTo>
                    <a:pt x="6371" y="1094"/>
                    <a:pt x="6388" y="1047"/>
                    <a:pt x="6409" y="1003"/>
                  </a:cubicBezTo>
                  <a:cubicBezTo>
                    <a:pt x="6433" y="955"/>
                    <a:pt x="6394" y="917"/>
                    <a:pt x="6356" y="917"/>
                  </a:cubicBezTo>
                  <a:close/>
                  <a:moveTo>
                    <a:pt x="3190" y="1270"/>
                  </a:moveTo>
                  <a:cubicBezTo>
                    <a:pt x="3143" y="1270"/>
                    <a:pt x="3108" y="1330"/>
                    <a:pt x="3151" y="1371"/>
                  </a:cubicBezTo>
                  <a:cubicBezTo>
                    <a:pt x="3208" y="1418"/>
                    <a:pt x="3263" y="1469"/>
                    <a:pt x="3314" y="1522"/>
                  </a:cubicBezTo>
                  <a:cubicBezTo>
                    <a:pt x="3325" y="1533"/>
                    <a:pt x="3340" y="1539"/>
                    <a:pt x="3355" y="1539"/>
                  </a:cubicBezTo>
                  <a:cubicBezTo>
                    <a:pt x="3370" y="1539"/>
                    <a:pt x="3385" y="1533"/>
                    <a:pt x="3395" y="1522"/>
                  </a:cubicBezTo>
                  <a:cubicBezTo>
                    <a:pt x="3417" y="1501"/>
                    <a:pt x="3417" y="1465"/>
                    <a:pt x="3395" y="1441"/>
                  </a:cubicBezTo>
                  <a:cubicBezTo>
                    <a:pt x="3342" y="1386"/>
                    <a:pt x="3285" y="1333"/>
                    <a:pt x="3225" y="1281"/>
                  </a:cubicBezTo>
                  <a:cubicBezTo>
                    <a:pt x="3213" y="1273"/>
                    <a:pt x="3201" y="1270"/>
                    <a:pt x="3190" y="1270"/>
                  </a:cubicBezTo>
                  <a:close/>
                  <a:moveTo>
                    <a:pt x="936" y="1329"/>
                  </a:moveTo>
                  <a:cubicBezTo>
                    <a:pt x="922" y="1329"/>
                    <a:pt x="907" y="1335"/>
                    <a:pt x="895" y="1350"/>
                  </a:cubicBezTo>
                  <a:cubicBezTo>
                    <a:pt x="842" y="1403"/>
                    <a:pt x="786" y="1460"/>
                    <a:pt x="735" y="1520"/>
                  </a:cubicBezTo>
                  <a:cubicBezTo>
                    <a:pt x="714" y="1543"/>
                    <a:pt x="716" y="1579"/>
                    <a:pt x="739" y="1601"/>
                  </a:cubicBezTo>
                  <a:cubicBezTo>
                    <a:pt x="750" y="1609"/>
                    <a:pt x="763" y="1613"/>
                    <a:pt x="778" y="1613"/>
                  </a:cubicBezTo>
                  <a:cubicBezTo>
                    <a:pt x="793" y="1613"/>
                    <a:pt x="810" y="1607"/>
                    <a:pt x="820" y="1594"/>
                  </a:cubicBezTo>
                  <a:cubicBezTo>
                    <a:pt x="871" y="1537"/>
                    <a:pt x="922" y="1482"/>
                    <a:pt x="974" y="1430"/>
                  </a:cubicBezTo>
                  <a:cubicBezTo>
                    <a:pt x="1022" y="1391"/>
                    <a:pt x="982" y="1329"/>
                    <a:pt x="936" y="1329"/>
                  </a:cubicBezTo>
                  <a:close/>
                  <a:moveTo>
                    <a:pt x="6237" y="1360"/>
                  </a:moveTo>
                  <a:cubicBezTo>
                    <a:pt x="6208" y="1360"/>
                    <a:pt x="6183" y="1381"/>
                    <a:pt x="6179" y="1411"/>
                  </a:cubicBezTo>
                  <a:cubicBezTo>
                    <a:pt x="6175" y="1452"/>
                    <a:pt x="6173" y="1492"/>
                    <a:pt x="6173" y="1530"/>
                  </a:cubicBezTo>
                  <a:cubicBezTo>
                    <a:pt x="6173" y="1571"/>
                    <a:pt x="6175" y="1611"/>
                    <a:pt x="6179" y="1652"/>
                  </a:cubicBezTo>
                  <a:cubicBezTo>
                    <a:pt x="6183" y="1682"/>
                    <a:pt x="6209" y="1703"/>
                    <a:pt x="6236" y="1703"/>
                  </a:cubicBezTo>
                  <a:lnTo>
                    <a:pt x="6243" y="1703"/>
                  </a:lnTo>
                  <a:cubicBezTo>
                    <a:pt x="6275" y="1699"/>
                    <a:pt x="6298" y="1669"/>
                    <a:pt x="6294" y="1639"/>
                  </a:cubicBezTo>
                  <a:cubicBezTo>
                    <a:pt x="6290" y="1603"/>
                    <a:pt x="6288" y="1567"/>
                    <a:pt x="6288" y="1530"/>
                  </a:cubicBezTo>
                  <a:cubicBezTo>
                    <a:pt x="6288" y="1494"/>
                    <a:pt x="6290" y="1458"/>
                    <a:pt x="6292" y="1424"/>
                  </a:cubicBezTo>
                  <a:cubicBezTo>
                    <a:pt x="6296" y="1392"/>
                    <a:pt x="6273" y="1364"/>
                    <a:pt x="6241" y="1360"/>
                  </a:cubicBezTo>
                  <a:cubicBezTo>
                    <a:pt x="6239" y="1360"/>
                    <a:pt x="6238" y="1360"/>
                    <a:pt x="6237" y="1360"/>
                  </a:cubicBezTo>
                  <a:close/>
                  <a:moveTo>
                    <a:pt x="10254" y="1473"/>
                  </a:moveTo>
                  <a:cubicBezTo>
                    <a:pt x="10214" y="1473"/>
                    <a:pt x="10174" y="1519"/>
                    <a:pt x="10206" y="1565"/>
                  </a:cubicBezTo>
                  <a:cubicBezTo>
                    <a:pt x="10250" y="1633"/>
                    <a:pt x="10291" y="1696"/>
                    <a:pt x="10325" y="1756"/>
                  </a:cubicBezTo>
                  <a:cubicBezTo>
                    <a:pt x="10334" y="1772"/>
                    <a:pt x="10351" y="1782"/>
                    <a:pt x="10369" y="1782"/>
                  </a:cubicBezTo>
                  <a:cubicBezTo>
                    <a:pt x="10370" y="1782"/>
                    <a:pt x="10372" y="1782"/>
                    <a:pt x="10374" y="1782"/>
                  </a:cubicBezTo>
                  <a:lnTo>
                    <a:pt x="10374" y="1784"/>
                  </a:lnTo>
                  <a:cubicBezTo>
                    <a:pt x="10384" y="1784"/>
                    <a:pt x="10395" y="1782"/>
                    <a:pt x="10403" y="1775"/>
                  </a:cubicBezTo>
                  <a:cubicBezTo>
                    <a:pt x="10431" y="1760"/>
                    <a:pt x="10440" y="1724"/>
                    <a:pt x="10423" y="1696"/>
                  </a:cubicBezTo>
                  <a:cubicBezTo>
                    <a:pt x="10389" y="1637"/>
                    <a:pt x="10346" y="1571"/>
                    <a:pt x="10299" y="1501"/>
                  </a:cubicBezTo>
                  <a:cubicBezTo>
                    <a:pt x="10287" y="1481"/>
                    <a:pt x="10270" y="1473"/>
                    <a:pt x="10254" y="1473"/>
                  </a:cubicBezTo>
                  <a:close/>
                  <a:moveTo>
                    <a:pt x="6578" y="1526"/>
                  </a:moveTo>
                  <a:cubicBezTo>
                    <a:pt x="6571" y="1526"/>
                    <a:pt x="6563" y="1527"/>
                    <a:pt x="6556" y="1530"/>
                  </a:cubicBezTo>
                  <a:cubicBezTo>
                    <a:pt x="6526" y="1541"/>
                    <a:pt x="6513" y="1575"/>
                    <a:pt x="6524" y="1605"/>
                  </a:cubicBezTo>
                  <a:cubicBezTo>
                    <a:pt x="6551" y="1667"/>
                    <a:pt x="6566" y="1735"/>
                    <a:pt x="6568" y="1803"/>
                  </a:cubicBezTo>
                  <a:cubicBezTo>
                    <a:pt x="6568" y="1835"/>
                    <a:pt x="6592" y="1860"/>
                    <a:pt x="6624" y="1862"/>
                  </a:cubicBezTo>
                  <a:lnTo>
                    <a:pt x="6626" y="1862"/>
                  </a:lnTo>
                  <a:cubicBezTo>
                    <a:pt x="6658" y="1862"/>
                    <a:pt x="6683" y="1839"/>
                    <a:pt x="6683" y="1807"/>
                  </a:cubicBezTo>
                  <a:lnTo>
                    <a:pt x="6683" y="1794"/>
                  </a:lnTo>
                  <a:cubicBezTo>
                    <a:pt x="6681" y="1714"/>
                    <a:pt x="6662" y="1635"/>
                    <a:pt x="6630" y="1562"/>
                  </a:cubicBezTo>
                  <a:cubicBezTo>
                    <a:pt x="6622" y="1540"/>
                    <a:pt x="6601" y="1526"/>
                    <a:pt x="6578" y="1526"/>
                  </a:cubicBezTo>
                  <a:close/>
                  <a:moveTo>
                    <a:pt x="3485" y="1502"/>
                  </a:moveTo>
                  <a:cubicBezTo>
                    <a:pt x="3467" y="1502"/>
                    <a:pt x="3450" y="1510"/>
                    <a:pt x="3438" y="1530"/>
                  </a:cubicBezTo>
                  <a:cubicBezTo>
                    <a:pt x="3397" y="1599"/>
                    <a:pt x="3363" y="1671"/>
                    <a:pt x="3334" y="1743"/>
                  </a:cubicBezTo>
                  <a:cubicBezTo>
                    <a:pt x="3311" y="1791"/>
                    <a:pt x="3350" y="1827"/>
                    <a:pt x="3388" y="1827"/>
                  </a:cubicBezTo>
                  <a:cubicBezTo>
                    <a:pt x="3410" y="1827"/>
                    <a:pt x="3431" y="1815"/>
                    <a:pt x="3440" y="1786"/>
                  </a:cubicBezTo>
                  <a:cubicBezTo>
                    <a:pt x="3451" y="1760"/>
                    <a:pt x="3461" y="1737"/>
                    <a:pt x="3472" y="1709"/>
                  </a:cubicBezTo>
                  <a:cubicBezTo>
                    <a:pt x="3512" y="1762"/>
                    <a:pt x="3549" y="1818"/>
                    <a:pt x="3583" y="1875"/>
                  </a:cubicBezTo>
                  <a:cubicBezTo>
                    <a:pt x="3593" y="1892"/>
                    <a:pt x="3610" y="1903"/>
                    <a:pt x="3632" y="1903"/>
                  </a:cubicBezTo>
                  <a:cubicBezTo>
                    <a:pt x="3640" y="1903"/>
                    <a:pt x="3651" y="1901"/>
                    <a:pt x="3661" y="1897"/>
                  </a:cubicBezTo>
                  <a:cubicBezTo>
                    <a:pt x="3689" y="1879"/>
                    <a:pt x="3698" y="1845"/>
                    <a:pt x="3681" y="1818"/>
                  </a:cubicBezTo>
                  <a:cubicBezTo>
                    <a:pt x="3642" y="1750"/>
                    <a:pt x="3598" y="1684"/>
                    <a:pt x="3549" y="1622"/>
                  </a:cubicBezTo>
                  <a:cubicBezTo>
                    <a:pt x="3544" y="1616"/>
                    <a:pt x="3536" y="1609"/>
                    <a:pt x="3527" y="1605"/>
                  </a:cubicBezTo>
                  <a:lnTo>
                    <a:pt x="3536" y="1590"/>
                  </a:lnTo>
                  <a:cubicBezTo>
                    <a:pt x="3564" y="1544"/>
                    <a:pt x="3524" y="1502"/>
                    <a:pt x="3485" y="1502"/>
                  </a:cubicBezTo>
                  <a:close/>
                  <a:moveTo>
                    <a:pt x="631" y="1678"/>
                  </a:moveTo>
                  <a:cubicBezTo>
                    <a:pt x="616" y="1678"/>
                    <a:pt x="601" y="1684"/>
                    <a:pt x="588" y="1699"/>
                  </a:cubicBezTo>
                  <a:cubicBezTo>
                    <a:pt x="539" y="1762"/>
                    <a:pt x="495" y="1826"/>
                    <a:pt x="452" y="1888"/>
                  </a:cubicBezTo>
                  <a:cubicBezTo>
                    <a:pt x="435" y="1916"/>
                    <a:pt x="441" y="1950"/>
                    <a:pt x="469" y="1969"/>
                  </a:cubicBezTo>
                  <a:cubicBezTo>
                    <a:pt x="477" y="1975"/>
                    <a:pt x="488" y="1977"/>
                    <a:pt x="500" y="1977"/>
                  </a:cubicBezTo>
                  <a:lnTo>
                    <a:pt x="500" y="1977"/>
                  </a:lnTo>
                  <a:cubicBezTo>
                    <a:pt x="519" y="1977"/>
                    <a:pt x="537" y="1969"/>
                    <a:pt x="548" y="1952"/>
                  </a:cubicBezTo>
                  <a:cubicBezTo>
                    <a:pt x="588" y="1892"/>
                    <a:pt x="633" y="1831"/>
                    <a:pt x="680" y="1769"/>
                  </a:cubicBezTo>
                  <a:cubicBezTo>
                    <a:pt x="710" y="1725"/>
                    <a:pt x="671" y="1678"/>
                    <a:pt x="631" y="1678"/>
                  </a:cubicBezTo>
                  <a:close/>
                  <a:moveTo>
                    <a:pt x="500" y="1977"/>
                  </a:moveTo>
                  <a:cubicBezTo>
                    <a:pt x="500" y="1977"/>
                    <a:pt x="499" y="1977"/>
                    <a:pt x="499" y="1977"/>
                  </a:cubicBezTo>
                  <a:lnTo>
                    <a:pt x="501" y="1977"/>
                  </a:lnTo>
                  <a:cubicBezTo>
                    <a:pt x="501" y="1977"/>
                    <a:pt x="500" y="1977"/>
                    <a:pt x="500" y="1977"/>
                  </a:cubicBezTo>
                  <a:close/>
                  <a:moveTo>
                    <a:pt x="6305" y="1801"/>
                  </a:moveTo>
                  <a:cubicBezTo>
                    <a:pt x="6265" y="1801"/>
                    <a:pt x="6225" y="1847"/>
                    <a:pt x="6256" y="1892"/>
                  </a:cubicBezTo>
                  <a:cubicBezTo>
                    <a:pt x="6309" y="1975"/>
                    <a:pt x="6383" y="2022"/>
                    <a:pt x="6466" y="2022"/>
                  </a:cubicBezTo>
                  <a:lnTo>
                    <a:pt x="6500" y="2022"/>
                  </a:lnTo>
                  <a:cubicBezTo>
                    <a:pt x="6532" y="2018"/>
                    <a:pt x="6556" y="1990"/>
                    <a:pt x="6551" y="1958"/>
                  </a:cubicBezTo>
                  <a:cubicBezTo>
                    <a:pt x="6547" y="1928"/>
                    <a:pt x="6522" y="1907"/>
                    <a:pt x="6492" y="1907"/>
                  </a:cubicBezTo>
                  <a:cubicBezTo>
                    <a:pt x="6491" y="1907"/>
                    <a:pt x="6489" y="1907"/>
                    <a:pt x="6488" y="1907"/>
                  </a:cubicBezTo>
                  <a:cubicBezTo>
                    <a:pt x="6484" y="1908"/>
                    <a:pt x="6481" y="1909"/>
                    <a:pt x="6478" y="1909"/>
                  </a:cubicBezTo>
                  <a:cubicBezTo>
                    <a:pt x="6475" y="1909"/>
                    <a:pt x="6472" y="1908"/>
                    <a:pt x="6468" y="1907"/>
                  </a:cubicBezTo>
                  <a:cubicBezTo>
                    <a:pt x="6420" y="1905"/>
                    <a:pt x="6377" y="1875"/>
                    <a:pt x="6354" y="1833"/>
                  </a:cubicBezTo>
                  <a:cubicBezTo>
                    <a:pt x="6342" y="1810"/>
                    <a:pt x="6324" y="1801"/>
                    <a:pt x="6305" y="1801"/>
                  </a:cubicBezTo>
                  <a:close/>
                  <a:moveTo>
                    <a:pt x="10489" y="1870"/>
                  </a:moveTo>
                  <a:cubicBezTo>
                    <a:pt x="10452" y="1870"/>
                    <a:pt x="10415" y="1907"/>
                    <a:pt x="10435" y="1952"/>
                  </a:cubicBezTo>
                  <a:cubicBezTo>
                    <a:pt x="10469" y="2016"/>
                    <a:pt x="10489" y="2056"/>
                    <a:pt x="10491" y="2063"/>
                  </a:cubicBezTo>
                  <a:cubicBezTo>
                    <a:pt x="10501" y="2084"/>
                    <a:pt x="10523" y="2099"/>
                    <a:pt x="10544" y="2099"/>
                  </a:cubicBezTo>
                  <a:cubicBezTo>
                    <a:pt x="10576" y="2099"/>
                    <a:pt x="10601" y="2073"/>
                    <a:pt x="10601" y="2041"/>
                  </a:cubicBezTo>
                  <a:cubicBezTo>
                    <a:pt x="10601" y="2031"/>
                    <a:pt x="10601" y="2022"/>
                    <a:pt x="10538" y="1899"/>
                  </a:cubicBezTo>
                  <a:cubicBezTo>
                    <a:pt x="10525" y="1879"/>
                    <a:pt x="10507" y="1870"/>
                    <a:pt x="10489" y="1870"/>
                  </a:cubicBezTo>
                  <a:close/>
                  <a:moveTo>
                    <a:pt x="3330" y="1928"/>
                  </a:moveTo>
                  <a:cubicBezTo>
                    <a:pt x="3304" y="1928"/>
                    <a:pt x="3278" y="1944"/>
                    <a:pt x="3274" y="1980"/>
                  </a:cubicBezTo>
                  <a:cubicBezTo>
                    <a:pt x="3272" y="2003"/>
                    <a:pt x="3272" y="2024"/>
                    <a:pt x="3272" y="2045"/>
                  </a:cubicBezTo>
                  <a:cubicBezTo>
                    <a:pt x="3270" y="2109"/>
                    <a:pt x="3280" y="2173"/>
                    <a:pt x="3304" y="2231"/>
                  </a:cubicBezTo>
                  <a:cubicBezTo>
                    <a:pt x="3312" y="2254"/>
                    <a:pt x="3334" y="2267"/>
                    <a:pt x="3357" y="2267"/>
                  </a:cubicBezTo>
                  <a:cubicBezTo>
                    <a:pt x="3363" y="2267"/>
                    <a:pt x="3372" y="2267"/>
                    <a:pt x="3378" y="2265"/>
                  </a:cubicBezTo>
                  <a:cubicBezTo>
                    <a:pt x="3408" y="2252"/>
                    <a:pt x="3421" y="2220"/>
                    <a:pt x="3410" y="2190"/>
                  </a:cubicBezTo>
                  <a:cubicBezTo>
                    <a:pt x="3393" y="2143"/>
                    <a:pt x="3385" y="2094"/>
                    <a:pt x="3385" y="2045"/>
                  </a:cubicBezTo>
                  <a:cubicBezTo>
                    <a:pt x="3385" y="2028"/>
                    <a:pt x="3387" y="2009"/>
                    <a:pt x="3389" y="1992"/>
                  </a:cubicBezTo>
                  <a:cubicBezTo>
                    <a:pt x="3392" y="1951"/>
                    <a:pt x="3361" y="1928"/>
                    <a:pt x="3330" y="1928"/>
                  </a:cubicBezTo>
                  <a:close/>
                  <a:moveTo>
                    <a:pt x="3735" y="1993"/>
                  </a:moveTo>
                  <a:cubicBezTo>
                    <a:pt x="3699" y="1993"/>
                    <a:pt x="3663" y="2026"/>
                    <a:pt x="3681" y="2071"/>
                  </a:cubicBezTo>
                  <a:cubicBezTo>
                    <a:pt x="3706" y="2137"/>
                    <a:pt x="3725" y="2207"/>
                    <a:pt x="3734" y="2277"/>
                  </a:cubicBezTo>
                  <a:cubicBezTo>
                    <a:pt x="3736" y="2305"/>
                    <a:pt x="3761" y="2329"/>
                    <a:pt x="3791" y="2329"/>
                  </a:cubicBezTo>
                  <a:lnTo>
                    <a:pt x="3798" y="2329"/>
                  </a:lnTo>
                  <a:cubicBezTo>
                    <a:pt x="3830" y="2324"/>
                    <a:pt x="3851" y="2297"/>
                    <a:pt x="3849" y="2265"/>
                  </a:cubicBezTo>
                  <a:cubicBezTo>
                    <a:pt x="3838" y="2184"/>
                    <a:pt x="3819" y="2105"/>
                    <a:pt x="3787" y="2031"/>
                  </a:cubicBezTo>
                  <a:cubicBezTo>
                    <a:pt x="3777" y="2004"/>
                    <a:pt x="3756" y="1993"/>
                    <a:pt x="3735" y="1993"/>
                  </a:cubicBezTo>
                  <a:close/>
                  <a:moveTo>
                    <a:pt x="376" y="2056"/>
                  </a:moveTo>
                  <a:cubicBezTo>
                    <a:pt x="358" y="2056"/>
                    <a:pt x="341" y="2064"/>
                    <a:pt x="329" y="2084"/>
                  </a:cubicBezTo>
                  <a:cubicBezTo>
                    <a:pt x="286" y="2154"/>
                    <a:pt x="248" y="2222"/>
                    <a:pt x="214" y="2286"/>
                  </a:cubicBezTo>
                  <a:cubicBezTo>
                    <a:pt x="199" y="2314"/>
                    <a:pt x="209" y="2348"/>
                    <a:pt x="237" y="2363"/>
                  </a:cubicBezTo>
                  <a:cubicBezTo>
                    <a:pt x="245" y="2367"/>
                    <a:pt x="254" y="2371"/>
                    <a:pt x="264" y="2371"/>
                  </a:cubicBezTo>
                  <a:lnTo>
                    <a:pt x="264" y="2371"/>
                  </a:lnTo>
                  <a:cubicBezTo>
                    <a:pt x="285" y="2371"/>
                    <a:pt x="305" y="2358"/>
                    <a:pt x="314" y="2341"/>
                  </a:cubicBezTo>
                  <a:cubicBezTo>
                    <a:pt x="348" y="2280"/>
                    <a:pt x="386" y="2211"/>
                    <a:pt x="427" y="2143"/>
                  </a:cubicBezTo>
                  <a:cubicBezTo>
                    <a:pt x="455" y="2099"/>
                    <a:pt x="416" y="2056"/>
                    <a:pt x="376" y="2056"/>
                  </a:cubicBezTo>
                  <a:close/>
                  <a:moveTo>
                    <a:pt x="264" y="2371"/>
                  </a:moveTo>
                  <a:cubicBezTo>
                    <a:pt x="263" y="2371"/>
                    <a:pt x="263" y="2371"/>
                    <a:pt x="263" y="2371"/>
                  </a:cubicBezTo>
                  <a:lnTo>
                    <a:pt x="265" y="2371"/>
                  </a:lnTo>
                  <a:cubicBezTo>
                    <a:pt x="264" y="2371"/>
                    <a:pt x="264" y="2371"/>
                    <a:pt x="264" y="2371"/>
                  </a:cubicBezTo>
                  <a:close/>
                  <a:moveTo>
                    <a:pt x="3498" y="2328"/>
                  </a:moveTo>
                  <a:cubicBezTo>
                    <a:pt x="3448" y="2328"/>
                    <a:pt x="3413" y="2398"/>
                    <a:pt x="3466" y="2433"/>
                  </a:cubicBezTo>
                  <a:cubicBezTo>
                    <a:pt x="3549" y="2492"/>
                    <a:pt x="3623" y="2522"/>
                    <a:pt x="3685" y="2522"/>
                  </a:cubicBezTo>
                  <a:cubicBezTo>
                    <a:pt x="3695" y="2522"/>
                    <a:pt x="3708" y="2520"/>
                    <a:pt x="3719" y="2518"/>
                  </a:cubicBezTo>
                  <a:cubicBezTo>
                    <a:pt x="3789" y="2504"/>
                    <a:pt x="3772" y="2404"/>
                    <a:pt x="3709" y="2404"/>
                  </a:cubicBezTo>
                  <a:cubicBezTo>
                    <a:pt x="3704" y="2404"/>
                    <a:pt x="3700" y="2404"/>
                    <a:pt x="3695" y="2405"/>
                  </a:cubicBezTo>
                  <a:cubicBezTo>
                    <a:pt x="3691" y="2407"/>
                    <a:pt x="3685" y="2408"/>
                    <a:pt x="3678" y="2408"/>
                  </a:cubicBezTo>
                  <a:cubicBezTo>
                    <a:pt x="3654" y="2408"/>
                    <a:pt x="3610" y="2395"/>
                    <a:pt x="3532" y="2339"/>
                  </a:cubicBezTo>
                  <a:cubicBezTo>
                    <a:pt x="3520" y="2332"/>
                    <a:pt x="3509" y="2328"/>
                    <a:pt x="3498" y="2328"/>
                  </a:cubicBezTo>
                  <a:close/>
                  <a:moveTo>
                    <a:pt x="159" y="2458"/>
                  </a:moveTo>
                  <a:cubicBezTo>
                    <a:pt x="139" y="2458"/>
                    <a:pt x="120" y="2469"/>
                    <a:pt x="109" y="2495"/>
                  </a:cubicBezTo>
                  <a:cubicBezTo>
                    <a:pt x="46" y="2622"/>
                    <a:pt x="14" y="2703"/>
                    <a:pt x="14" y="2707"/>
                  </a:cubicBezTo>
                  <a:cubicBezTo>
                    <a:pt x="1" y="2737"/>
                    <a:pt x="16" y="2769"/>
                    <a:pt x="46" y="2780"/>
                  </a:cubicBezTo>
                  <a:cubicBezTo>
                    <a:pt x="52" y="2784"/>
                    <a:pt x="58" y="2784"/>
                    <a:pt x="67" y="2784"/>
                  </a:cubicBezTo>
                  <a:cubicBezTo>
                    <a:pt x="88" y="2784"/>
                    <a:pt x="109" y="2771"/>
                    <a:pt x="120" y="2750"/>
                  </a:cubicBezTo>
                  <a:cubicBezTo>
                    <a:pt x="120" y="2750"/>
                    <a:pt x="152" y="2669"/>
                    <a:pt x="212" y="2543"/>
                  </a:cubicBezTo>
                  <a:cubicBezTo>
                    <a:pt x="237" y="2497"/>
                    <a:pt x="198" y="2458"/>
                    <a:pt x="159" y="24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3" name="Google Shape;1023;p37"/>
          <p:cNvGrpSpPr/>
          <p:nvPr/>
        </p:nvGrpSpPr>
        <p:grpSpPr>
          <a:xfrm rot="-1735996">
            <a:off x="6267834" y="4309428"/>
            <a:ext cx="452369" cy="373703"/>
            <a:chOff x="5496800" y="4443138"/>
            <a:chExt cx="372197" cy="307473"/>
          </a:xfrm>
        </p:grpSpPr>
        <p:sp>
          <p:nvSpPr>
            <p:cNvPr id="1024" name="Google Shape;1024;p37"/>
            <p:cNvSpPr/>
            <p:nvPr/>
          </p:nvSpPr>
          <p:spPr>
            <a:xfrm>
              <a:off x="5534694" y="4443138"/>
              <a:ext cx="110248" cy="87740"/>
            </a:xfrm>
            <a:custGeom>
              <a:avLst/>
              <a:gdLst/>
              <a:ahLst/>
              <a:cxnLst/>
              <a:rect l="l" t="t" r="r" b="b"/>
              <a:pathLst>
                <a:path w="867" h="690" extrusionOk="0">
                  <a:moveTo>
                    <a:pt x="99" y="1"/>
                  </a:moveTo>
                  <a:cubicBezTo>
                    <a:pt x="60" y="1"/>
                    <a:pt x="52" y="16"/>
                    <a:pt x="43" y="34"/>
                  </a:cubicBezTo>
                  <a:cubicBezTo>
                    <a:pt x="0" y="124"/>
                    <a:pt x="435" y="668"/>
                    <a:pt x="439" y="673"/>
                  </a:cubicBezTo>
                  <a:cubicBezTo>
                    <a:pt x="450" y="683"/>
                    <a:pt x="462" y="690"/>
                    <a:pt x="477" y="690"/>
                  </a:cubicBezTo>
                  <a:cubicBezTo>
                    <a:pt x="492" y="687"/>
                    <a:pt x="507" y="681"/>
                    <a:pt x="518" y="668"/>
                  </a:cubicBezTo>
                  <a:cubicBezTo>
                    <a:pt x="539" y="647"/>
                    <a:pt x="541" y="613"/>
                    <a:pt x="520" y="590"/>
                  </a:cubicBezTo>
                  <a:cubicBezTo>
                    <a:pt x="486" y="553"/>
                    <a:pt x="288" y="277"/>
                    <a:pt x="196" y="132"/>
                  </a:cubicBezTo>
                  <a:lnTo>
                    <a:pt x="196" y="132"/>
                  </a:lnTo>
                  <a:cubicBezTo>
                    <a:pt x="324" y="168"/>
                    <a:pt x="558" y="249"/>
                    <a:pt x="771" y="326"/>
                  </a:cubicBezTo>
                  <a:cubicBezTo>
                    <a:pt x="777" y="329"/>
                    <a:pt x="783" y="330"/>
                    <a:pt x="789" y="330"/>
                  </a:cubicBezTo>
                  <a:cubicBezTo>
                    <a:pt x="837" y="330"/>
                    <a:pt x="866" y="231"/>
                    <a:pt x="809" y="219"/>
                  </a:cubicBezTo>
                  <a:cubicBezTo>
                    <a:pt x="343" y="50"/>
                    <a:pt x="17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7"/>
            <p:cNvSpPr/>
            <p:nvPr/>
          </p:nvSpPr>
          <p:spPr>
            <a:xfrm>
              <a:off x="5496800" y="4444409"/>
              <a:ext cx="372197" cy="306201"/>
            </a:xfrm>
            <a:custGeom>
              <a:avLst/>
              <a:gdLst/>
              <a:ahLst/>
              <a:cxnLst/>
              <a:rect l="l" t="t" r="r" b="b"/>
              <a:pathLst>
                <a:path w="2927" h="2408" extrusionOk="0">
                  <a:moveTo>
                    <a:pt x="1280" y="0"/>
                  </a:moveTo>
                  <a:cubicBezTo>
                    <a:pt x="1259" y="0"/>
                    <a:pt x="1236" y="2"/>
                    <a:pt x="1211" y="7"/>
                  </a:cubicBezTo>
                  <a:cubicBezTo>
                    <a:pt x="543" y="137"/>
                    <a:pt x="1" y="1722"/>
                    <a:pt x="1143" y="2246"/>
                  </a:cubicBezTo>
                  <a:cubicBezTo>
                    <a:pt x="1397" y="2362"/>
                    <a:pt x="1623" y="2407"/>
                    <a:pt x="1822" y="2407"/>
                  </a:cubicBezTo>
                  <a:cubicBezTo>
                    <a:pt x="2518" y="2407"/>
                    <a:pt x="2871" y="1850"/>
                    <a:pt x="2871" y="1850"/>
                  </a:cubicBezTo>
                  <a:lnTo>
                    <a:pt x="2250" y="1612"/>
                  </a:lnTo>
                  <a:cubicBezTo>
                    <a:pt x="2250" y="1612"/>
                    <a:pt x="2776" y="1263"/>
                    <a:pt x="2784" y="918"/>
                  </a:cubicBezTo>
                  <a:cubicBezTo>
                    <a:pt x="2788" y="776"/>
                    <a:pt x="2721" y="734"/>
                    <a:pt x="2641" y="734"/>
                  </a:cubicBezTo>
                  <a:cubicBezTo>
                    <a:pt x="2527" y="734"/>
                    <a:pt x="2386" y="820"/>
                    <a:pt x="2386" y="820"/>
                  </a:cubicBezTo>
                  <a:cubicBezTo>
                    <a:pt x="2386" y="820"/>
                    <a:pt x="2927" y="99"/>
                    <a:pt x="2582" y="26"/>
                  </a:cubicBezTo>
                  <a:cubicBezTo>
                    <a:pt x="2567" y="23"/>
                    <a:pt x="2552" y="22"/>
                    <a:pt x="2537" y="22"/>
                  </a:cubicBezTo>
                  <a:cubicBezTo>
                    <a:pt x="2184" y="22"/>
                    <a:pt x="1614" y="795"/>
                    <a:pt x="1614" y="795"/>
                  </a:cubicBezTo>
                  <a:cubicBezTo>
                    <a:pt x="1614" y="795"/>
                    <a:pt x="1687" y="0"/>
                    <a:pt x="1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7"/>
            <p:cNvSpPr/>
            <p:nvPr/>
          </p:nvSpPr>
          <p:spPr>
            <a:xfrm>
              <a:off x="5623707" y="4467044"/>
              <a:ext cx="58621" cy="58494"/>
            </a:xfrm>
            <a:custGeom>
              <a:avLst/>
              <a:gdLst/>
              <a:ahLst/>
              <a:cxnLst/>
              <a:rect l="l" t="t" r="r" b="b"/>
              <a:pathLst>
                <a:path w="461" h="460" extrusionOk="0">
                  <a:moveTo>
                    <a:pt x="210" y="1"/>
                  </a:moveTo>
                  <a:cubicBezTo>
                    <a:pt x="192" y="1"/>
                    <a:pt x="174" y="10"/>
                    <a:pt x="162" y="31"/>
                  </a:cubicBezTo>
                  <a:cubicBezTo>
                    <a:pt x="101" y="133"/>
                    <a:pt x="1" y="316"/>
                    <a:pt x="39" y="404"/>
                  </a:cubicBezTo>
                  <a:cubicBezTo>
                    <a:pt x="50" y="431"/>
                    <a:pt x="75" y="451"/>
                    <a:pt x="105" y="457"/>
                  </a:cubicBezTo>
                  <a:cubicBezTo>
                    <a:pt x="113" y="459"/>
                    <a:pt x="122" y="459"/>
                    <a:pt x="130" y="459"/>
                  </a:cubicBezTo>
                  <a:cubicBezTo>
                    <a:pt x="250" y="459"/>
                    <a:pt x="384" y="310"/>
                    <a:pt x="424" y="263"/>
                  </a:cubicBezTo>
                  <a:cubicBezTo>
                    <a:pt x="460" y="219"/>
                    <a:pt x="422" y="167"/>
                    <a:pt x="380" y="167"/>
                  </a:cubicBezTo>
                  <a:cubicBezTo>
                    <a:pt x="365" y="167"/>
                    <a:pt x="350" y="173"/>
                    <a:pt x="337" y="189"/>
                  </a:cubicBezTo>
                  <a:cubicBezTo>
                    <a:pt x="277" y="259"/>
                    <a:pt x="192" y="331"/>
                    <a:pt x="145" y="342"/>
                  </a:cubicBezTo>
                  <a:cubicBezTo>
                    <a:pt x="152" y="295"/>
                    <a:pt x="201" y="189"/>
                    <a:pt x="260" y="91"/>
                  </a:cubicBezTo>
                  <a:cubicBezTo>
                    <a:pt x="291" y="45"/>
                    <a:pt x="251" y="1"/>
                    <a:pt x="2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7"/>
            <p:cNvSpPr/>
            <p:nvPr/>
          </p:nvSpPr>
          <p:spPr>
            <a:xfrm>
              <a:off x="5693264" y="4531896"/>
              <a:ext cx="121946" cy="115970"/>
            </a:xfrm>
            <a:custGeom>
              <a:avLst/>
              <a:gdLst/>
              <a:ahLst/>
              <a:cxnLst/>
              <a:rect l="l" t="t" r="r" b="b"/>
              <a:pathLst>
                <a:path w="959" h="912" extrusionOk="0">
                  <a:moveTo>
                    <a:pt x="593" y="1"/>
                  </a:moveTo>
                  <a:cubicBezTo>
                    <a:pt x="535" y="1"/>
                    <a:pt x="398" y="62"/>
                    <a:pt x="39" y="473"/>
                  </a:cubicBezTo>
                  <a:cubicBezTo>
                    <a:pt x="1" y="515"/>
                    <a:pt x="38" y="568"/>
                    <a:pt x="81" y="568"/>
                  </a:cubicBezTo>
                  <a:cubicBezTo>
                    <a:pt x="96" y="568"/>
                    <a:pt x="111" y="562"/>
                    <a:pt x="124" y="547"/>
                  </a:cubicBezTo>
                  <a:cubicBezTo>
                    <a:pt x="286" y="364"/>
                    <a:pt x="492" y="162"/>
                    <a:pt x="571" y="121"/>
                  </a:cubicBezTo>
                  <a:lnTo>
                    <a:pt x="571" y="121"/>
                  </a:lnTo>
                  <a:cubicBezTo>
                    <a:pt x="575" y="181"/>
                    <a:pt x="533" y="336"/>
                    <a:pt x="471" y="483"/>
                  </a:cubicBezTo>
                  <a:cubicBezTo>
                    <a:pt x="454" y="524"/>
                    <a:pt x="486" y="563"/>
                    <a:pt x="525" y="563"/>
                  </a:cubicBezTo>
                  <a:cubicBezTo>
                    <a:pt x="535" y="563"/>
                    <a:pt x="546" y="560"/>
                    <a:pt x="556" y="553"/>
                  </a:cubicBezTo>
                  <a:cubicBezTo>
                    <a:pt x="661" y="485"/>
                    <a:pt x="786" y="433"/>
                    <a:pt x="828" y="433"/>
                  </a:cubicBezTo>
                  <a:cubicBezTo>
                    <a:pt x="832" y="433"/>
                    <a:pt x="835" y="433"/>
                    <a:pt x="837" y="434"/>
                  </a:cubicBezTo>
                  <a:cubicBezTo>
                    <a:pt x="837" y="439"/>
                    <a:pt x="837" y="445"/>
                    <a:pt x="837" y="449"/>
                  </a:cubicBezTo>
                  <a:cubicBezTo>
                    <a:pt x="831" y="564"/>
                    <a:pt x="628" y="728"/>
                    <a:pt x="503" y="805"/>
                  </a:cubicBezTo>
                  <a:cubicBezTo>
                    <a:pt x="452" y="834"/>
                    <a:pt x="472" y="911"/>
                    <a:pt x="530" y="911"/>
                  </a:cubicBezTo>
                  <a:cubicBezTo>
                    <a:pt x="531" y="911"/>
                    <a:pt x="532" y="911"/>
                    <a:pt x="533" y="911"/>
                  </a:cubicBezTo>
                  <a:cubicBezTo>
                    <a:pt x="543" y="911"/>
                    <a:pt x="554" y="909"/>
                    <a:pt x="565" y="902"/>
                  </a:cubicBezTo>
                  <a:cubicBezTo>
                    <a:pt x="603" y="879"/>
                    <a:pt x="941" y="666"/>
                    <a:pt x="952" y="453"/>
                  </a:cubicBezTo>
                  <a:cubicBezTo>
                    <a:pt x="958" y="409"/>
                    <a:pt x="937" y="362"/>
                    <a:pt x="897" y="339"/>
                  </a:cubicBezTo>
                  <a:cubicBezTo>
                    <a:pt x="877" y="327"/>
                    <a:pt x="854" y="322"/>
                    <a:pt x="828" y="322"/>
                  </a:cubicBezTo>
                  <a:cubicBezTo>
                    <a:pt x="769" y="322"/>
                    <a:pt x="698" y="348"/>
                    <a:pt x="633" y="379"/>
                  </a:cubicBezTo>
                  <a:cubicBezTo>
                    <a:pt x="705" y="168"/>
                    <a:pt x="703" y="47"/>
                    <a:pt x="626" y="9"/>
                  </a:cubicBezTo>
                  <a:cubicBezTo>
                    <a:pt x="619" y="5"/>
                    <a:pt x="609" y="1"/>
                    <a:pt x="5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7"/>
            <p:cNvSpPr/>
            <p:nvPr/>
          </p:nvSpPr>
          <p:spPr>
            <a:xfrm>
              <a:off x="5573351" y="4571951"/>
              <a:ext cx="157806" cy="141275"/>
            </a:xfrm>
            <a:custGeom>
              <a:avLst/>
              <a:gdLst/>
              <a:ahLst/>
              <a:cxnLst/>
              <a:rect l="l" t="t" r="r" b="b"/>
              <a:pathLst>
                <a:path w="1241" h="1111" extrusionOk="0">
                  <a:moveTo>
                    <a:pt x="58" y="0"/>
                  </a:moveTo>
                  <a:cubicBezTo>
                    <a:pt x="26" y="0"/>
                    <a:pt x="1" y="26"/>
                    <a:pt x="1" y="58"/>
                  </a:cubicBezTo>
                  <a:cubicBezTo>
                    <a:pt x="1" y="413"/>
                    <a:pt x="105" y="683"/>
                    <a:pt x="314" y="864"/>
                  </a:cubicBezTo>
                  <a:cubicBezTo>
                    <a:pt x="554" y="1077"/>
                    <a:pt x="873" y="1111"/>
                    <a:pt x="1044" y="1111"/>
                  </a:cubicBezTo>
                  <a:cubicBezTo>
                    <a:pt x="1086" y="1111"/>
                    <a:pt x="1127" y="1109"/>
                    <a:pt x="1167" y="1105"/>
                  </a:cubicBezTo>
                  <a:cubicBezTo>
                    <a:pt x="1240" y="1096"/>
                    <a:pt x="1230" y="991"/>
                    <a:pt x="1162" y="991"/>
                  </a:cubicBezTo>
                  <a:cubicBezTo>
                    <a:pt x="1159" y="991"/>
                    <a:pt x="1156" y="991"/>
                    <a:pt x="1152" y="992"/>
                  </a:cubicBezTo>
                  <a:cubicBezTo>
                    <a:pt x="1151" y="992"/>
                    <a:pt x="1113" y="996"/>
                    <a:pt x="1052" y="996"/>
                  </a:cubicBezTo>
                  <a:cubicBezTo>
                    <a:pt x="899" y="996"/>
                    <a:pt x="604" y="969"/>
                    <a:pt x="388" y="779"/>
                  </a:cubicBezTo>
                  <a:cubicBezTo>
                    <a:pt x="207" y="619"/>
                    <a:pt x="116" y="377"/>
                    <a:pt x="116" y="58"/>
                  </a:cubicBezTo>
                  <a:cubicBezTo>
                    <a:pt x="116" y="26"/>
                    <a:pt x="88" y="0"/>
                    <a:pt x="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9" name="Google Shape;1029;p37"/>
          <p:cNvSpPr/>
          <p:nvPr/>
        </p:nvSpPr>
        <p:spPr>
          <a:xfrm rot="-1224916" flipH="1">
            <a:off x="6839197" y="4081107"/>
            <a:ext cx="1975776" cy="483061"/>
          </a:xfrm>
          <a:custGeom>
            <a:avLst/>
            <a:gdLst/>
            <a:ahLst/>
            <a:cxnLst/>
            <a:rect l="l" t="t" r="r" b="b"/>
            <a:pathLst>
              <a:path w="11538" h="2821" extrusionOk="0">
                <a:moveTo>
                  <a:pt x="75" y="1"/>
                </a:moveTo>
                <a:cubicBezTo>
                  <a:pt x="0" y="1"/>
                  <a:pt x="0" y="114"/>
                  <a:pt x="75" y="114"/>
                </a:cubicBezTo>
                <a:cubicBezTo>
                  <a:pt x="77" y="114"/>
                  <a:pt x="79" y="114"/>
                  <a:pt x="81" y="114"/>
                </a:cubicBezTo>
                <a:cubicBezTo>
                  <a:pt x="158" y="114"/>
                  <a:pt x="233" y="118"/>
                  <a:pt x="305" y="124"/>
                </a:cubicBezTo>
                <a:lnTo>
                  <a:pt x="309" y="124"/>
                </a:lnTo>
                <a:cubicBezTo>
                  <a:pt x="381" y="124"/>
                  <a:pt x="386" y="18"/>
                  <a:pt x="313" y="12"/>
                </a:cubicBezTo>
                <a:cubicBezTo>
                  <a:pt x="241" y="3"/>
                  <a:pt x="160" y="1"/>
                  <a:pt x="81" y="1"/>
                </a:cubicBezTo>
                <a:cubicBezTo>
                  <a:pt x="79" y="1"/>
                  <a:pt x="77" y="1"/>
                  <a:pt x="75" y="1"/>
                </a:cubicBezTo>
                <a:close/>
                <a:moveTo>
                  <a:pt x="528" y="41"/>
                </a:moveTo>
                <a:cubicBezTo>
                  <a:pt x="463" y="41"/>
                  <a:pt x="447" y="146"/>
                  <a:pt x="522" y="156"/>
                </a:cubicBezTo>
                <a:cubicBezTo>
                  <a:pt x="594" y="169"/>
                  <a:pt x="667" y="188"/>
                  <a:pt x="735" y="212"/>
                </a:cubicBezTo>
                <a:cubicBezTo>
                  <a:pt x="741" y="214"/>
                  <a:pt x="748" y="216"/>
                  <a:pt x="754" y="216"/>
                </a:cubicBezTo>
                <a:cubicBezTo>
                  <a:pt x="818" y="214"/>
                  <a:pt x="833" y="124"/>
                  <a:pt x="771" y="103"/>
                </a:cubicBezTo>
                <a:cubicBezTo>
                  <a:pt x="696" y="80"/>
                  <a:pt x="622" y="58"/>
                  <a:pt x="545" y="43"/>
                </a:cubicBezTo>
                <a:cubicBezTo>
                  <a:pt x="539" y="42"/>
                  <a:pt x="533" y="41"/>
                  <a:pt x="528" y="41"/>
                </a:cubicBezTo>
                <a:close/>
                <a:moveTo>
                  <a:pt x="960" y="189"/>
                </a:moveTo>
                <a:cubicBezTo>
                  <a:pt x="909" y="189"/>
                  <a:pt x="879" y="268"/>
                  <a:pt x="935" y="297"/>
                </a:cubicBezTo>
                <a:cubicBezTo>
                  <a:pt x="1001" y="331"/>
                  <a:pt x="1062" y="369"/>
                  <a:pt x="1122" y="414"/>
                </a:cubicBezTo>
                <a:cubicBezTo>
                  <a:pt x="1131" y="420"/>
                  <a:pt x="1143" y="424"/>
                  <a:pt x="1156" y="424"/>
                </a:cubicBezTo>
                <a:cubicBezTo>
                  <a:pt x="1209" y="424"/>
                  <a:pt x="1233" y="354"/>
                  <a:pt x="1190" y="322"/>
                </a:cubicBezTo>
                <a:cubicBezTo>
                  <a:pt x="1126" y="273"/>
                  <a:pt x="1058" y="233"/>
                  <a:pt x="988" y="197"/>
                </a:cubicBezTo>
                <a:cubicBezTo>
                  <a:pt x="978" y="191"/>
                  <a:pt x="969" y="189"/>
                  <a:pt x="960" y="189"/>
                </a:cubicBezTo>
                <a:close/>
                <a:moveTo>
                  <a:pt x="1328" y="458"/>
                </a:moveTo>
                <a:cubicBezTo>
                  <a:pt x="1284" y="458"/>
                  <a:pt x="1246" y="516"/>
                  <a:pt x="1288" y="556"/>
                </a:cubicBezTo>
                <a:cubicBezTo>
                  <a:pt x="1339" y="610"/>
                  <a:pt x="1386" y="667"/>
                  <a:pt x="1429" y="724"/>
                </a:cubicBezTo>
                <a:cubicBezTo>
                  <a:pt x="1439" y="739"/>
                  <a:pt x="1456" y="748"/>
                  <a:pt x="1475" y="748"/>
                </a:cubicBezTo>
                <a:lnTo>
                  <a:pt x="1475" y="750"/>
                </a:lnTo>
                <a:cubicBezTo>
                  <a:pt x="1488" y="748"/>
                  <a:pt x="1499" y="744"/>
                  <a:pt x="1509" y="737"/>
                </a:cubicBezTo>
                <a:cubicBezTo>
                  <a:pt x="1535" y="718"/>
                  <a:pt x="1539" y="682"/>
                  <a:pt x="1522" y="658"/>
                </a:cubicBezTo>
                <a:cubicBezTo>
                  <a:pt x="1475" y="595"/>
                  <a:pt x="1424" y="533"/>
                  <a:pt x="1369" y="478"/>
                </a:cubicBezTo>
                <a:cubicBezTo>
                  <a:pt x="1356" y="464"/>
                  <a:pt x="1342" y="458"/>
                  <a:pt x="1328" y="458"/>
                </a:cubicBezTo>
                <a:close/>
                <a:moveTo>
                  <a:pt x="4918" y="617"/>
                </a:moveTo>
                <a:cubicBezTo>
                  <a:pt x="4855" y="617"/>
                  <a:pt x="4796" y="652"/>
                  <a:pt x="4768" y="712"/>
                </a:cubicBezTo>
                <a:cubicBezTo>
                  <a:pt x="4751" y="739"/>
                  <a:pt x="4761" y="773"/>
                  <a:pt x="4789" y="788"/>
                </a:cubicBezTo>
                <a:cubicBezTo>
                  <a:pt x="4797" y="793"/>
                  <a:pt x="4808" y="795"/>
                  <a:pt x="4817" y="797"/>
                </a:cubicBezTo>
                <a:cubicBezTo>
                  <a:pt x="4838" y="795"/>
                  <a:pt x="4857" y="784"/>
                  <a:pt x="4868" y="765"/>
                </a:cubicBezTo>
                <a:cubicBezTo>
                  <a:pt x="4885" y="731"/>
                  <a:pt x="4904" y="731"/>
                  <a:pt x="4912" y="731"/>
                </a:cubicBezTo>
                <a:cubicBezTo>
                  <a:pt x="4923" y="733"/>
                  <a:pt x="4934" y="735"/>
                  <a:pt x="4944" y="739"/>
                </a:cubicBezTo>
                <a:cubicBezTo>
                  <a:pt x="4957" y="744"/>
                  <a:pt x="4968" y="750"/>
                  <a:pt x="4978" y="756"/>
                </a:cubicBezTo>
                <a:cubicBezTo>
                  <a:pt x="4990" y="765"/>
                  <a:pt x="5003" y="769"/>
                  <a:pt x="5014" y="769"/>
                </a:cubicBezTo>
                <a:cubicBezTo>
                  <a:pt x="5063" y="769"/>
                  <a:pt x="5098" y="699"/>
                  <a:pt x="5046" y="665"/>
                </a:cubicBezTo>
                <a:cubicBezTo>
                  <a:pt x="5027" y="650"/>
                  <a:pt x="5006" y="639"/>
                  <a:pt x="4985" y="631"/>
                </a:cubicBezTo>
                <a:cubicBezTo>
                  <a:pt x="4963" y="621"/>
                  <a:pt x="4940" y="617"/>
                  <a:pt x="4918" y="617"/>
                </a:cubicBezTo>
                <a:close/>
                <a:moveTo>
                  <a:pt x="1602" y="823"/>
                </a:moveTo>
                <a:cubicBezTo>
                  <a:pt x="1562" y="823"/>
                  <a:pt x="1521" y="866"/>
                  <a:pt x="1552" y="912"/>
                </a:cubicBezTo>
                <a:cubicBezTo>
                  <a:pt x="1586" y="973"/>
                  <a:pt x="1622" y="1037"/>
                  <a:pt x="1658" y="1110"/>
                </a:cubicBezTo>
                <a:cubicBezTo>
                  <a:pt x="1667" y="1129"/>
                  <a:pt x="1688" y="1142"/>
                  <a:pt x="1709" y="1142"/>
                </a:cubicBezTo>
                <a:cubicBezTo>
                  <a:pt x="1718" y="1142"/>
                  <a:pt x="1726" y="1139"/>
                  <a:pt x="1735" y="1135"/>
                </a:cubicBezTo>
                <a:cubicBezTo>
                  <a:pt x="1763" y="1122"/>
                  <a:pt x="1775" y="1088"/>
                  <a:pt x="1761" y="1059"/>
                </a:cubicBezTo>
                <a:cubicBezTo>
                  <a:pt x="1722" y="984"/>
                  <a:pt x="1686" y="916"/>
                  <a:pt x="1650" y="854"/>
                </a:cubicBezTo>
                <a:cubicBezTo>
                  <a:pt x="1639" y="832"/>
                  <a:pt x="1620" y="823"/>
                  <a:pt x="1602" y="823"/>
                </a:cubicBezTo>
                <a:close/>
                <a:moveTo>
                  <a:pt x="5123" y="851"/>
                </a:moveTo>
                <a:cubicBezTo>
                  <a:pt x="5091" y="851"/>
                  <a:pt x="5058" y="876"/>
                  <a:pt x="5066" y="918"/>
                </a:cubicBezTo>
                <a:cubicBezTo>
                  <a:pt x="5070" y="950"/>
                  <a:pt x="5074" y="980"/>
                  <a:pt x="5074" y="1012"/>
                </a:cubicBezTo>
                <a:cubicBezTo>
                  <a:pt x="5074" y="1050"/>
                  <a:pt x="5070" y="1088"/>
                  <a:pt x="5063" y="1127"/>
                </a:cubicBezTo>
                <a:cubicBezTo>
                  <a:pt x="5059" y="1159"/>
                  <a:pt x="5080" y="1186"/>
                  <a:pt x="5112" y="1193"/>
                </a:cubicBezTo>
                <a:lnTo>
                  <a:pt x="5119" y="1193"/>
                </a:lnTo>
                <a:cubicBezTo>
                  <a:pt x="5146" y="1193"/>
                  <a:pt x="5172" y="1174"/>
                  <a:pt x="5176" y="1146"/>
                </a:cubicBezTo>
                <a:cubicBezTo>
                  <a:pt x="5185" y="1101"/>
                  <a:pt x="5187" y="1056"/>
                  <a:pt x="5187" y="1012"/>
                </a:cubicBezTo>
                <a:cubicBezTo>
                  <a:pt x="5187" y="973"/>
                  <a:pt x="5185" y="935"/>
                  <a:pt x="5178" y="897"/>
                </a:cubicBezTo>
                <a:cubicBezTo>
                  <a:pt x="5172" y="866"/>
                  <a:pt x="5148" y="851"/>
                  <a:pt x="5123" y="851"/>
                </a:cubicBezTo>
                <a:close/>
                <a:moveTo>
                  <a:pt x="8509" y="1029"/>
                </a:moveTo>
                <a:cubicBezTo>
                  <a:pt x="8434" y="1029"/>
                  <a:pt x="8362" y="1056"/>
                  <a:pt x="8309" y="1108"/>
                </a:cubicBezTo>
                <a:cubicBezTo>
                  <a:pt x="8271" y="1144"/>
                  <a:pt x="8296" y="1205"/>
                  <a:pt x="8349" y="1205"/>
                </a:cubicBezTo>
                <a:cubicBezTo>
                  <a:pt x="8364" y="1205"/>
                  <a:pt x="8377" y="1199"/>
                  <a:pt x="8388" y="1188"/>
                </a:cubicBezTo>
                <a:cubicBezTo>
                  <a:pt x="8418" y="1160"/>
                  <a:pt x="8459" y="1144"/>
                  <a:pt x="8501" y="1144"/>
                </a:cubicBezTo>
                <a:cubicBezTo>
                  <a:pt x="8504" y="1144"/>
                  <a:pt x="8506" y="1144"/>
                  <a:pt x="8509" y="1144"/>
                </a:cubicBezTo>
                <a:cubicBezTo>
                  <a:pt x="8520" y="1144"/>
                  <a:pt x="8532" y="1146"/>
                  <a:pt x="8545" y="1148"/>
                </a:cubicBezTo>
                <a:cubicBezTo>
                  <a:pt x="8551" y="1150"/>
                  <a:pt x="8557" y="1151"/>
                  <a:pt x="8563" y="1151"/>
                </a:cubicBezTo>
                <a:cubicBezTo>
                  <a:pt x="8622" y="1151"/>
                  <a:pt x="8643" y="1057"/>
                  <a:pt x="8575" y="1039"/>
                </a:cubicBezTo>
                <a:cubicBezTo>
                  <a:pt x="8554" y="1033"/>
                  <a:pt x="8530" y="1031"/>
                  <a:pt x="8509" y="1029"/>
                </a:cubicBezTo>
                <a:close/>
                <a:moveTo>
                  <a:pt x="4787" y="905"/>
                </a:moveTo>
                <a:cubicBezTo>
                  <a:pt x="4756" y="905"/>
                  <a:pt x="4726" y="927"/>
                  <a:pt x="4729" y="967"/>
                </a:cubicBezTo>
                <a:cubicBezTo>
                  <a:pt x="4736" y="1046"/>
                  <a:pt x="4748" y="1125"/>
                  <a:pt x="4772" y="1203"/>
                </a:cubicBezTo>
                <a:cubicBezTo>
                  <a:pt x="4778" y="1227"/>
                  <a:pt x="4800" y="1244"/>
                  <a:pt x="4825" y="1246"/>
                </a:cubicBezTo>
                <a:cubicBezTo>
                  <a:pt x="4829" y="1244"/>
                  <a:pt x="4836" y="1244"/>
                  <a:pt x="4842" y="1242"/>
                </a:cubicBezTo>
                <a:cubicBezTo>
                  <a:pt x="4872" y="1233"/>
                  <a:pt x="4889" y="1201"/>
                  <a:pt x="4880" y="1171"/>
                </a:cubicBezTo>
                <a:cubicBezTo>
                  <a:pt x="4861" y="1101"/>
                  <a:pt x="4849" y="1031"/>
                  <a:pt x="4844" y="959"/>
                </a:cubicBezTo>
                <a:cubicBezTo>
                  <a:pt x="4841" y="922"/>
                  <a:pt x="4814" y="905"/>
                  <a:pt x="4787" y="905"/>
                </a:cubicBezTo>
                <a:close/>
                <a:moveTo>
                  <a:pt x="11484" y="916"/>
                </a:moveTo>
                <a:cubicBezTo>
                  <a:pt x="11452" y="916"/>
                  <a:pt x="11427" y="939"/>
                  <a:pt x="11425" y="969"/>
                </a:cubicBezTo>
                <a:cubicBezTo>
                  <a:pt x="11416" y="1042"/>
                  <a:pt x="11401" y="1112"/>
                  <a:pt x="11380" y="1180"/>
                </a:cubicBezTo>
                <a:cubicBezTo>
                  <a:pt x="11367" y="1216"/>
                  <a:pt x="11395" y="1254"/>
                  <a:pt x="11435" y="1254"/>
                </a:cubicBezTo>
                <a:cubicBezTo>
                  <a:pt x="11459" y="1254"/>
                  <a:pt x="11480" y="1237"/>
                  <a:pt x="11488" y="1216"/>
                </a:cubicBezTo>
                <a:cubicBezTo>
                  <a:pt x="11514" y="1137"/>
                  <a:pt x="11529" y="1059"/>
                  <a:pt x="11537" y="976"/>
                </a:cubicBezTo>
                <a:cubicBezTo>
                  <a:pt x="11537" y="946"/>
                  <a:pt x="11514" y="918"/>
                  <a:pt x="11484" y="916"/>
                </a:cubicBezTo>
                <a:close/>
                <a:moveTo>
                  <a:pt x="8706" y="1200"/>
                </a:moveTo>
                <a:cubicBezTo>
                  <a:pt x="8671" y="1200"/>
                  <a:pt x="8635" y="1231"/>
                  <a:pt x="8649" y="1276"/>
                </a:cubicBezTo>
                <a:cubicBezTo>
                  <a:pt x="8666" y="1329"/>
                  <a:pt x="8675" y="1386"/>
                  <a:pt x="8675" y="1442"/>
                </a:cubicBezTo>
                <a:lnTo>
                  <a:pt x="8675" y="1480"/>
                </a:lnTo>
                <a:cubicBezTo>
                  <a:pt x="8673" y="1512"/>
                  <a:pt x="8696" y="1537"/>
                  <a:pt x="8728" y="1540"/>
                </a:cubicBezTo>
                <a:lnTo>
                  <a:pt x="8730" y="1540"/>
                </a:lnTo>
                <a:lnTo>
                  <a:pt x="8732" y="1542"/>
                </a:lnTo>
                <a:cubicBezTo>
                  <a:pt x="8762" y="1542"/>
                  <a:pt x="8788" y="1516"/>
                  <a:pt x="8788" y="1486"/>
                </a:cubicBezTo>
                <a:lnTo>
                  <a:pt x="8788" y="1442"/>
                </a:lnTo>
                <a:cubicBezTo>
                  <a:pt x="8790" y="1374"/>
                  <a:pt x="8779" y="1305"/>
                  <a:pt x="8758" y="1239"/>
                </a:cubicBezTo>
                <a:cubicBezTo>
                  <a:pt x="8749" y="1212"/>
                  <a:pt x="8728" y="1200"/>
                  <a:pt x="8706" y="1200"/>
                </a:cubicBezTo>
                <a:close/>
                <a:moveTo>
                  <a:pt x="1808" y="1236"/>
                </a:moveTo>
                <a:cubicBezTo>
                  <a:pt x="1771" y="1236"/>
                  <a:pt x="1734" y="1270"/>
                  <a:pt x="1752" y="1314"/>
                </a:cubicBezTo>
                <a:lnTo>
                  <a:pt x="1846" y="1523"/>
                </a:lnTo>
                <a:cubicBezTo>
                  <a:pt x="1856" y="1544"/>
                  <a:pt x="1878" y="1557"/>
                  <a:pt x="1899" y="1557"/>
                </a:cubicBezTo>
                <a:lnTo>
                  <a:pt x="1901" y="1557"/>
                </a:lnTo>
                <a:cubicBezTo>
                  <a:pt x="1907" y="1557"/>
                  <a:pt x="1916" y="1554"/>
                  <a:pt x="1922" y="1552"/>
                </a:cubicBezTo>
                <a:cubicBezTo>
                  <a:pt x="1950" y="1540"/>
                  <a:pt x="1965" y="1505"/>
                  <a:pt x="1950" y="1476"/>
                </a:cubicBezTo>
                <a:lnTo>
                  <a:pt x="1856" y="1267"/>
                </a:lnTo>
                <a:cubicBezTo>
                  <a:pt x="1845" y="1245"/>
                  <a:pt x="1827" y="1236"/>
                  <a:pt x="1808" y="1236"/>
                </a:cubicBezTo>
                <a:close/>
                <a:moveTo>
                  <a:pt x="8262" y="1299"/>
                </a:moveTo>
                <a:cubicBezTo>
                  <a:pt x="8232" y="1299"/>
                  <a:pt x="8207" y="1322"/>
                  <a:pt x="8205" y="1352"/>
                </a:cubicBezTo>
                <a:lnTo>
                  <a:pt x="8205" y="1391"/>
                </a:lnTo>
                <a:cubicBezTo>
                  <a:pt x="8205" y="1461"/>
                  <a:pt x="8217" y="1531"/>
                  <a:pt x="8239" y="1599"/>
                </a:cubicBezTo>
                <a:cubicBezTo>
                  <a:pt x="8247" y="1623"/>
                  <a:pt x="8268" y="1637"/>
                  <a:pt x="8292" y="1640"/>
                </a:cubicBezTo>
                <a:lnTo>
                  <a:pt x="8294" y="1640"/>
                </a:lnTo>
                <a:cubicBezTo>
                  <a:pt x="8332" y="1640"/>
                  <a:pt x="8360" y="1601"/>
                  <a:pt x="8347" y="1565"/>
                </a:cubicBezTo>
                <a:cubicBezTo>
                  <a:pt x="8330" y="1508"/>
                  <a:pt x="8320" y="1448"/>
                  <a:pt x="8320" y="1391"/>
                </a:cubicBezTo>
                <a:lnTo>
                  <a:pt x="8320" y="1361"/>
                </a:lnTo>
                <a:cubicBezTo>
                  <a:pt x="8322" y="1329"/>
                  <a:pt x="8296" y="1301"/>
                  <a:pt x="8266" y="1299"/>
                </a:cubicBezTo>
                <a:cubicBezTo>
                  <a:pt x="8265" y="1299"/>
                  <a:pt x="8264" y="1299"/>
                  <a:pt x="8262" y="1299"/>
                </a:cubicBezTo>
                <a:close/>
                <a:moveTo>
                  <a:pt x="11343" y="1350"/>
                </a:moveTo>
                <a:cubicBezTo>
                  <a:pt x="11324" y="1350"/>
                  <a:pt x="11306" y="1360"/>
                  <a:pt x="11295" y="1382"/>
                </a:cubicBezTo>
                <a:cubicBezTo>
                  <a:pt x="11261" y="1448"/>
                  <a:pt x="11222" y="1510"/>
                  <a:pt x="11178" y="1567"/>
                </a:cubicBezTo>
                <a:cubicBezTo>
                  <a:pt x="11150" y="1606"/>
                  <a:pt x="11178" y="1659"/>
                  <a:pt x="11225" y="1659"/>
                </a:cubicBezTo>
                <a:cubicBezTo>
                  <a:pt x="11242" y="1659"/>
                  <a:pt x="11259" y="1650"/>
                  <a:pt x="11269" y="1637"/>
                </a:cubicBezTo>
                <a:cubicBezTo>
                  <a:pt x="11316" y="1574"/>
                  <a:pt x="11359" y="1505"/>
                  <a:pt x="11395" y="1435"/>
                </a:cubicBezTo>
                <a:cubicBezTo>
                  <a:pt x="11419" y="1389"/>
                  <a:pt x="11381" y="1350"/>
                  <a:pt x="11343" y="1350"/>
                </a:cubicBezTo>
                <a:close/>
                <a:moveTo>
                  <a:pt x="5059" y="1291"/>
                </a:moveTo>
                <a:cubicBezTo>
                  <a:pt x="5036" y="1291"/>
                  <a:pt x="5014" y="1304"/>
                  <a:pt x="5006" y="1335"/>
                </a:cubicBezTo>
                <a:cubicBezTo>
                  <a:pt x="4995" y="1365"/>
                  <a:pt x="4985" y="1393"/>
                  <a:pt x="4970" y="1422"/>
                </a:cubicBezTo>
                <a:cubicBezTo>
                  <a:pt x="4963" y="1408"/>
                  <a:pt x="4959" y="1395"/>
                  <a:pt x="4953" y="1382"/>
                </a:cubicBezTo>
                <a:cubicBezTo>
                  <a:pt x="4942" y="1357"/>
                  <a:pt x="4922" y="1346"/>
                  <a:pt x="4901" y="1346"/>
                </a:cubicBezTo>
                <a:cubicBezTo>
                  <a:pt x="4864" y="1346"/>
                  <a:pt x="4827" y="1380"/>
                  <a:pt x="4846" y="1427"/>
                </a:cubicBezTo>
                <a:cubicBezTo>
                  <a:pt x="4863" y="1469"/>
                  <a:pt x="4885" y="1512"/>
                  <a:pt x="4906" y="1554"/>
                </a:cubicBezTo>
                <a:cubicBezTo>
                  <a:pt x="4902" y="1578"/>
                  <a:pt x="4912" y="1601"/>
                  <a:pt x="4934" y="1612"/>
                </a:cubicBezTo>
                <a:lnTo>
                  <a:pt x="4938" y="1614"/>
                </a:lnTo>
                <a:lnTo>
                  <a:pt x="4951" y="1637"/>
                </a:lnTo>
                <a:cubicBezTo>
                  <a:pt x="4961" y="1654"/>
                  <a:pt x="4980" y="1667"/>
                  <a:pt x="5000" y="1667"/>
                </a:cubicBezTo>
                <a:lnTo>
                  <a:pt x="5002" y="1665"/>
                </a:lnTo>
                <a:cubicBezTo>
                  <a:pt x="5010" y="1665"/>
                  <a:pt x="5021" y="1663"/>
                  <a:pt x="5027" y="1659"/>
                </a:cubicBezTo>
                <a:cubicBezTo>
                  <a:pt x="5055" y="1644"/>
                  <a:pt x="5066" y="1608"/>
                  <a:pt x="5051" y="1580"/>
                </a:cubicBezTo>
                <a:cubicBezTo>
                  <a:pt x="5044" y="1571"/>
                  <a:pt x="5038" y="1561"/>
                  <a:pt x="5034" y="1550"/>
                </a:cubicBezTo>
                <a:cubicBezTo>
                  <a:pt x="5063" y="1495"/>
                  <a:pt x="5091" y="1435"/>
                  <a:pt x="5112" y="1376"/>
                </a:cubicBezTo>
                <a:cubicBezTo>
                  <a:pt x="5138" y="1328"/>
                  <a:pt x="5098" y="1291"/>
                  <a:pt x="5059" y="1291"/>
                </a:cubicBezTo>
                <a:close/>
                <a:moveTo>
                  <a:pt x="1998" y="1648"/>
                </a:moveTo>
                <a:cubicBezTo>
                  <a:pt x="1959" y="1648"/>
                  <a:pt x="1920" y="1687"/>
                  <a:pt x="1946" y="1733"/>
                </a:cubicBezTo>
                <a:cubicBezTo>
                  <a:pt x="1984" y="1810"/>
                  <a:pt x="2018" y="1878"/>
                  <a:pt x="2054" y="1938"/>
                </a:cubicBezTo>
                <a:cubicBezTo>
                  <a:pt x="2065" y="1957"/>
                  <a:pt x="2084" y="1967"/>
                  <a:pt x="2103" y="1967"/>
                </a:cubicBezTo>
                <a:lnTo>
                  <a:pt x="2105" y="1967"/>
                </a:lnTo>
                <a:cubicBezTo>
                  <a:pt x="2150" y="1967"/>
                  <a:pt x="2178" y="1918"/>
                  <a:pt x="2154" y="1880"/>
                </a:cubicBezTo>
                <a:cubicBezTo>
                  <a:pt x="2118" y="1823"/>
                  <a:pt x="2084" y="1759"/>
                  <a:pt x="2048" y="1682"/>
                </a:cubicBezTo>
                <a:cubicBezTo>
                  <a:pt x="2037" y="1658"/>
                  <a:pt x="2018" y="1648"/>
                  <a:pt x="1998" y="1648"/>
                </a:cubicBezTo>
                <a:close/>
                <a:moveTo>
                  <a:pt x="11073" y="1716"/>
                </a:moveTo>
                <a:cubicBezTo>
                  <a:pt x="11060" y="1716"/>
                  <a:pt x="11046" y="1721"/>
                  <a:pt x="11033" y="1733"/>
                </a:cubicBezTo>
                <a:cubicBezTo>
                  <a:pt x="10980" y="1784"/>
                  <a:pt x="10924" y="1831"/>
                  <a:pt x="10865" y="1874"/>
                </a:cubicBezTo>
                <a:cubicBezTo>
                  <a:pt x="10818" y="1906"/>
                  <a:pt x="10841" y="1976"/>
                  <a:pt x="10897" y="1976"/>
                </a:cubicBezTo>
                <a:lnTo>
                  <a:pt x="10899" y="1976"/>
                </a:lnTo>
                <a:cubicBezTo>
                  <a:pt x="10910" y="1976"/>
                  <a:pt x="10920" y="1972"/>
                  <a:pt x="10931" y="1965"/>
                </a:cubicBezTo>
                <a:cubicBezTo>
                  <a:pt x="10995" y="1920"/>
                  <a:pt x="11056" y="1869"/>
                  <a:pt x="11112" y="1814"/>
                </a:cubicBezTo>
                <a:cubicBezTo>
                  <a:pt x="11154" y="1773"/>
                  <a:pt x="11117" y="1716"/>
                  <a:pt x="11073" y="1716"/>
                </a:cubicBezTo>
                <a:close/>
                <a:moveTo>
                  <a:pt x="4834" y="1696"/>
                </a:moveTo>
                <a:cubicBezTo>
                  <a:pt x="4818" y="1696"/>
                  <a:pt x="4803" y="1702"/>
                  <a:pt x="4791" y="1718"/>
                </a:cubicBezTo>
                <a:cubicBezTo>
                  <a:pt x="4744" y="1778"/>
                  <a:pt x="4697" y="1833"/>
                  <a:pt x="4644" y="1884"/>
                </a:cubicBezTo>
                <a:cubicBezTo>
                  <a:pt x="4623" y="1908"/>
                  <a:pt x="4623" y="1942"/>
                  <a:pt x="4644" y="1965"/>
                </a:cubicBezTo>
                <a:cubicBezTo>
                  <a:pt x="4655" y="1976"/>
                  <a:pt x="4670" y="1982"/>
                  <a:pt x="4685" y="1982"/>
                </a:cubicBezTo>
                <a:lnTo>
                  <a:pt x="4687" y="1980"/>
                </a:lnTo>
                <a:cubicBezTo>
                  <a:pt x="4700" y="1980"/>
                  <a:pt x="4714" y="1976"/>
                  <a:pt x="4725" y="1965"/>
                </a:cubicBezTo>
                <a:cubicBezTo>
                  <a:pt x="4780" y="1910"/>
                  <a:pt x="4834" y="1850"/>
                  <a:pt x="4880" y="1789"/>
                </a:cubicBezTo>
                <a:cubicBezTo>
                  <a:pt x="4915" y="1745"/>
                  <a:pt x="4875" y="1696"/>
                  <a:pt x="4834" y="1696"/>
                </a:cubicBezTo>
                <a:close/>
                <a:moveTo>
                  <a:pt x="8690" y="1648"/>
                </a:moveTo>
                <a:cubicBezTo>
                  <a:pt x="8667" y="1648"/>
                  <a:pt x="8643" y="1661"/>
                  <a:pt x="8637" y="1693"/>
                </a:cubicBezTo>
                <a:cubicBezTo>
                  <a:pt x="8618" y="1763"/>
                  <a:pt x="8592" y="1831"/>
                  <a:pt x="8560" y="1897"/>
                </a:cubicBezTo>
                <a:lnTo>
                  <a:pt x="8560" y="1899"/>
                </a:lnTo>
                <a:cubicBezTo>
                  <a:pt x="8515" y="1855"/>
                  <a:pt x="8475" y="1808"/>
                  <a:pt x="8439" y="1754"/>
                </a:cubicBezTo>
                <a:cubicBezTo>
                  <a:pt x="8426" y="1736"/>
                  <a:pt x="8410" y="1729"/>
                  <a:pt x="8393" y="1729"/>
                </a:cubicBezTo>
                <a:cubicBezTo>
                  <a:pt x="8354" y="1729"/>
                  <a:pt x="8316" y="1773"/>
                  <a:pt x="8345" y="1818"/>
                </a:cubicBezTo>
                <a:cubicBezTo>
                  <a:pt x="8390" y="1884"/>
                  <a:pt x="8443" y="1946"/>
                  <a:pt x="8500" y="2001"/>
                </a:cubicBezTo>
                <a:cubicBezTo>
                  <a:pt x="8511" y="2012"/>
                  <a:pt x="8526" y="2016"/>
                  <a:pt x="8541" y="2016"/>
                </a:cubicBezTo>
                <a:cubicBezTo>
                  <a:pt x="8556" y="2016"/>
                  <a:pt x="8571" y="2010"/>
                  <a:pt x="8581" y="1999"/>
                </a:cubicBezTo>
                <a:cubicBezTo>
                  <a:pt x="8591" y="1967"/>
                  <a:pt x="8623" y="1946"/>
                  <a:pt x="8657" y="1946"/>
                </a:cubicBezTo>
                <a:cubicBezTo>
                  <a:pt x="8659" y="1946"/>
                  <a:pt x="8661" y="1946"/>
                  <a:pt x="8662" y="1946"/>
                </a:cubicBezTo>
                <a:cubicBezTo>
                  <a:pt x="8696" y="1876"/>
                  <a:pt x="8726" y="1799"/>
                  <a:pt x="8747" y="1723"/>
                </a:cubicBezTo>
                <a:cubicBezTo>
                  <a:pt x="8763" y="1678"/>
                  <a:pt x="8726" y="1648"/>
                  <a:pt x="8690" y="1648"/>
                </a:cubicBezTo>
                <a:close/>
                <a:moveTo>
                  <a:pt x="5124" y="1740"/>
                </a:moveTo>
                <a:cubicBezTo>
                  <a:pt x="5082" y="1740"/>
                  <a:pt x="5041" y="1790"/>
                  <a:pt x="5076" y="1835"/>
                </a:cubicBezTo>
                <a:cubicBezTo>
                  <a:pt x="5123" y="1899"/>
                  <a:pt x="5172" y="1959"/>
                  <a:pt x="5223" y="2018"/>
                </a:cubicBezTo>
                <a:cubicBezTo>
                  <a:pt x="5234" y="2031"/>
                  <a:pt x="5251" y="2038"/>
                  <a:pt x="5266" y="2038"/>
                </a:cubicBezTo>
                <a:cubicBezTo>
                  <a:pt x="5315" y="2038"/>
                  <a:pt x="5342" y="1980"/>
                  <a:pt x="5308" y="1942"/>
                </a:cubicBezTo>
                <a:cubicBezTo>
                  <a:pt x="5259" y="1886"/>
                  <a:pt x="5212" y="1829"/>
                  <a:pt x="5170" y="1767"/>
                </a:cubicBezTo>
                <a:cubicBezTo>
                  <a:pt x="5158" y="1748"/>
                  <a:pt x="5141" y="1740"/>
                  <a:pt x="5124" y="1740"/>
                </a:cubicBezTo>
                <a:close/>
                <a:moveTo>
                  <a:pt x="10708" y="1979"/>
                </a:moveTo>
                <a:cubicBezTo>
                  <a:pt x="10698" y="1979"/>
                  <a:pt x="10687" y="1982"/>
                  <a:pt x="10675" y="1989"/>
                </a:cubicBezTo>
                <a:cubicBezTo>
                  <a:pt x="10609" y="2023"/>
                  <a:pt x="10544" y="2052"/>
                  <a:pt x="10473" y="2080"/>
                </a:cubicBezTo>
                <a:cubicBezTo>
                  <a:pt x="10416" y="2101"/>
                  <a:pt x="10431" y="2189"/>
                  <a:pt x="10495" y="2189"/>
                </a:cubicBezTo>
                <a:lnTo>
                  <a:pt x="10497" y="2189"/>
                </a:lnTo>
                <a:cubicBezTo>
                  <a:pt x="10503" y="2189"/>
                  <a:pt x="10509" y="2189"/>
                  <a:pt x="10516" y="2187"/>
                </a:cubicBezTo>
                <a:cubicBezTo>
                  <a:pt x="10588" y="2159"/>
                  <a:pt x="10661" y="2125"/>
                  <a:pt x="10729" y="2089"/>
                </a:cubicBezTo>
                <a:cubicBezTo>
                  <a:pt x="10791" y="2060"/>
                  <a:pt x="10761" y="1979"/>
                  <a:pt x="10708" y="1979"/>
                </a:cubicBezTo>
                <a:close/>
                <a:moveTo>
                  <a:pt x="8721" y="2039"/>
                </a:moveTo>
                <a:cubicBezTo>
                  <a:pt x="8671" y="2039"/>
                  <a:pt x="8639" y="2112"/>
                  <a:pt x="8692" y="2146"/>
                </a:cubicBezTo>
                <a:cubicBezTo>
                  <a:pt x="8760" y="2187"/>
                  <a:pt x="8832" y="2223"/>
                  <a:pt x="8907" y="2250"/>
                </a:cubicBezTo>
                <a:cubicBezTo>
                  <a:pt x="8913" y="2252"/>
                  <a:pt x="8920" y="2255"/>
                  <a:pt x="8928" y="2255"/>
                </a:cubicBezTo>
                <a:cubicBezTo>
                  <a:pt x="8992" y="2255"/>
                  <a:pt x="9007" y="2165"/>
                  <a:pt x="8947" y="2144"/>
                </a:cubicBezTo>
                <a:cubicBezTo>
                  <a:pt x="8879" y="2118"/>
                  <a:pt x="8815" y="2086"/>
                  <a:pt x="8752" y="2048"/>
                </a:cubicBezTo>
                <a:cubicBezTo>
                  <a:pt x="8741" y="2041"/>
                  <a:pt x="8731" y="2039"/>
                  <a:pt x="8721" y="2039"/>
                </a:cubicBezTo>
                <a:close/>
                <a:moveTo>
                  <a:pt x="4514" y="2016"/>
                </a:moveTo>
                <a:cubicBezTo>
                  <a:pt x="4502" y="2016"/>
                  <a:pt x="4490" y="2020"/>
                  <a:pt x="4478" y="2029"/>
                </a:cubicBezTo>
                <a:cubicBezTo>
                  <a:pt x="4421" y="2076"/>
                  <a:pt x="4359" y="2116"/>
                  <a:pt x="4295" y="2155"/>
                </a:cubicBezTo>
                <a:cubicBezTo>
                  <a:pt x="4246" y="2184"/>
                  <a:pt x="4268" y="2261"/>
                  <a:pt x="4325" y="2261"/>
                </a:cubicBezTo>
                <a:cubicBezTo>
                  <a:pt x="4336" y="2261"/>
                  <a:pt x="4346" y="2259"/>
                  <a:pt x="4355" y="2252"/>
                </a:cubicBezTo>
                <a:cubicBezTo>
                  <a:pt x="4423" y="2212"/>
                  <a:pt x="4487" y="2169"/>
                  <a:pt x="4548" y="2121"/>
                </a:cubicBezTo>
                <a:cubicBezTo>
                  <a:pt x="4598" y="2083"/>
                  <a:pt x="4562" y="2016"/>
                  <a:pt x="4514" y="2016"/>
                </a:cubicBezTo>
                <a:close/>
                <a:moveTo>
                  <a:pt x="10278" y="2146"/>
                </a:moveTo>
                <a:cubicBezTo>
                  <a:pt x="10273" y="2146"/>
                  <a:pt x="10268" y="2147"/>
                  <a:pt x="10263" y="2148"/>
                </a:cubicBezTo>
                <a:cubicBezTo>
                  <a:pt x="10194" y="2167"/>
                  <a:pt x="10120" y="2184"/>
                  <a:pt x="10046" y="2197"/>
                </a:cubicBezTo>
                <a:cubicBezTo>
                  <a:pt x="9977" y="2210"/>
                  <a:pt x="9988" y="2310"/>
                  <a:pt x="10056" y="2312"/>
                </a:cubicBezTo>
                <a:lnTo>
                  <a:pt x="10056" y="2310"/>
                </a:lnTo>
                <a:lnTo>
                  <a:pt x="10067" y="2310"/>
                </a:lnTo>
                <a:cubicBezTo>
                  <a:pt x="10143" y="2295"/>
                  <a:pt x="10220" y="2278"/>
                  <a:pt x="10295" y="2259"/>
                </a:cubicBezTo>
                <a:cubicBezTo>
                  <a:pt x="10324" y="2250"/>
                  <a:pt x="10341" y="2218"/>
                  <a:pt x="10333" y="2189"/>
                </a:cubicBezTo>
                <a:cubicBezTo>
                  <a:pt x="10326" y="2164"/>
                  <a:pt x="10304" y="2146"/>
                  <a:pt x="10278" y="2146"/>
                </a:cubicBezTo>
                <a:close/>
                <a:moveTo>
                  <a:pt x="2234" y="2040"/>
                </a:moveTo>
                <a:cubicBezTo>
                  <a:pt x="2193" y="2040"/>
                  <a:pt x="2154" y="2090"/>
                  <a:pt x="2188" y="2133"/>
                </a:cubicBezTo>
                <a:cubicBezTo>
                  <a:pt x="2235" y="2197"/>
                  <a:pt x="2290" y="2255"/>
                  <a:pt x="2350" y="2308"/>
                </a:cubicBezTo>
                <a:cubicBezTo>
                  <a:pt x="2359" y="2315"/>
                  <a:pt x="2370" y="2321"/>
                  <a:pt x="2383" y="2321"/>
                </a:cubicBezTo>
                <a:cubicBezTo>
                  <a:pt x="2384" y="2321"/>
                  <a:pt x="2386" y="2321"/>
                  <a:pt x="2388" y="2321"/>
                </a:cubicBezTo>
                <a:cubicBezTo>
                  <a:pt x="2442" y="2321"/>
                  <a:pt x="2465" y="2257"/>
                  <a:pt x="2427" y="2221"/>
                </a:cubicBezTo>
                <a:cubicBezTo>
                  <a:pt x="2371" y="2174"/>
                  <a:pt x="2322" y="2121"/>
                  <a:pt x="2278" y="2063"/>
                </a:cubicBezTo>
                <a:cubicBezTo>
                  <a:pt x="2265" y="2047"/>
                  <a:pt x="2249" y="2040"/>
                  <a:pt x="2234" y="2040"/>
                </a:cubicBezTo>
                <a:close/>
                <a:moveTo>
                  <a:pt x="5425" y="2083"/>
                </a:moveTo>
                <a:cubicBezTo>
                  <a:pt x="5380" y="2083"/>
                  <a:pt x="5341" y="2145"/>
                  <a:pt x="5389" y="2184"/>
                </a:cubicBezTo>
                <a:cubicBezTo>
                  <a:pt x="5447" y="2238"/>
                  <a:pt x="5506" y="2289"/>
                  <a:pt x="5570" y="2335"/>
                </a:cubicBezTo>
                <a:cubicBezTo>
                  <a:pt x="5578" y="2342"/>
                  <a:pt x="5591" y="2346"/>
                  <a:pt x="5604" y="2346"/>
                </a:cubicBezTo>
                <a:cubicBezTo>
                  <a:pt x="5657" y="2346"/>
                  <a:pt x="5681" y="2276"/>
                  <a:pt x="5638" y="2242"/>
                </a:cubicBezTo>
                <a:cubicBezTo>
                  <a:pt x="5578" y="2199"/>
                  <a:pt x="5521" y="2150"/>
                  <a:pt x="5466" y="2101"/>
                </a:cubicBezTo>
                <a:cubicBezTo>
                  <a:pt x="5453" y="2088"/>
                  <a:pt x="5439" y="2083"/>
                  <a:pt x="5425" y="2083"/>
                </a:cubicBezTo>
                <a:close/>
                <a:moveTo>
                  <a:pt x="8497" y="2062"/>
                </a:moveTo>
                <a:cubicBezTo>
                  <a:pt x="8481" y="2062"/>
                  <a:pt x="8464" y="2069"/>
                  <a:pt x="8452" y="2086"/>
                </a:cubicBezTo>
                <a:cubicBezTo>
                  <a:pt x="8409" y="2146"/>
                  <a:pt x="8362" y="2204"/>
                  <a:pt x="8311" y="2255"/>
                </a:cubicBezTo>
                <a:cubicBezTo>
                  <a:pt x="8290" y="2278"/>
                  <a:pt x="8290" y="2312"/>
                  <a:pt x="8311" y="2335"/>
                </a:cubicBezTo>
                <a:cubicBezTo>
                  <a:pt x="8322" y="2346"/>
                  <a:pt x="8337" y="2350"/>
                  <a:pt x="8351" y="2350"/>
                </a:cubicBezTo>
                <a:cubicBezTo>
                  <a:pt x="8353" y="2351"/>
                  <a:pt x="8355" y="2351"/>
                  <a:pt x="8357" y="2351"/>
                </a:cubicBezTo>
                <a:cubicBezTo>
                  <a:pt x="8370" y="2351"/>
                  <a:pt x="8383" y="2345"/>
                  <a:pt x="8394" y="2335"/>
                </a:cubicBezTo>
                <a:cubicBezTo>
                  <a:pt x="8449" y="2278"/>
                  <a:pt x="8500" y="2218"/>
                  <a:pt x="8545" y="2152"/>
                </a:cubicBezTo>
                <a:cubicBezTo>
                  <a:pt x="8577" y="2108"/>
                  <a:pt x="8538" y="2062"/>
                  <a:pt x="8497" y="2062"/>
                </a:cubicBezTo>
                <a:close/>
                <a:moveTo>
                  <a:pt x="9145" y="2204"/>
                </a:moveTo>
                <a:cubicBezTo>
                  <a:pt x="9083" y="2204"/>
                  <a:pt x="9068" y="2302"/>
                  <a:pt x="9137" y="2316"/>
                </a:cubicBezTo>
                <a:cubicBezTo>
                  <a:pt x="9213" y="2333"/>
                  <a:pt x="9290" y="2344"/>
                  <a:pt x="9369" y="2350"/>
                </a:cubicBezTo>
                <a:lnTo>
                  <a:pt x="9373" y="2350"/>
                </a:lnTo>
                <a:lnTo>
                  <a:pt x="9373" y="2353"/>
                </a:lnTo>
                <a:cubicBezTo>
                  <a:pt x="9445" y="2350"/>
                  <a:pt x="9450" y="2244"/>
                  <a:pt x="9379" y="2238"/>
                </a:cubicBezTo>
                <a:cubicBezTo>
                  <a:pt x="9305" y="2231"/>
                  <a:pt x="9233" y="2221"/>
                  <a:pt x="9160" y="2206"/>
                </a:cubicBezTo>
                <a:cubicBezTo>
                  <a:pt x="9155" y="2204"/>
                  <a:pt x="9150" y="2204"/>
                  <a:pt x="9145" y="2204"/>
                </a:cubicBezTo>
                <a:close/>
                <a:moveTo>
                  <a:pt x="9824" y="2231"/>
                </a:moveTo>
                <a:cubicBezTo>
                  <a:pt x="9821" y="2231"/>
                  <a:pt x="9818" y="2231"/>
                  <a:pt x="9816" y="2231"/>
                </a:cubicBezTo>
                <a:cubicBezTo>
                  <a:pt x="9743" y="2238"/>
                  <a:pt x="9671" y="2242"/>
                  <a:pt x="9601" y="2244"/>
                </a:cubicBezTo>
                <a:cubicBezTo>
                  <a:pt x="9530" y="2250"/>
                  <a:pt x="9530" y="2355"/>
                  <a:pt x="9603" y="2359"/>
                </a:cubicBezTo>
                <a:lnTo>
                  <a:pt x="9603" y="2357"/>
                </a:lnTo>
                <a:cubicBezTo>
                  <a:pt x="9677" y="2355"/>
                  <a:pt x="9752" y="2350"/>
                  <a:pt x="9826" y="2342"/>
                </a:cubicBezTo>
                <a:lnTo>
                  <a:pt x="9837" y="2342"/>
                </a:lnTo>
                <a:cubicBezTo>
                  <a:pt x="9867" y="2340"/>
                  <a:pt x="9888" y="2310"/>
                  <a:pt x="9884" y="2280"/>
                </a:cubicBezTo>
                <a:cubicBezTo>
                  <a:pt x="9878" y="2251"/>
                  <a:pt x="9853" y="2231"/>
                  <a:pt x="9824" y="2231"/>
                </a:cubicBezTo>
                <a:close/>
                <a:moveTo>
                  <a:pt x="4123" y="2254"/>
                </a:moveTo>
                <a:cubicBezTo>
                  <a:pt x="4116" y="2254"/>
                  <a:pt x="4108" y="2256"/>
                  <a:pt x="4099" y="2259"/>
                </a:cubicBezTo>
                <a:cubicBezTo>
                  <a:pt x="4031" y="2289"/>
                  <a:pt x="3963" y="2316"/>
                  <a:pt x="3893" y="2340"/>
                </a:cubicBezTo>
                <a:cubicBezTo>
                  <a:pt x="3831" y="2359"/>
                  <a:pt x="3846" y="2450"/>
                  <a:pt x="3910" y="2450"/>
                </a:cubicBezTo>
                <a:cubicBezTo>
                  <a:pt x="3916" y="2450"/>
                  <a:pt x="3923" y="2450"/>
                  <a:pt x="3929" y="2448"/>
                </a:cubicBezTo>
                <a:cubicBezTo>
                  <a:pt x="4004" y="2423"/>
                  <a:pt x="4076" y="2395"/>
                  <a:pt x="4146" y="2363"/>
                </a:cubicBezTo>
                <a:cubicBezTo>
                  <a:pt x="4204" y="2333"/>
                  <a:pt x="4177" y="2254"/>
                  <a:pt x="4123" y="2254"/>
                </a:cubicBezTo>
                <a:close/>
                <a:moveTo>
                  <a:pt x="2576" y="2336"/>
                </a:moveTo>
                <a:cubicBezTo>
                  <a:pt x="2524" y="2336"/>
                  <a:pt x="2494" y="2411"/>
                  <a:pt x="2548" y="2442"/>
                </a:cubicBezTo>
                <a:cubicBezTo>
                  <a:pt x="2620" y="2480"/>
                  <a:pt x="2695" y="2510"/>
                  <a:pt x="2771" y="2529"/>
                </a:cubicBezTo>
                <a:cubicBezTo>
                  <a:pt x="2776" y="2531"/>
                  <a:pt x="2782" y="2531"/>
                  <a:pt x="2786" y="2531"/>
                </a:cubicBezTo>
                <a:cubicBezTo>
                  <a:pt x="2854" y="2531"/>
                  <a:pt x="2865" y="2436"/>
                  <a:pt x="2801" y="2418"/>
                </a:cubicBezTo>
                <a:cubicBezTo>
                  <a:pt x="2731" y="2401"/>
                  <a:pt x="2665" y="2376"/>
                  <a:pt x="2601" y="2342"/>
                </a:cubicBezTo>
                <a:cubicBezTo>
                  <a:pt x="2592" y="2338"/>
                  <a:pt x="2584" y="2336"/>
                  <a:pt x="2576" y="2336"/>
                </a:cubicBezTo>
                <a:close/>
                <a:moveTo>
                  <a:pt x="3691" y="2396"/>
                </a:moveTo>
                <a:cubicBezTo>
                  <a:pt x="3687" y="2396"/>
                  <a:pt x="3683" y="2396"/>
                  <a:pt x="3678" y="2397"/>
                </a:cubicBezTo>
                <a:cubicBezTo>
                  <a:pt x="3608" y="2414"/>
                  <a:pt x="3533" y="2427"/>
                  <a:pt x="3459" y="2438"/>
                </a:cubicBezTo>
                <a:cubicBezTo>
                  <a:pt x="3389" y="2446"/>
                  <a:pt x="3395" y="2550"/>
                  <a:pt x="3465" y="2550"/>
                </a:cubicBezTo>
                <a:lnTo>
                  <a:pt x="3474" y="2550"/>
                </a:lnTo>
                <a:cubicBezTo>
                  <a:pt x="3550" y="2540"/>
                  <a:pt x="3629" y="2527"/>
                  <a:pt x="3704" y="2510"/>
                </a:cubicBezTo>
                <a:cubicBezTo>
                  <a:pt x="3773" y="2494"/>
                  <a:pt x="3755" y="2396"/>
                  <a:pt x="3691" y="2396"/>
                </a:cubicBezTo>
                <a:close/>
                <a:moveTo>
                  <a:pt x="3005" y="2454"/>
                </a:moveTo>
                <a:cubicBezTo>
                  <a:pt x="2935" y="2454"/>
                  <a:pt x="2928" y="2568"/>
                  <a:pt x="3006" y="2570"/>
                </a:cubicBezTo>
                <a:cubicBezTo>
                  <a:pt x="3046" y="2572"/>
                  <a:pt x="3091" y="2574"/>
                  <a:pt x="3133" y="2574"/>
                </a:cubicBezTo>
                <a:lnTo>
                  <a:pt x="3193" y="2574"/>
                </a:lnTo>
                <a:lnTo>
                  <a:pt x="3242" y="2572"/>
                </a:lnTo>
                <a:cubicBezTo>
                  <a:pt x="3318" y="2570"/>
                  <a:pt x="3314" y="2456"/>
                  <a:pt x="3243" y="2456"/>
                </a:cubicBezTo>
                <a:cubicBezTo>
                  <a:pt x="3241" y="2456"/>
                  <a:pt x="3238" y="2457"/>
                  <a:pt x="3235" y="2457"/>
                </a:cubicBezTo>
                <a:lnTo>
                  <a:pt x="3189" y="2459"/>
                </a:lnTo>
                <a:cubicBezTo>
                  <a:pt x="3173" y="2459"/>
                  <a:pt x="3158" y="2460"/>
                  <a:pt x="3142" y="2460"/>
                </a:cubicBezTo>
                <a:cubicBezTo>
                  <a:pt x="3100" y="2460"/>
                  <a:pt x="3058" y="2458"/>
                  <a:pt x="3014" y="2455"/>
                </a:cubicBezTo>
                <a:cubicBezTo>
                  <a:pt x="3011" y="2454"/>
                  <a:pt x="3008" y="2454"/>
                  <a:pt x="3005" y="2454"/>
                </a:cubicBezTo>
                <a:close/>
                <a:moveTo>
                  <a:pt x="5791" y="2355"/>
                </a:moveTo>
                <a:cubicBezTo>
                  <a:pt x="5738" y="2355"/>
                  <a:pt x="5705" y="2433"/>
                  <a:pt x="5764" y="2463"/>
                </a:cubicBezTo>
                <a:cubicBezTo>
                  <a:pt x="5832" y="2504"/>
                  <a:pt x="5900" y="2540"/>
                  <a:pt x="5970" y="2574"/>
                </a:cubicBezTo>
                <a:cubicBezTo>
                  <a:pt x="5979" y="2578"/>
                  <a:pt x="5987" y="2580"/>
                  <a:pt x="5996" y="2580"/>
                </a:cubicBezTo>
                <a:cubicBezTo>
                  <a:pt x="6057" y="2580"/>
                  <a:pt x="6074" y="2497"/>
                  <a:pt x="6019" y="2470"/>
                </a:cubicBezTo>
                <a:cubicBezTo>
                  <a:pt x="5953" y="2440"/>
                  <a:pt x="5887" y="2404"/>
                  <a:pt x="5823" y="2365"/>
                </a:cubicBezTo>
                <a:cubicBezTo>
                  <a:pt x="5812" y="2358"/>
                  <a:pt x="5801" y="2355"/>
                  <a:pt x="5791" y="2355"/>
                </a:cubicBezTo>
                <a:close/>
                <a:moveTo>
                  <a:pt x="8182" y="2385"/>
                </a:moveTo>
                <a:cubicBezTo>
                  <a:pt x="8170" y="2385"/>
                  <a:pt x="8157" y="2389"/>
                  <a:pt x="8145" y="2399"/>
                </a:cubicBezTo>
                <a:cubicBezTo>
                  <a:pt x="8085" y="2442"/>
                  <a:pt x="8024" y="2482"/>
                  <a:pt x="7960" y="2516"/>
                </a:cubicBezTo>
                <a:cubicBezTo>
                  <a:pt x="7911" y="2544"/>
                  <a:pt x="7928" y="2619"/>
                  <a:pt x="7985" y="2623"/>
                </a:cubicBezTo>
                <a:cubicBezTo>
                  <a:pt x="7994" y="2623"/>
                  <a:pt x="8005" y="2621"/>
                  <a:pt x="8013" y="2616"/>
                </a:cubicBezTo>
                <a:cubicBezTo>
                  <a:pt x="8083" y="2580"/>
                  <a:pt x="8149" y="2538"/>
                  <a:pt x="8213" y="2491"/>
                </a:cubicBezTo>
                <a:cubicBezTo>
                  <a:pt x="8266" y="2455"/>
                  <a:pt x="8230" y="2385"/>
                  <a:pt x="8182" y="2385"/>
                </a:cubicBezTo>
                <a:close/>
                <a:moveTo>
                  <a:pt x="6207" y="2552"/>
                </a:moveTo>
                <a:cubicBezTo>
                  <a:pt x="6159" y="2552"/>
                  <a:pt x="6130" y="2652"/>
                  <a:pt x="6187" y="2663"/>
                </a:cubicBezTo>
                <a:cubicBezTo>
                  <a:pt x="6259" y="2689"/>
                  <a:pt x="6336" y="2712"/>
                  <a:pt x="6411" y="2731"/>
                </a:cubicBezTo>
                <a:cubicBezTo>
                  <a:pt x="6414" y="2733"/>
                  <a:pt x="6418" y="2733"/>
                  <a:pt x="6424" y="2733"/>
                </a:cubicBezTo>
                <a:lnTo>
                  <a:pt x="6424" y="2733"/>
                </a:lnTo>
                <a:cubicBezTo>
                  <a:pt x="6492" y="2733"/>
                  <a:pt x="6504" y="2638"/>
                  <a:pt x="6438" y="2623"/>
                </a:cubicBezTo>
                <a:cubicBezTo>
                  <a:pt x="6366" y="2604"/>
                  <a:pt x="6296" y="2580"/>
                  <a:pt x="6225" y="2557"/>
                </a:cubicBezTo>
                <a:cubicBezTo>
                  <a:pt x="6219" y="2553"/>
                  <a:pt x="6213" y="2552"/>
                  <a:pt x="6207" y="2552"/>
                </a:cubicBezTo>
                <a:close/>
                <a:moveTo>
                  <a:pt x="6424" y="2733"/>
                </a:moveTo>
                <a:lnTo>
                  <a:pt x="6424" y="2733"/>
                </a:lnTo>
                <a:cubicBezTo>
                  <a:pt x="6424" y="2733"/>
                  <a:pt x="6424" y="2733"/>
                  <a:pt x="6423" y="2733"/>
                </a:cubicBezTo>
                <a:lnTo>
                  <a:pt x="6425" y="2733"/>
                </a:lnTo>
                <a:cubicBezTo>
                  <a:pt x="6425" y="2733"/>
                  <a:pt x="6424" y="2733"/>
                  <a:pt x="6424" y="2733"/>
                </a:cubicBezTo>
                <a:close/>
                <a:moveTo>
                  <a:pt x="7776" y="2599"/>
                </a:moveTo>
                <a:cubicBezTo>
                  <a:pt x="7770" y="2599"/>
                  <a:pt x="7764" y="2600"/>
                  <a:pt x="7758" y="2604"/>
                </a:cubicBezTo>
                <a:cubicBezTo>
                  <a:pt x="7687" y="2627"/>
                  <a:pt x="7617" y="2646"/>
                  <a:pt x="7545" y="2663"/>
                </a:cubicBezTo>
                <a:cubicBezTo>
                  <a:pt x="7479" y="2678"/>
                  <a:pt x="7487" y="2776"/>
                  <a:pt x="7558" y="2776"/>
                </a:cubicBezTo>
                <a:cubicBezTo>
                  <a:pt x="7560" y="2776"/>
                  <a:pt x="7564" y="2774"/>
                  <a:pt x="7568" y="2774"/>
                </a:cubicBezTo>
                <a:cubicBezTo>
                  <a:pt x="7645" y="2757"/>
                  <a:pt x="7722" y="2736"/>
                  <a:pt x="7796" y="2710"/>
                </a:cubicBezTo>
                <a:cubicBezTo>
                  <a:pt x="7851" y="2697"/>
                  <a:pt x="7823" y="2599"/>
                  <a:pt x="7776" y="2599"/>
                </a:cubicBezTo>
                <a:close/>
                <a:moveTo>
                  <a:pt x="6646" y="2666"/>
                </a:moveTo>
                <a:cubicBezTo>
                  <a:pt x="6619" y="2666"/>
                  <a:pt x="6595" y="2686"/>
                  <a:pt x="6591" y="2714"/>
                </a:cubicBezTo>
                <a:cubicBezTo>
                  <a:pt x="6587" y="2746"/>
                  <a:pt x="6609" y="2776"/>
                  <a:pt x="6638" y="2780"/>
                </a:cubicBezTo>
                <a:cubicBezTo>
                  <a:pt x="6687" y="2789"/>
                  <a:pt x="6736" y="2795"/>
                  <a:pt x="6785" y="2802"/>
                </a:cubicBezTo>
                <a:cubicBezTo>
                  <a:pt x="6815" y="2806"/>
                  <a:pt x="6843" y="2808"/>
                  <a:pt x="6870" y="2810"/>
                </a:cubicBezTo>
                <a:lnTo>
                  <a:pt x="6875" y="2810"/>
                </a:lnTo>
                <a:cubicBezTo>
                  <a:pt x="6947" y="2810"/>
                  <a:pt x="6951" y="2704"/>
                  <a:pt x="6879" y="2697"/>
                </a:cubicBezTo>
                <a:cubicBezTo>
                  <a:pt x="6853" y="2693"/>
                  <a:pt x="6826" y="2691"/>
                  <a:pt x="6800" y="2689"/>
                </a:cubicBezTo>
                <a:cubicBezTo>
                  <a:pt x="6751" y="2682"/>
                  <a:pt x="6704" y="2676"/>
                  <a:pt x="6657" y="2667"/>
                </a:cubicBezTo>
                <a:cubicBezTo>
                  <a:pt x="6654" y="2667"/>
                  <a:pt x="6650" y="2666"/>
                  <a:pt x="6646" y="2666"/>
                </a:cubicBezTo>
                <a:close/>
                <a:moveTo>
                  <a:pt x="7333" y="2697"/>
                </a:moveTo>
                <a:cubicBezTo>
                  <a:pt x="7331" y="2697"/>
                  <a:pt x="7328" y="2697"/>
                  <a:pt x="7326" y="2697"/>
                </a:cubicBezTo>
                <a:cubicBezTo>
                  <a:pt x="7255" y="2704"/>
                  <a:pt x="7183" y="2706"/>
                  <a:pt x="7102" y="2706"/>
                </a:cubicBezTo>
                <a:cubicBezTo>
                  <a:pt x="7072" y="2708"/>
                  <a:pt x="7047" y="2733"/>
                  <a:pt x="7049" y="2763"/>
                </a:cubicBezTo>
                <a:cubicBezTo>
                  <a:pt x="7051" y="2795"/>
                  <a:pt x="7077" y="2821"/>
                  <a:pt x="7109" y="2821"/>
                </a:cubicBezTo>
                <a:cubicBezTo>
                  <a:pt x="7187" y="2821"/>
                  <a:pt x="7264" y="2819"/>
                  <a:pt x="7336" y="2810"/>
                </a:cubicBezTo>
                <a:cubicBezTo>
                  <a:pt x="7408" y="2804"/>
                  <a:pt x="7401" y="2697"/>
                  <a:pt x="7333" y="26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37"/>
          <p:cNvSpPr/>
          <p:nvPr/>
        </p:nvSpPr>
        <p:spPr>
          <a:xfrm>
            <a:off x="8022653" y="3703458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1" name="Google Shape;1031;p37"/>
          <p:cNvGrpSpPr/>
          <p:nvPr/>
        </p:nvGrpSpPr>
        <p:grpSpPr>
          <a:xfrm>
            <a:off x="2174224" y="1036940"/>
            <a:ext cx="178234" cy="178234"/>
            <a:chOff x="5944424" y="1865453"/>
            <a:chExt cx="178234" cy="178234"/>
          </a:xfrm>
        </p:grpSpPr>
        <p:sp>
          <p:nvSpPr>
            <p:cNvPr id="1032" name="Google Shape;1032;p37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7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7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7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2601A2F-9B43-B3DD-337B-09DD6AED71AB}"/>
              </a:ext>
            </a:extLst>
          </p:cNvPr>
          <p:cNvSpPr txBox="1"/>
          <p:nvPr/>
        </p:nvSpPr>
        <p:spPr>
          <a:xfrm>
            <a:off x="3265111" y="1795341"/>
            <a:ext cx="4379345" cy="161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None/>
              <a:tabLst/>
              <a:defRPr/>
            </a:pPr>
            <a:r>
              <a:rPr kumimoji="0" lang="ar-JO" sz="2000" b="1" i="0" u="none" strike="noStrike" kern="0" cap="none" spc="0" normalizeH="0" baseline="0" noProof="0" dirty="0">
                <a:ln>
                  <a:noFill/>
                </a:ln>
                <a:solidFill>
                  <a:srgbClr val="332859"/>
                </a:solidFill>
                <a:effectLst/>
                <a:uLnTx/>
                <a:uFillTx/>
                <a:latin typeface="Overpass"/>
                <a:sym typeface="Overpass"/>
              </a:rPr>
              <a:t>العمل لتحقيق الأهداف من خلال الآخرين</a:t>
            </a:r>
          </a:p>
          <a:p>
            <a:pPr marL="285750" marR="0" lvl="0" indent="-28575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endParaRPr kumimoji="0" lang="ar-JO" sz="1400" b="0" i="0" u="none" strike="noStrike" kern="0" cap="none" spc="0" normalizeH="0" baseline="0" noProof="0" dirty="0">
              <a:ln>
                <a:noFill/>
              </a:ln>
              <a:solidFill>
                <a:srgbClr val="332859"/>
              </a:solidFill>
              <a:effectLst/>
              <a:uLnTx/>
              <a:uFillTx/>
              <a:latin typeface="Overpass"/>
              <a:sym typeface="Overpass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None/>
              <a:tabLst/>
              <a:defRPr/>
            </a:pPr>
            <a:r>
              <a:rPr kumimoji="0" lang="ar-JO" sz="2000" b="1" i="0" u="none" strike="noStrike" kern="0" cap="none" spc="0" normalizeH="0" baseline="0" noProof="0" dirty="0">
                <a:ln>
                  <a:noFill/>
                </a:ln>
                <a:solidFill>
                  <a:srgbClr val="332859"/>
                </a:solidFill>
                <a:effectLst/>
                <a:uLnTx/>
                <a:uFillTx/>
                <a:latin typeface="Overpass"/>
                <a:sym typeface="Overpass"/>
              </a:rPr>
              <a:t>القدرة على التأثير بالآخرين والتحرك بهم 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None/>
              <a:tabLst/>
              <a:defRPr/>
            </a:pPr>
            <a:endParaRPr kumimoji="0" lang="ar-JO" sz="1400" b="0" i="0" u="none" strike="noStrike" kern="0" cap="none" spc="0" normalizeH="0" baseline="0" noProof="0" dirty="0">
              <a:ln>
                <a:noFill/>
              </a:ln>
              <a:solidFill>
                <a:srgbClr val="332859"/>
              </a:solidFill>
              <a:effectLst/>
              <a:uLnTx/>
              <a:uFillTx/>
              <a:latin typeface="Overpass"/>
              <a:sym typeface="Overpass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None/>
              <a:tabLst/>
              <a:defRPr/>
            </a:pPr>
            <a:r>
              <a:rPr kumimoji="0" lang="ar-JO" sz="2000" b="1" i="0" u="none" strike="noStrike" kern="0" cap="none" spc="0" normalizeH="0" baseline="0" noProof="0" dirty="0">
                <a:ln>
                  <a:noFill/>
                </a:ln>
                <a:solidFill>
                  <a:srgbClr val="332859"/>
                </a:solidFill>
                <a:effectLst/>
                <a:uLnTx/>
                <a:uFillTx/>
                <a:latin typeface="Overpass"/>
                <a:sym typeface="Overpass"/>
              </a:rPr>
              <a:t>القدرة على تحريك الأتباع نحو هدف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الميسترو نادر عباسي يجعل من الجمهور آلة موسيقية">
            <a:hlinkClick r:id="" action="ppaction://media"/>
            <a:extLst>
              <a:ext uri="{FF2B5EF4-FFF2-40B4-BE49-F238E27FC236}">
                <a16:creationId xmlns:a16="http://schemas.microsoft.com/office/drawing/2014/main" id="{1FEDE2F9-1600-89C5-D4E8-9D265BF377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3429" y="763475"/>
            <a:ext cx="6952077" cy="382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8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49"/>
          <p:cNvSpPr/>
          <p:nvPr/>
        </p:nvSpPr>
        <p:spPr>
          <a:xfrm rot="1374354">
            <a:off x="870998" y="1741909"/>
            <a:ext cx="305875" cy="282245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5" name="Google Shape;1695;p49"/>
          <p:cNvSpPr/>
          <p:nvPr/>
        </p:nvSpPr>
        <p:spPr>
          <a:xfrm>
            <a:off x="7928130" y="218527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6" name="Google Shape;1696;p49"/>
          <p:cNvSpPr/>
          <p:nvPr/>
        </p:nvSpPr>
        <p:spPr>
          <a:xfrm rot="1374366">
            <a:off x="7727212" y="3039976"/>
            <a:ext cx="173725" cy="174938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7" name="Google Shape;1697;p49"/>
          <p:cNvSpPr/>
          <p:nvPr/>
        </p:nvSpPr>
        <p:spPr>
          <a:xfrm rot="-598497" flipH="1">
            <a:off x="6809409" y="4386621"/>
            <a:ext cx="1509242" cy="420502"/>
          </a:xfrm>
          <a:custGeom>
            <a:avLst/>
            <a:gdLst/>
            <a:ahLst/>
            <a:cxnLst/>
            <a:rect l="l" t="t" r="r" b="b"/>
            <a:pathLst>
              <a:path w="9723" h="2709" extrusionOk="0">
                <a:moveTo>
                  <a:pt x="1453" y="1"/>
                </a:moveTo>
                <a:cubicBezTo>
                  <a:pt x="1444" y="1"/>
                  <a:pt x="1435" y="1"/>
                  <a:pt x="1426" y="1"/>
                </a:cubicBezTo>
                <a:lnTo>
                  <a:pt x="1396" y="3"/>
                </a:lnTo>
                <a:cubicBezTo>
                  <a:pt x="1324" y="10"/>
                  <a:pt x="1330" y="116"/>
                  <a:pt x="1403" y="116"/>
                </a:cubicBezTo>
                <a:lnTo>
                  <a:pt x="1428" y="116"/>
                </a:lnTo>
                <a:cubicBezTo>
                  <a:pt x="1436" y="116"/>
                  <a:pt x="1444" y="116"/>
                  <a:pt x="1452" y="116"/>
                </a:cubicBezTo>
                <a:cubicBezTo>
                  <a:pt x="1506" y="116"/>
                  <a:pt x="1560" y="122"/>
                  <a:pt x="1613" y="133"/>
                </a:cubicBezTo>
                <a:lnTo>
                  <a:pt x="1626" y="133"/>
                </a:lnTo>
                <a:cubicBezTo>
                  <a:pt x="1694" y="133"/>
                  <a:pt x="1705" y="35"/>
                  <a:pt x="1639" y="20"/>
                </a:cubicBezTo>
                <a:cubicBezTo>
                  <a:pt x="1577" y="7"/>
                  <a:pt x="1514" y="1"/>
                  <a:pt x="1453" y="1"/>
                </a:cubicBezTo>
                <a:close/>
                <a:moveTo>
                  <a:pt x="1179" y="29"/>
                </a:moveTo>
                <a:cubicBezTo>
                  <a:pt x="1173" y="29"/>
                  <a:pt x="1168" y="29"/>
                  <a:pt x="1162" y="31"/>
                </a:cubicBezTo>
                <a:cubicBezTo>
                  <a:pt x="1083" y="46"/>
                  <a:pt x="1007" y="65"/>
                  <a:pt x="932" y="93"/>
                </a:cubicBezTo>
                <a:cubicBezTo>
                  <a:pt x="873" y="114"/>
                  <a:pt x="888" y="202"/>
                  <a:pt x="950" y="203"/>
                </a:cubicBezTo>
                <a:lnTo>
                  <a:pt x="950" y="203"/>
                </a:lnTo>
                <a:cubicBezTo>
                  <a:pt x="958" y="203"/>
                  <a:pt x="965" y="201"/>
                  <a:pt x="971" y="199"/>
                </a:cubicBezTo>
                <a:cubicBezTo>
                  <a:pt x="1041" y="176"/>
                  <a:pt x="1111" y="156"/>
                  <a:pt x="1184" y="142"/>
                </a:cubicBezTo>
                <a:cubicBezTo>
                  <a:pt x="1256" y="134"/>
                  <a:pt x="1244" y="29"/>
                  <a:pt x="1179" y="29"/>
                </a:cubicBezTo>
                <a:close/>
                <a:moveTo>
                  <a:pt x="950" y="203"/>
                </a:moveTo>
                <a:lnTo>
                  <a:pt x="950" y="203"/>
                </a:lnTo>
                <a:cubicBezTo>
                  <a:pt x="950" y="203"/>
                  <a:pt x="950" y="203"/>
                  <a:pt x="949" y="203"/>
                </a:cubicBezTo>
                <a:lnTo>
                  <a:pt x="952" y="203"/>
                </a:lnTo>
                <a:cubicBezTo>
                  <a:pt x="951" y="203"/>
                  <a:pt x="951" y="203"/>
                  <a:pt x="950" y="203"/>
                </a:cubicBezTo>
                <a:close/>
                <a:moveTo>
                  <a:pt x="1833" y="106"/>
                </a:moveTo>
                <a:cubicBezTo>
                  <a:pt x="1783" y="106"/>
                  <a:pt x="1750" y="178"/>
                  <a:pt x="1803" y="212"/>
                </a:cubicBezTo>
                <a:cubicBezTo>
                  <a:pt x="1860" y="252"/>
                  <a:pt x="1911" y="299"/>
                  <a:pt x="1954" y="354"/>
                </a:cubicBezTo>
                <a:cubicBezTo>
                  <a:pt x="1965" y="369"/>
                  <a:pt x="1982" y="378"/>
                  <a:pt x="1999" y="378"/>
                </a:cubicBezTo>
                <a:lnTo>
                  <a:pt x="1996" y="376"/>
                </a:lnTo>
                <a:lnTo>
                  <a:pt x="1996" y="376"/>
                </a:lnTo>
                <a:cubicBezTo>
                  <a:pt x="1999" y="376"/>
                  <a:pt x="2001" y="376"/>
                  <a:pt x="2003" y="376"/>
                </a:cubicBezTo>
                <a:cubicBezTo>
                  <a:pt x="2014" y="376"/>
                  <a:pt x="2024" y="372"/>
                  <a:pt x="2033" y="365"/>
                </a:cubicBezTo>
                <a:cubicBezTo>
                  <a:pt x="2058" y="346"/>
                  <a:pt x="2062" y="310"/>
                  <a:pt x="2043" y="284"/>
                </a:cubicBezTo>
                <a:cubicBezTo>
                  <a:pt x="1994" y="220"/>
                  <a:pt x="1933" y="163"/>
                  <a:pt x="1865" y="116"/>
                </a:cubicBezTo>
                <a:cubicBezTo>
                  <a:pt x="1854" y="109"/>
                  <a:pt x="1843" y="106"/>
                  <a:pt x="1833" y="106"/>
                </a:cubicBezTo>
                <a:close/>
                <a:moveTo>
                  <a:pt x="747" y="185"/>
                </a:moveTo>
                <a:cubicBezTo>
                  <a:pt x="737" y="185"/>
                  <a:pt x="728" y="187"/>
                  <a:pt x="717" y="193"/>
                </a:cubicBezTo>
                <a:cubicBezTo>
                  <a:pt x="647" y="231"/>
                  <a:pt x="581" y="276"/>
                  <a:pt x="522" y="327"/>
                </a:cubicBezTo>
                <a:cubicBezTo>
                  <a:pt x="496" y="346"/>
                  <a:pt x="494" y="382"/>
                  <a:pt x="513" y="405"/>
                </a:cubicBezTo>
                <a:cubicBezTo>
                  <a:pt x="524" y="420"/>
                  <a:pt x="540" y="426"/>
                  <a:pt x="557" y="427"/>
                </a:cubicBezTo>
                <a:lnTo>
                  <a:pt x="557" y="427"/>
                </a:lnTo>
                <a:cubicBezTo>
                  <a:pt x="569" y="426"/>
                  <a:pt x="584" y="422"/>
                  <a:pt x="594" y="414"/>
                </a:cubicBezTo>
                <a:cubicBezTo>
                  <a:pt x="649" y="369"/>
                  <a:pt x="709" y="327"/>
                  <a:pt x="773" y="290"/>
                </a:cubicBezTo>
                <a:cubicBezTo>
                  <a:pt x="827" y="258"/>
                  <a:pt x="797" y="185"/>
                  <a:pt x="747" y="185"/>
                </a:cubicBezTo>
                <a:close/>
                <a:moveTo>
                  <a:pt x="557" y="427"/>
                </a:moveTo>
                <a:lnTo>
                  <a:pt x="557" y="427"/>
                </a:lnTo>
                <a:cubicBezTo>
                  <a:pt x="556" y="427"/>
                  <a:pt x="556" y="427"/>
                  <a:pt x="556" y="427"/>
                </a:cubicBezTo>
                <a:lnTo>
                  <a:pt x="558" y="427"/>
                </a:lnTo>
                <a:cubicBezTo>
                  <a:pt x="557" y="427"/>
                  <a:pt x="557" y="427"/>
                  <a:pt x="557" y="427"/>
                </a:cubicBezTo>
                <a:close/>
                <a:moveTo>
                  <a:pt x="393" y="472"/>
                </a:moveTo>
                <a:cubicBezTo>
                  <a:pt x="379" y="472"/>
                  <a:pt x="364" y="478"/>
                  <a:pt x="351" y="493"/>
                </a:cubicBezTo>
                <a:cubicBezTo>
                  <a:pt x="298" y="552"/>
                  <a:pt x="251" y="616"/>
                  <a:pt x="209" y="682"/>
                </a:cubicBezTo>
                <a:cubicBezTo>
                  <a:pt x="185" y="720"/>
                  <a:pt x="213" y="769"/>
                  <a:pt x="258" y="769"/>
                </a:cubicBezTo>
                <a:lnTo>
                  <a:pt x="256" y="769"/>
                </a:lnTo>
                <a:cubicBezTo>
                  <a:pt x="257" y="769"/>
                  <a:pt x="259" y="770"/>
                  <a:pt x="261" y="770"/>
                </a:cubicBezTo>
                <a:cubicBezTo>
                  <a:pt x="278" y="770"/>
                  <a:pt x="295" y="759"/>
                  <a:pt x="305" y="744"/>
                </a:cubicBezTo>
                <a:cubicBezTo>
                  <a:pt x="345" y="682"/>
                  <a:pt x="390" y="622"/>
                  <a:pt x="437" y="567"/>
                </a:cubicBezTo>
                <a:cubicBezTo>
                  <a:pt x="475" y="524"/>
                  <a:pt x="436" y="472"/>
                  <a:pt x="393" y="472"/>
                </a:cubicBezTo>
                <a:close/>
                <a:moveTo>
                  <a:pt x="2120" y="456"/>
                </a:moveTo>
                <a:cubicBezTo>
                  <a:pt x="2082" y="456"/>
                  <a:pt x="2044" y="494"/>
                  <a:pt x="2067" y="539"/>
                </a:cubicBezTo>
                <a:cubicBezTo>
                  <a:pt x="2099" y="605"/>
                  <a:pt x="2128" y="674"/>
                  <a:pt x="2152" y="744"/>
                </a:cubicBezTo>
                <a:cubicBezTo>
                  <a:pt x="2160" y="767"/>
                  <a:pt x="2181" y="782"/>
                  <a:pt x="2205" y="782"/>
                </a:cubicBezTo>
                <a:lnTo>
                  <a:pt x="2205" y="782"/>
                </a:lnTo>
                <a:cubicBezTo>
                  <a:pt x="2212" y="782"/>
                  <a:pt x="2218" y="782"/>
                  <a:pt x="2224" y="780"/>
                </a:cubicBezTo>
                <a:cubicBezTo>
                  <a:pt x="2254" y="769"/>
                  <a:pt x="2271" y="735"/>
                  <a:pt x="2260" y="705"/>
                </a:cubicBezTo>
                <a:cubicBezTo>
                  <a:pt x="2235" y="633"/>
                  <a:pt x="2203" y="559"/>
                  <a:pt x="2169" y="488"/>
                </a:cubicBezTo>
                <a:cubicBezTo>
                  <a:pt x="2157" y="466"/>
                  <a:pt x="2139" y="456"/>
                  <a:pt x="2120" y="456"/>
                </a:cubicBezTo>
                <a:close/>
                <a:moveTo>
                  <a:pt x="2205" y="782"/>
                </a:moveTo>
                <a:cubicBezTo>
                  <a:pt x="2204" y="782"/>
                  <a:pt x="2204" y="782"/>
                  <a:pt x="2203" y="782"/>
                </a:cubicBezTo>
                <a:lnTo>
                  <a:pt x="2205" y="782"/>
                </a:lnTo>
                <a:cubicBezTo>
                  <a:pt x="2205" y="782"/>
                  <a:pt x="2205" y="782"/>
                  <a:pt x="2205" y="782"/>
                </a:cubicBezTo>
                <a:close/>
                <a:moveTo>
                  <a:pt x="4346" y="929"/>
                </a:moveTo>
                <a:cubicBezTo>
                  <a:pt x="4287" y="929"/>
                  <a:pt x="4266" y="1025"/>
                  <a:pt x="4335" y="1044"/>
                </a:cubicBezTo>
                <a:cubicBezTo>
                  <a:pt x="4395" y="1061"/>
                  <a:pt x="4446" y="1101"/>
                  <a:pt x="4476" y="1157"/>
                </a:cubicBezTo>
                <a:cubicBezTo>
                  <a:pt x="4486" y="1174"/>
                  <a:pt x="4506" y="1184"/>
                  <a:pt x="4525" y="1184"/>
                </a:cubicBezTo>
                <a:cubicBezTo>
                  <a:pt x="4569" y="1184"/>
                  <a:pt x="4597" y="1137"/>
                  <a:pt x="4574" y="1099"/>
                </a:cubicBezTo>
                <a:cubicBezTo>
                  <a:pt x="4529" y="1018"/>
                  <a:pt x="4455" y="959"/>
                  <a:pt x="4367" y="933"/>
                </a:cubicBezTo>
                <a:cubicBezTo>
                  <a:pt x="4360" y="931"/>
                  <a:pt x="4353" y="929"/>
                  <a:pt x="4346" y="929"/>
                </a:cubicBezTo>
                <a:close/>
                <a:moveTo>
                  <a:pt x="146" y="859"/>
                </a:moveTo>
                <a:cubicBezTo>
                  <a:pt x="127" y="859"/>
                  <a:pt x="108" y="868"/>
                  <a:pt x="96" y="891"/>
                </a:cubicBezTo>
                <a:cubicBezTo>
                  <a:pt x="64" y="961"/>
                  <a:pt x="34" y="1035"/>
                  <a:pt x="11" y="1110"/>
                </a:cubicBezTo>
                <a:cubicBezTo>
                  <a:pt x="0" y="1140"/>
                  <a:pt x="17" y="1172"/>
                  <a:pt x="47" y="1182"/>
                </a:cubicBezTo>
                <a:cubicBezTo>
                  <a:pt x="53" y="1184"/>
                  <a:pt x="60" y="1184"/>
                  <a:pt x="64" y="1184"/>
                </a:cubicBezTo>
                <a:lnTo>
                  <a:pt x="62" y="1184"/>
                </a:lnTo>
                <a:cubicBezTo>
                  <a:pt x="64" y="1184"/>
                  <a:pt x="65" y="1184"/>
                  <a:pt x="67" y="1184"/>
                </a:cubicBezTo>
                <a:cubicBezTo>
                  <a:pt x="92" y="1184"/>
                  <a:pt x="113" y="1168"/>
                  <a:pt x="119" y="1144"/>
                </a:cubicBezTo>
                <a:cubicBezTo>
                  <a:pt x="143" y="1074"/>
                  <a:pt x="168" y="1006"/>
                  <a:pt x="200" y="937"/>
                </a:cubicBezTo>
                <a:cubicBezTo>
                  <a:pt x="219" y="894"/>
                  <a:pt x="182" y="859"/>
                  <a:pt x="146" y="859"/>
                </a:cubicBezTo>
                <a:close/>
                <a:moveTo>
                  <a:pt x="2277" y="886"/>
                </a:moveTo>
                <a:cubicBezTo>
                  <a:pt x="2243" y="886"/>
                  <a:pt x="2207" y="915"/>
                  <a:pt x="2220" y="959"/>
                </a:cubicBezTo>
                <a:cubicBezTo>
                  <a:pt x="2241" y="1031"/>
                  <a:pt x="2260" y="1106"/>
                  <a:pt x="2280" y="1178"/>
                </a:cubicBezTo>
                <a:cubicBezTo>
                  <a:pt x="2288" y="1203"/>
                  <a:pt x="2309" y="1220"/>
                  <a:pt x="2335" y="1220"/>
                </a:cubicBezTo>
                <a:lnTo>
                  <a:pt x="2333" y="1223"/>
                </a:lnTo>
                <a:cubicBezTo>
                  <a:pt x="2339" y="1220"/>
                  <a:pt x="2345" y="1220"/>
                  <a:pt x="2350" y="1218"/>
                </a:cubicBezTo>
                <a:cubicBezTo>
                  <a:pt x="2382" y="1212"/>
                  <a:pt x="2399" y="1180"/>
                  <a:pt x="2390" y="1148"/>
                </a:cubicBezTo>
                <a:cubicBezTo>
                  <a:pt x="2371" y="1074"/>
                  <a:pt x="2350" y="999"/>
                  <a:pt x="2331" y="927"/>
                </a:cubicBezTo>
                <a:cubicBezTo>
                  <a:pt x="2322" y="898"/>
                  <a:pt x="2300" y="886"/>
                  <a:pt x="2277" y="886"/>
                </a:cubicBezTo>
                <a:close/>
                <a:moveTo>
                  <a:pt x="4131" y="937"/>
                </a:moveTo>
                <a:cubicBezTo>
                  <a:pt x="4122" y="937"/>
                  <a:pt x="4113" y="939"/>
                  <a:pt x="4103" y="944"/>
                </a:cubicBezTo>
                <a:cubicBezTo>
                  <a:pt x="4014" y="984"/>
                  <a:pt x="3952" y="1067"/>
                  <a:pt x="3942" y="1165"/>
                </a:cubicBezTo>
                <a:cubicBezTo>
                  <a:pt x="3937" y="1195"/>
                  <a:pt x="3959" y="1225"/>
                  <a:pt x="3991" y="1229"/>
                </a:cubicBezTo>
                <a:cubicBezTo>
                  <a:pt x="3992" y="1230"/>
                  <a:pt x="3993" y="1231"/>
                  <a:pt x="3995" y="1231"/>
                </a:cubicBezTo>
                <a:cubicBezTo>
                  <a:pt x="3996" y="1231"/>
                  <a:pt x="3998" y="1230"/>
                  <a:pt x="3999" y="1229"/>
                </a:cubicBezTo>
                <a:lnTo>
                  <a:pt x="3999" y="1229"/>
                </a:lnTo>
                <a:cubicBezTo>
                  <a:pt x="4000" y="1229"/>
                  <a:pt x="4000" y="1229"/>
                  <a:pt x="4001" y="1229"/>
                </a:cubicBezTo>
                <a:cubicBezTo>
                  <a:pt x="4027" y="1229"/>
                  <a:pt x="4050" y="1209"/>
                  <a:pt x="4054" y="1182"/>
                </a:cubicBezTo>
                <a:cubicBezTo>
                  <a:pt x="4061" y="1125"/>
                  <a:pt x="4097" y="1074"/>
                  <a:pt x="4150" y="1048"/>
                </a:cubicBezTo>
                <a:cubicBezTo>
                  <a:pt x="4217" y="1026"/>
                  <a:pt x="4187" y="937"/>
                  <a:pt x="4131" y="937"/>
                </a:cubicBezTo>
                <a:close/>
                <a:moveTo>
                  <a:pt x="6993" y="1106"/>
                </a:moveTo>
                <a:cubicBezTo>
                  <a:pt x="6864" y="1108"/>
                  <a:pt x="6783" y="1174"/>
                  <a:pt x="6776" y="1284"/>
                </a:cubicBezTo>
                <a:cubicBezTo>
                  <a:pt x="6774" y="1316"/>
                  <a:pt x="6798" y="1342"/>
                  <a:pt x="6830" y="1344"/>
                </a:cubicBezTo>
                <a:cubicBezTo>
                  <a:pt x="6831" y="1344"/>
                  <a:pt x="6832" y="1344"/>
                  <a:pt x="6834" y="1344"/>
                </a:cubicBezTo>
                <a:cubicBezTo>
                  <a:pt x="6864" y="1344"/>
                  <a:pt x="6887" y="1321"/>
                  <a:pt x="6889" y="1291"/>
                </a:cubicBezTo>
                <a:cubicBezTo>
                  <a:pt x="6889" y="1272"/>
                  <a:pt x="6893" y="1220"/>
                  <a:pt x="6993" y="1220"/>
                </a:cubicBezTo>
                <a:cubicBezTo>
                  <a:pt x="7070" y="1220"/>
                  <a:pt x="7070" y="1106"/>
                  <a:pt x="6993" y="1106"/>
                </a:cubicBezTo>
                <a:close/>
                <a:moveTo>
                  <a:pt x="9657" y="1142"/>
                </a:moveTo>
                <a:cubicBezTo>
                  <a:pt x="9630" y="1142"/>
                  <a:pt x="9603" y="1159"/>
                  <a:pt x="9600" y="1195"/>
                </a:cubicBezTo>
                <a:cubicBezTo>
                  <a:pt x="9588" y="1265"/>
                  <a:pt x="9569" y="1335"/>
                  <a:pt x="9543" y="1404"/>
                </a:cubicBezTo>
                <a:cubicBezTo>
                  <a:pt x="9530" y="1433"/>
                  <a:pt x="9545" y="1465"/>
                  <a:pt x="9575" y="1476"/>
                </a:cubicBezTo>
                <a:cubicBezTo>
                  <a:pt x="9581" y="1480"/>
                  <a:pt x="9590" y="1480"/>
                  <a:pt x="9596" y="1480"/>
                </a:cubicBezTo>
                <a:lnTo>
                  <a:pt x="9594" y="1480"/>
                </a:lnTo>
                <a:cubicBezTo>
                  <a:pt x="9596" y="1480"/>
                  <a:pt x="9597" y="1480"/>
                  <a:pt x="9599" y="1480"/>
                </a:cubicBezTo>
                <a:cubicBezTo>
                  <a:pt x="9620" y="1480"/>
                  <a:pt x="9641" y="1466"/>
                  <a:pt x="9649" y="1444"/>
                </a:cubicBezTo>
                <a:cubicBezTo>
                  <a:pt x="9679" y="1367"/>
                  <a:pt x="9700" y="1291"/>
                  <a:pt x="9713" y="1210"/>
                </a:cubicBezTo>
                <a:cubicBezTo>
                  <a:pt x="9723" y="1167"/>
                  <a:pt x="9690" y="1142"/>
                  <a:pt x="9657" y="1142"/>
                </a:cubicBezTo>
                <a:close/>
                <a:moveTo>
                  <a:pt x="7203" y="1192"/>
                </a:moveTo>
                <a:cubicBezTo>
                  <a:pt x="7160" y="1192"/>
                  <a:pt x="7124" y="1245"/>
                  <a:pt x="7159" y="1286"/>
                </a:cubicBezTo>
                <a:cubicBezTo>
                  <a:pt x="7206" y="1335"/>
                  <a:pt x="7238" y="1395"/>
                  <a:pt x="7255" y="1461"/>
                </a:cubicBezTo>
                <a:cubicBezTo>
                  <a:pt x="7264" y="1484"/>
                  <a:pt x="7284" y="1501"/>
                  <a:pt x="7309" y="1501"/>
                </a:cubicBezTo>
                <a:lnTo>
                  <a:pt x="7309" y="1501"/>
                </a:lnTo>
                <a:cubicBezTo>
                  <a:pt x="7315" y="1501"/>
                  <a:pt x="7321" y="1499"/>
                  <a:pt x="7328" y="1499"/>
                </a:cubicBezTo>
                <a:cubicBezTo>
                  <a:pt x="7357" y="1489"/>
                  <a:pt x="7374" y="1457"/>
                  <a:pt x="7366" y="1427"/>
                </a:cubicBezTo>
                <a:cubicBezTo>
                  <a:pt x="7342" y="1344"/>
                  <a:pt x="7298" y="1267"/>
                  <a:pt x="7238" y="1206"/>
                </a:cubicBezTo>
                <a:cubicBezTo>
                  <a:pt x="7227" y="1196"/>
                  <a:pt x="7214" y="1192"/>
                  <a:pt x="7203" y="1192"/>
                </a:cubicBezTo>
                <a:close/>
                <a:moveTo>
                  <a:pt x="7309" y="1501"/>
                </a:moveTo>
                <a:cubicBezTo>
                  <a:pt x="7309" y="1501"/>
                  <a:pt x="7309" y="1501"/>
                  <a:pt x="7308" y="1501"/>
                </a:cubicBezTo>
                <a:lnTo>
                  <a:pt x="7311" y="1501"/>
                </a:lnTo>
                <a:cubicBezTo>
                  <a:pt x="7310" y="1501"/>
                  <a:pt x="7310" y="1501"/>
                  <a:pt x="7309" y="1501"/>
                </a:cubicBezTo>
                <a:close/>
                <a:moveTo>
                  <a:pt x="4584" y="1291"/>
                </a:moveTo>
                <a:cubicBezTo>
                  <a:pt x="4583" y="1291"/>
                  <a:pt x="4581" y="1291"/>
                  <a:pt x="4580" y="1291"/>
                </a:cubicBezTo>
                <a:cubicBezTo>
                  <a:pt x="4548" y="1293"/>
                  <a:pt x="4525" y="1318"/>
                  <a:pt x="4527" y="1350"/>
                </a:cubicBezTo>
                <a:lnTo>
                  <a:pt x="4527" y="1382"/>
                </a:lnTo>
                <a:cubicBezTo>
                  <a:pt x="4527" y="1442"/>
                  <a:pt x="4518" y="1504"/>
                  <a:pt x="4506" y="1561"/>
                </a:cubicBezTo>
                <a:cubicBezTo>
                  <a:pt x="4497" y="1593"/>
                  <a:pt x="4516" y="1623"/>
                  <a:pt x="4548" y="1631"/>
                </a:cubicBezTo>
                <a:lnTo>
                  <a:pt x="4561" y="1631"/>
                </a:lnTo>
                <a:lnTo>
                  <a:pt x="4559" y="1629"/>
                </a:lnTo>
                <a:lnTo>
                  <a:pt x="4559" y="1629"/>
                </a:lnTo>
                <a:cubicBezTo>
                  <a:pt x="4560" y="1629"/>
                  <a:pt x="4561" y="1629"/>
                  <a:pt x="4563" y="1629"/>
                </a:cubicBezTo>
                <a:cubicBezTo>
                  <a:pt x="4587" y="1629"/>
                  <a:pt x="4608" y="1611"/>
                  <a:pt x="4616" y="1587"/>
                </a:cubicBezTo>
                <a:cubicBezTo>
                  <a:pt x="4631" y="1518"/>
                  <a:pt x="4640" y="1450"/>
                  <a:pt x="4640" y="1380"/>
                </a:cubicBezTo>
                <a:lnTo>
                  <a:pt x="4640" y="1344"/>
                </a:lnTo>
                <a:cubicBezTo>
                  <a:pt x="4638" y="1313"/>
                  <a:pt x="4614" y="1291"/>
                  <a:pt x="4584" y="1291"/>
                </a:cubicBezTo>
                <a:close/>
                <a:moveTo>
                  <a:pt x="2397" y="1326"/>
                </a:moveTo>
                <a:cubicBezTo>
                  <a:pt x="2362" y="1326"/>
                  <a:pt x="2326" y="1355"/>
                  <a:pt x="2341" y="1401"/>
                </a:cubicBezTo>
                <a:cubicBezTo>
                  <a:pt x="2360" y="1476"/>
                  <a:pt x="2382" y="1550"/>
                  <a:pt x="2405" y="1623"/>
                </a:cubicBezTo>
                <a:cubicBezTo>
                  <a:pt x="2414" y="1646"/>
                  <a:pt x="2435" y="1661"/>
                  <a:pt x="2458" y="1661"/>
                </a:cubicBezTo>
                <a:lnTo>
                  <a:pt x="2463" y="1661"/>
                </a:lnTo>
                <a:cubicBezTo>
                  <a:pt x="2499" y="1661"/>
                  <a:pt x="2526" y="1623"/>
                  <a:pt x="2516" y="1587"/>
                </a:cubicBezTo>
                <a:cubicBezTo>
                  <a:pt x="2492" y="1516"/>
                  <a:pt x="2471" y="1444"/>
                  <a:pt x="2450" y="1369"/>
                </a:cubicBezTo>
                <a:cubicBezTo>
                  <a:pt x="2443" y="1339"/>
                  <a:pt x="2420" y="1326"/>
                  <a:pt x="2397" y="1326"/>
                </a:cubicBezTo>
                <a:close/>
                <a:moveTo>
                  <a:pt x="4019" y="1341"/>
                </a:moveTo>
                <a:cubicBezTo>
                  <a:pt x="3984" y="1341"/>
                  <a:pt x="3950" y="1370"/>
                  <a:pt x="3963" y="1414"/>
                </a:cubicBezTo>
                <a:cubicBezTo>
                  <a:pt x="3984" y="1491"/>
                  <a:pt x="4016" y="1565"/>
                  <a:pt x="4052" y="1638"/>
                </a:cubicBezTo>
                <a:cubicBezTo>
                  <a:pt x="4063" y="1657"/>
                  <a:pt x="4082" y="1667"/>
                  <a:pt x="4103" y="1667"/>
                </a:cubicBezTo>
                <a:cubicBezTo>
                  <a:pt x="4112" y="1667"/>
                  <a:pt x="4120" y="1665"/>
                  <a:pt x="4129" y="1661"/>
                </a:cubicBezTo>
                <a:cubicBezTo>
                  <a:pt x="4157" y="1646"/>
                  <a:pt x="4167" y="1612"/>
                  <a:pt x="4152" y="1584"/>
                </a:cubicBezTo>
                <a:cubicBezTo>
                  <a:pt x="4120" y="1521"/>
                  <a:pt x="4093" y="1452"/>
                  <a:pt x="4074" y="1384"/>
                </a:cubicBezTo>
                <a:cubicBezTo>
                  <a:pt x="4065" y="1354"/>
                  <a:pt x="4042" y="1341"/>
                  <a:pt x="4019" y="1341"/>
                </a:cubicBezTo>
                <a:close/>
                <a:moveTo>
                  <a:pt x="6910" y="1439"/>
                </a:moveTo>
                <a:cubicBezTo>
                  <a:pt x="6868" y="1439"/>
                  <a:pt x="6828" y="1486"/>
                  <a:pt x="6861" y="1531"/>
                </a:cubicBezTo>
                <a:cubicBezTo>
                  <a:pt x="6908" y="1597"/>
                  <a:pt x="6961" y="1657"/>
                  <a:pt x="7021" y="1712"/>
                </a:cubicBezTo>
                <a:cubicBezTo>
                  <a:pt x="7032" y="1721"/>
                  <a:pt x="7047" y="1727"/>
                  <a:pt x="7059" y="1727"/>
                </a:cubicBezTo>
                <a:cubicBezTo>
                  <a:pt x="7076" y="1727"/>
                  <a:pt x="7093" y="1718"/>
                  <a:pt x="7104" y="1706"/>
                </a:cubicBezTo>
                <a:cubicBezTo>
                  <a:pt x="7123" y="1682"/>
                  <a:pt x="7121" y="1648"/>
                  <a:pt x="7100" y="1627"/>
                </a:cubicBezTo>
                <a:cubicBezTo>
                  <a:pt x="7047" y="1578"/>
                  <a:pt x="6998" y="1525"/>
                  <a:pt x="6957" y="1467"/>
                </a:cubicBezTo>
                <a:cubicBezTo>
                  <a:pt x="6945" y="1447"/>
                  <a:pt x="6927" y="1439"/>
                  <a:pt x="6910" y="1439"/>
                </a:cubicBezTo>
                <a:close/>
                <a:moveTo>
                  <a:pt x="9493" y="1575"/>
                </a:moveTo>
                <a:cubicBezTo>
                  <a:pt x="9476" y="1575"/>
                  <a:pt x="9459" y="1582"/>
                  <a:pt x="9447" y="1601"/>
                </a:cubicBezTo>
                <a:cubicBezTo>
                  <a:pt x="9409" y="1663"/>
                  <a:pt x="9366" y="1721"/>
                  <a:pt x="9317" y="1774"/>
                </a:cubicBezTo>
                <a:cubicBezTo>
                  <a:pt x="9296" y="1797"/>
                  <a:pt x="9298" y="1833"/>
                  <a:pt x="9322" y="1855"/>
                </a:cubicBezTo>
                <a:cubicBezTo>
                  <a:pt x="9332" y="1865"/>
                  <a:pt x="9344" y="1869"/>
                  <a:pt x="9359" y="1870"/>
                </a:cubicBezTo>
                <a:lnTo>
                  <a:pt x="9359" y="1870"/>
                </a:lnTo>
                <a:cubicBezTo>
                  <a:pt x="9375" y="1869"/>
                  <a:pt x="9390" y="1863"/>
                  <a:pt x="9403" y="1853"/>
                </a:cubicBezTo>
                <a:cubicBezTo>
                  <a:pt x="9456" y="1793"/>
                  <a:pt x="9503" y="1727"/>
                  <a:pt x="9545" y="1659"/>
                </a:cubicBezTo>
                <a:cubicBezTo>
                  <a:pt x="9569" y="1615"/>
                  <a:pt x="9531" y="1575"/>
                  <a:pt x="9493" y="1575"/>
                </a:cubicBezTo>
                <a:close/>
                <a:moveTo>
                  <a:pt x="9359" y="1870"/>
                </a:moveTo>
                <a:cubicBezTo>
                  <a:pt x="9359" y="1870"/>
                  <a:pt x="9358" y="1870"/>
                  <a:pt x="9358" y="1870"/>
                </a:cubicBezTo>
                <a:lnTo>
                  <a:pt x="9360" y="1870"/>
                </a:lnTo>
                <a:cubicBezTo>
                  <a:pt x="9360" y="1870"/>
                  <a:pt x="9359" y="1870"/>
                  <a:pt x="9359" y="1870"/>
                </a:cubicBezTo>
                <a:close/>
                <a:moveTo>
                  <a:pt x="7340" y="1612"/>
                </a:moveTo>
                <a:cubicBezTo>
                  <a:pt x="7308" y="1612"/>
                  <a:pt x="7285" y="1638"/>
                  <a:pt x="7283" y="1667"/>
                </a:cubicBezTo>
                <a:cubicBezTo>
                  <a:pt x="7281" y="1699"/>
                  <a:pt x="7279" y="1731"/>
                  <a:pt x="7274" y="1761"/>
                </a:cubicBezTo>
                <a:lnTo>
                  <a:pt x="7272" y="1761"/>
                </a:lnTo>
                <a:cubicBezTo>
                  <a:pt x="7261" y="1753"/>
                  <a:pt x="7249" y="1749"/>
                  <a:pt x="7238" y="1749"/>
                </a:cubicBezTo>
                <a:cubicBezTo>
                  <a:pt x="7188" y="1749"/>
                  <a:pt x="7153" y="1824"/>
                  <a:pt x="7210" y="1857"/>
                </a:cubicBezTo>
                <a:cubicBezTo>
                  <a:pt x="7221" y="1865"/>
                  <a:pt x="7234" y="1872"/>
                  <a:pt x="7247" y="1880"/>
                </a:cubicBezTo>
                <a:cubicBezTo>
                  <a:pt x="7240" y="1910"/>
                  <a:pt x="7257" y="1940"/>
                  <a:pt x="7287" y="1948"/>
                </a:cubicBezTo>
                <a:cubicBezTo>
                  <a:pt x="7293" y="1950"/>
                  <a:pt x="7299" y="1951"/>
                  <a:pt x="7305" y="1951"/>
                </a:cubicBezTo>
                <a:cubicBezTo>
                  <a:pt x="7318" y="1951"/>
                  <a:pt x="7332" y="1946"/>
                  <a:pt x="7342" y="1936"/>
                </a:cubicBezTo>
                <a:cubicBezTo>
                  <a:pt x="7366" y="1948"/>
                  <a:pt x="7389" y="1961"/>
                  <a:pt x="7415" y="1974"/>
                </a:cubicBezTo>
                <a:cubicBezTo>
                  <a:pt x="7421" y="1978"/>
                  <a:pt x="7430" y="1980"/>
                  <a:pt x="7438" y="1980"/>
                </a:cubicBezTo>
                <a:lnTo>
                  <a:pt x="7438" y="1978"/>
                </a:lnTo>
                <a:cubicBezTo>
                  <a:pt x="7439" y="1978"/>
                  <a:pt x="7440" y="1978"/>
                  <a:pt x="7440" y="1978"/>
                </a:cubicBezTo>
                <a:cubicBezTo>
                  <a:pt x="7498" y="1978"/>
                  <a:pt x="7518" y="1897"/>
                  <a:pt x="7464" y="1872"/>
                </a:cubicBezTo>
                <a:cubicBezTo>
                  <a:pt x="7436" y="1857"/>
                  <a:pt x="7406" y="1842"/>
                  <a:pt x="7379" y="1825"/>
                </a:cubicBezTo>
                <a:cubicBezTo>
                  <a:pt x="7389" y="1774"/>
                  <a:pt x="7396" y="1723"/>
                  <a:pt x="7396" y="1670"/>
                </a:cubicBezTo>
                <a:cubicBezTo>
                  <a:pt x="7398" y="1640"/>
                  <a:pt x="7372" y="1612"/>
                  <a:pt x="7340" y="1612"/>
                </a:cubicBezTo>
                <a:close/>
                <a:moveTo>
                  <a:pt x="4483" y="1732"/>
                </a:moveTo>
                <a:cubicBezTo>
                  <a:pt x="4463" y="1732"/>
                  <a:pt x="4444" y="1742"/>
                  <a:pt x="4433" y="1765"/>
                </a:cubicBezTo>
                <a:cubicBezTo>
                  <a:pt x="4412" y="1808"/>
                  <a:pt x="4391" y="1848"/>
                  <a:pt x="4365" y="1889"/>
                </a:cubicBezTo>
                <a:cubicBezTo>
                  <a:pt x="4331" y="1850"/>
                  <a:pt x="4301" y="1810"/>
                  <a:pt x="4271" y="1772"/>
                </a:cubicBezTo>
                <a:cubicBezTo>
                  <a:pt x="4259" y="1752"/>
                  <a:pt x="4241" y="1744"/>
                  <a:pt x="4225" y="1744"/>
                </a:cubicBezTo>
                <a:cubicBezTo>
                  <a:pt x="4183" y="1744"/>
                  <a:pt x="4143" y="1794"/>
                  <a:pt x="4178" y="1838"/>
                </a:cubicBezTo>
                <a:cubicBezTo>
                  <a:pt x="4220" y="1895"/>
                  <a:pt x="4267" y="1950"/>
                  <a:pt x="4314" y="2004"/>
                </a:cubicBezTo>
                <a:cubicBezTo>
                  <a:pt x="4318" y="2014"/>
                  <a:pt x="4325" y="2025"/>
                  <a:pt x="4335" y="2033"/>
                </a:cubicBezTo>
                <a:cubicBezTo>
                  <a:pt x="4346" y="2040"/>
                  <a:pt x="4356" y="2044"/>
                  <a:pt x="4368" y="2044"/>
                </a:cubicBezTo>
                <a:lnTo>
                  <a:pt x="4368" y="2044"/>
                </a:lnTo>
                <a:cubicBezTo>
                  <a:pt x="4387" y="2044"/>
                  <a:pt x="4404" y="2035"/>
                  <a:pt x="4416" y="2021"/>
                </a:cubicBezTo>
                <a:cubicBezTo>
                  <a:pt x="4463" y="1955"/>
                  <a:pt x="4503" y="1887"/>
                  <a:pt x="4535" y="1814"/>
                </a:cubicBezTo>
                <a:cubicBezTo>
                  <a:pt x="4556" y="1768"/>
                  <a:pt x="4519" y="1732"/>
                  <a:pt x="4483" y="1732"/>
                </a:cubicBezTo>
                <a:close/>
                <a:moveTo>
                  <a:pt x="4368" y="2044"/>
                </a:moveTo>
                <a:lnTo>
                  <a:pt x="4368" y="2044"/>
                </a:lnTo>
                <a:cubicBezTo>
                  <a:pt x="4368" y="2044"/>
                  <a:pt x="4368" y="2044"/>
                  <a:pt x="4367" y="2044"/>
                </a:cubicBezTo>
                <a:lnTo>
                  <a:pt x="4369" y="2044"/>
                </a:lnTo>
                <a:cubicBezTo>
                  <a:pt x="4369" y="2044"/>
                  <a:pt x="4369" y="2044"/>
                  <a:pt x="4368" y="2044"/>
                </a:cubicBezTo>
                <a:close/>
                <a:moveTo>
                  <a:pt x="2540" y="1760"/>
                </a:moveTo>
                <a:cubicBezTo>
                  <a:pt x="2504" y="1760"/>
                  <a:pt x="2466" y="1795"/>
                  <a:pt x="2484" y="1842"/>
                </a:cubicBezTo>
                <a:cubicBezTo>
                  <a:pt x="2514" y="1914"/>
                  <a:pt x="2550" y="1984"/>
                  <a:pt x="2588" y="2055"/>
                </a:cubicBezTo>
                <a:cubicBezTo>
                  <a:pt x="2599" y="2072"/>
                  <a:pt x="2618" y="2082"/>
                  <a:pt x="2639" y="2082"/>
                </a:cubicBezTo>
                <a:lnTo>
                  <a:pt x="2639" y="2080"/>
                </a:lnTo>
                <a:cubicBezTo>
                  <a:pt x="2684" y="2080"/>
                  <a:pt x="2709" y="2033"/>
                  <a:pt x="2688" y="1995"/>
                </a:cubicBezTo>
                <a:cubicBezTo>
                  <a:pt x="2652" y="1931"/>
                  <a:pt x="2618" y="1865"/>
                  <a:pt x="2590" y="1797"/>
                </a:cubicBezTo>
                <a:cubicBezTo>
                  <a:pt x="2580" y="1771"/>
                  <a:pt x="2560" y="1760"/>
                  <a:pt x="2540" y="1760"/>
                </a:cubicBezTo>
                <a:close/>
                <a:moveTo>
                  <a:pt x="9188" y="1906"/>
                </a:moveTo>
                <a:cubicBezTo>
                  <a:pt x="9178" y="1906"/>
                  <a:pt x="9167" y="1909"/>
                  <a:pt x="9156" y="1916"/>
                </a:cubicBezTo>
                <a:cubicBezTo>
                  <a:pt x="9096" y="1959"/>
                  <a:pt x="9034" y="1993"/>
                  <a:pt x="8966" y="2021"/>
                </a:cubicBezTo>
                <a:cubicBezTo>
                  <a:pt x="8909" y="2046"/>
                  <a:pt x="8928" y="2131"/>
                  <a:pt x="8990" y="2131"/>
                </a:cubicBezTo>
                <a:cubicBezTo>
                  <a:pt x="8996" y="2131"/>
                  <a:pt x="9005" y="2129"/>
                  <a:pt x="9011" y="2127"/>
                </a:cubicBezTo>
                <a:cubicBezTo>
                  <a:pt x="9085" y="2095"/>
                  <a:pt x="9156" y="2057"/>
                  <a:pt x="9222" y="2010"/>
                </a:cubicBezTo>
                <a:cubicBezTo>
                  <a:pt x="9271" y="1973"/>
                  <a:pt x="9236" y="1906"/>
                  <a:pt x="9188" y="1906"/>
                </a:cubicBezTo>
                <a:close/>
                <a:moveTo>
                  <a:pt x="7652" y="1959"/>
                </a:moveTo>
                <a:cubicBezTo>
                  <a:pt x="7597" y="1959"/>
                  <a:pt x="7573" y="2038"/>
                  <a:pt x="7630" y="2067"/>
                </a:cubicBezTo>
                <a:cubicBezTo>
                  <a:pt x="7700" y="2093"/>
                  <a:pt x="7777" y="2116"/>
                  <a:pt x="7851" y="2138"/>
                </a:cubicBezTo>
                <a:cubicBezTo>
                  <a:pt x="7857" y="2140"/>
                  <a:pt x="7862" y="2140"/>
                  <a:pt x="7866" y="2140"/>
                </a:cubicBezTo>
                <a:cubicBezTo>
                  <a:pt x="7932" y="2140"/>
                  <a:pt x="7945" y="2046"/>
                  <a:pt x="7881" y="2029"/>
                </a:cubicBezTo>
                <a:cubicBezTo>
                  <a:pt x="7809" y="2008"/>
                  <a:pt x="7738" y="1987"/>
                  <a:pt x="7668" y="1961"/>
                </a:cubicBezTo>
                <a:cubicBezTo>
                  <a:pt x="7663" y="1960"/>
                  <a:pt x="7657" y="1959"/>
                  <a:pt x="7652" y="1959"/>
                </a:cubicBezTo>
                <a:close/>
                <a:moveTo>
                  <a:pt x="8085" y="2074"/>
                </a:moveTo>
                <a:cubicBezTo>
                  <a:pt x="8021" y="2074"/>
                  <a:pt x="8007" y="2177"/>
                  <a:pt x="8079" y="2189"/>
                </a:cubicBezTo>
                <a:cubicBezTo>
                  <a:pt x="8132" y="2197"/>
                  <a:pt x="8185" y="2206"/>
                  <a:pt x="8238" y="2212"/>
                </a:cubicBezTo>
                <a:cubicBezTo>
                  <a:pt x="8264" y="2214"/>
                  <a:pt x="8287" y="2219"/>
                  <a:pt x="8311" y="2219"/>
                </a:cubicBezTo>
                <a:lnTo>
                  <a:pt x="8317" y="2219"/>
                </a:lnTo>
                <a:lnTo>
                  <a:pt x="8317" y="2221"/>
                </a:lnTo>
                <a:cubicBezTo>
                  <a:pt x="8389" y="2219"/>
                  <a:pt x="8394" y="2112"/>
                  <a:pt x="8321" y="2106"/>
                </a:cubicBezTo>
                <a:cubicBezTo>
                  <a:pt x="8298" y="2104"/>
                  <a:pt x="8277" y="2102"/>
                  <a:pt x="8253" y="2099"/>
                </a:cubicBezTo>
                <a:cubicBezTo>
                  <a:pt x="8200" y="2091"/>
                  <a:pt x="8149" y="2085"/>
                  <a:pt x="8100" y="2076"/>
                </a:cubicBezTo>
                <a:cubicBezTo>
                  <a:pt x="8095" y="2075"/>
                  <a:pt x="8090" y="2074"/>
                  <a:pt x="8085" y="2074"/>
                </a:cubicBezTo>
                <a:close/>
                <a:moveTo>
                  <a:pt x="8773" y="2083"/>
                </a:moveTo>
                <a:cubicBezTo>
                  <a:pt x="8769" y="2083"/>
                  <a:pt x="8764" y="2084"/>
                  <a:pt x="8760" y="2085"/>
                </a:cubicBezTo>
                <a:cubicBezTo>
                  <a:pt x="8687" y="2099"/>
                  <a:pt x="8615" y="2108"/>
                  <a:pt x="8543" y="2110"/>
                </a:cubicBezTo>
                <a:cubicBezTo>
                  <a:pt x="8470" y="2116"/>
                  <a:pt x="8472" y="2223"/>
                  <a:pt x="8545" y="2225"/>
                </a:cubicBezTo>
                <a:lnTo>
                  <a:pt x="8547" y="2225"/>
                </a:lnTo>
                <a:cubicBezTo>
                  <a:pt x="8626" y="2221"/>
                  <a:pt x="8704" y="2212"/>
                  <a:pt x="8783" y="2195"/>
                </a:cubicBezTo>
                <a:cubicBezTo>
                  <a:pt x="8853" y="2181"/>
                  <a:pt x="8837" y="2083"/>
                  <a:pt x="8773" y="2083"/>
                </a:cubicBezTo>
                <a:close/>
                <a:moveTo>
                  <a:pt x="4536" y="2078"/>
                </a:moveTo>
                <a:cubicBezTo>
                  <a:pt x="4490" y="2078"/>
                  <a:pt x="4453" y="2142"/>
                  <a:pt x="4501" y="2180"/>
                </a:cubicBezTo>
                <a:cubicBezTo>
                  <a:pt x="4561" y="2231"/>
                  <a:pt x="4623" y="2278"/>
                  <a:pt x="4686" y="2323"/>
                </a:cubicBezTo>
                <a:cubicBezTo>
                  <a:pt x="4697" y="2329"/>
                  <a:pt x="4708" y="2334"/>
                  <a:pt x="4718" y="2334"/>
                </a:cubicBezTo>
                <a:cubicBezTo>
                  <a:pt x="4776" y="2331"/>
                  <a:pt x="4797" y="2261"/>
                  <a:pt x="4752" y="2229"/>
                </a:cubicBezTo>
                <a:cubicBezTo>
                  <a:pt x="4691" y="2187"/>
                  <a:pt x="4631" y="2142"/>
                  <a:pt x="4574" y="2093"/>
                </a:cubicBezTo>
                <a:cubicBezTo>
                  <a:pt x="4562" y="2082"/>
                  <a:pt x="4549" y="2078"/>
                  <a:pt x="4536" y="2078"/>
                </a:cubicBezTo>
                <a:close/>
                <a:moveTo>
                  <a:pt x="7207" y="2044"/>
                </a:moveTo>
                <a:cubicBezTo>
                  <a:pt x="7189" y="2044"/>
                  <a:pt x="7172" y="2052"/>
                  <a:pt x="7159" y="2072"/>
                </a:cubicBezTo>
                <a:cubicBezTo>
                  <a:pt x="7123" y="2133"/>
                  <a:pt x="7079" y="2189"/>
                  <a:pt x="7027" y="2240"/>
                </a:cubicBezTo>
                <a:cubicBezTo>
                  <a:pt x="6991" y="2276"/>
                  <a:pt x="7017" y="2338"/>
                  <a:pt x="7068" y="2338"/>
                </a:cubicBezTo>
                <a:lnTo>
                  <a:pt x="7066" y="2340"/>
                </a:lnTo>
                <a:cubicBezTo>
                  <a:pt x="7083" y="2340"/>
                  <a:pt x="7098" y="2334"/>
                  <a:pt x="7108" y="2321"/>
                </a:cubicBezTo>
                <a:cubicBezTo>
                  <a:pt x="7166" y="2265"/>
                  <a:pt x="7215" y="2202"/>
                  <a:pt x="7257" y="2131"/>
                </a:cubicBezTo>
                <a:cubicBezTo>
                  <a:pt x="7285" y="2087"/>
                  <a:pt x="7246" y="2044"/>
                  <a:pt x="7207" y="2044"/>
                </a:cubicBezTo>
                <a:close/>
                <a:moveTo>
                  <a:pt x="4219" y="2097"/>
                </a:moveTo>
                <a:cubicBezTo>
                  <a:pt x="4206" y="2097"/>
                  <a:pt x="4193" y="2102"/>
                  <a:pt x="4180" y="2114"/>
                </a:cubicBezTo>
                <a:cubicBezTo>
                  <a:pt x="4127" y="2163"/>
                  <a:pt x="4069" y="2208"/>
                  <a:pt x="4008" y="2246"/>
                </a:cubicBezTo>
                <a:cubicBezTo>
                  <a:pt x="3957" y="2276"/>
                  <a:pt x="3977" y="2353"/>
                  <a:pt x="4035" y="2353"/>
                </a:cubicBezTo>
                <a:cubicBezTo>
                  <a:pt x="4036" y="2353"/>
                  <a:pt x="4037" y="2353"/>
                  <a:pt x="4037" y="2353"/>
                </a:cubicBezTo>
                <a:cubicBezTo>
                  <a:pt x="4048" y="2353"/>
                  <a:pt x="4059" y="2348"/>
                  <a:pt x="4067" y="2342"/>
                </a:cubicBezTo>
                <a:cubicBezTo>
                  <a:pt x="4135" y="2299"/>
                  <a:pt x="4199" y="2253"/>
                  <a:pt x="4257" y="2197"/>
                </a:cubicBezTo>
                <a:cubicBezTo>
                  <a:pt x="4301" y="2156"/>
                  <a:pt x="4264" y="2097"/>
                  <a:pt x="4219" y="2097"/>
                </a:cubicBezTo>
                <a:close/>
                <a:moveTo>
                  <a:pt x="2773" y="2152"/>
                </a:moveTo>
                <a:cubicBezTo>
                  <a:pt x="2730" y="2152"/>
                  <a:pt x="2693" y="2205"/>
                  <a:pt x="2729" y="2248"/>
                </a:cubicBezTo>
                <a:cubicBezTo>
                  <a:pt x="2784" y="2308"/>
                  <a:pt x="2848" y="2359"/>
                  <a:pt x="2918" y="2402"/>
                </a:cubicBezTo>
                <a:cubicBezTo>
                  <a:pt x="2926" y="2406"/>
                  <a:pt x="2937" y="2410"/>
                  <a:pt x="2946" y="2410"/>
                </a:cubicBezTo>
                <a:cubicBezTo>
                  <a:pt x="3005" y="2410"/>
                  <a:pt x="3026" y="2334"/>
                  <a:pt x="2975" y="2304"/>
                </a:cubicBezTo>
                <a:cubicBezTo>
                  <a:pt x="2916" y="2268"/>
                  <a:pt x="2861" y="2221"/>
                  <a:pt x="2814" y="2170"/>
                </a:cubicBezTo>
                <a:cubicBezTo>
                  <a:pt x="2801" y="2157"/>
                  <a:pt x="2787" y="2152"/>
                  <a:pt x="2773" y="2152"/>
                </a:cubicBezTo>
                <a:close/>
                <a:moveTo>
                  <a:pt x="3826" y="2340"/>
                </a:moveTo>
                <a:cubicBezTo>
                  <a:pt x="3821" y="2340"/>
                  <a:pt x="3817" y="2341"/>
                  <a:pt x="3812" y="2342"/>
                </a:cubicBezTo>
                <a:cubicBezTo>
                  <a:pt x="3744" y="2365"/>
                  <a:pt x="3673" y="2385"/>
                  <a:pt x="3601" y="2395"/>
                </a:cubicBezTo>
                <a:cubicBezTo>
                  <a:pt x="3533" y="2406"/>
                  <a:pt x="3539" y="2508"/>
                  <a:pt x="3610" y="2508"/>
                </a:cubicBezTo>
                <a:lnTo>
                  <a:pt x="3618" y="2508"/>
                </a:lnTo>
                <a:cubicBezTo>
                  <a:pt x="3697" y="2495"/>
                  <a:pt x="3776" y="2476"/>
                  <a:pt x="3850" y="2448"/>
                </a:cubicBezTo>
                <a:cubicBezTo>
                  <a:pt x="3905" y="2419"/>
                  <a:pt x="3880" y="2340"/>
                  <a:pt x="3826" y="2340"/>
                </a:cubicBezTo>
                <a:close/>
                <a:moveTo>
                  <a:pt x="3148" y="2379"/>
                </a:moveTo>
                <a:cubicBezTo>
                  <a:pt x="3086" y="2379"/>
                  <a:pt x="3070" y="2482"/>
                  <a:pt x="3144" y="2493"/>
                </a:cubicBezTo>
                <a:cubicBezTo>
                  <a:pt x="3190" y="2504"/>
                  <a:pt x="3237" y="2512"/>
                  <a:pt x="3286" y="2517"/>
                </a:cubicBezTo>
                <a:cubicBezTo>
                  <a:pt x="3318" y="2521"/>
                  <a:pt x="3350" y="2523"/>
                  <a:pt x="3380" y="2523"/>
                </a:cubicBezTo>
                <a:lnTo>
                  <a:pt x="3382" y="2523"/>
                </a:lnTo>
                <a:cubicBezTo>
                  <a:pt x="3456" y="2523"/>
                  <a:pt x="3459" y="2408"/>
                  <a:pt x="3382" y="2408"/>
                </a:cubicBezTo>
                <a:cubicBezTo>
                  <a:pt x="3354" y="2408"/>
                  <a:pt x="3327" y="2406"/>
                  <a:pt x="3297" y="2404"/>
                </a:cubicBezTo>
                <a:cubicBezTo>
                  <a:pt x="3254" y="2399"/>
                  <a:pt x="3212" y="2391"/>
                  <a:pt x="3169" y="2382"/>
                </a:cubicBezTo>
                <a:cubicBezTo>
                  <a:pt x="3162" y="2380"/>
                  <a:pt x="3155" y="2379"/>
                  <a:pt x="3148" y="2379"/>
                </a:cubicBezTo>
                <a:close/>
                <a:moveTo>
                  <a:pt x="4913" y="2338"/>
                </a:moveTo>
                <a:cubicBezTo>
                  <a:pt x="4862" y="2338"/>
                  <a:pt x="4833" y="2413"/>
                  <a:pt x="4887" y="2444"/>
                </a:cubicBezTo>
                <a:cubicBezTo>
                  <a:pt x="4955" y="2480"/>
                  <a:pt x="5027" y="2514"/>
                  <a:pt x="5099" y="2544"/>
                </a:cubicBezTo>
                <a:cubicBezTo>
                  <a:pt x="5106" y="2546"/>
                  <a:pt x="5114" y="2546"/>
                  <a:pt x="5121" y="2548"/>
                </a:cubicBezTo>
                <a:cubicBezTo>
                  <a:pt x="5182" y="2546"/>
                  <a:pt x="5199" y="2461"/>
                  <a:pt x="5142" y="2438"/>
                </a:cubicBezTo>
                <a:cubicBezTo>
                  <a:pt x="5072" y="2410"/>
                  <a:pt x="5006" y="2378"/>
                  <a:pt x="4940" y="2344"/>
                </a:cubicBezTo>
                <a:cubicBezTo>
                  <a:pt x="4931" y="2340"/>
                  <a:pt x="4922" y="2338"/>
                  <a:pt x="4913" y="2338"/>
                </a:cubicBezTo>
                <a:close/>
                <a:moveTo>
                  <a:pt x="6892" y="2362"/>
                </a:moveTo>
                <a:cubicBezTo>
                  <a:pt x="6881" y="2362"/>
                  <a:pt x="6869" y="2366"/>
                  <a:pt x="6857" y="2374"/>
                </a:cubicBezTo>
                <a:cubicBezTo>
                  <a:pt x="6795" y="2412"/>
                  <a:pt x="6732" y="2446"/>
                  <a:pt x="6664" y="2474"/>
                </a:cubicBezTo>
                <a:cubicBezTo>
                  <a:pt x="6606" y="2497"/>
                  <a:pt x="6621" y="2583"/>
                  <a:pt x="6685" y="2583"/>
                </a:cubicBezTo>
                <a:cubicBezTo>
                  <a:pt x="6691" y="2583"/>
                  <a:pt x="6700" y="2583"/>
                  <a:pt x="6706" y="2580"/>
                </a:cubicBezTo>
                <a:cubicBezTo>
                  <a:pt x="6781" y="2551"/>
                  <a:pt x="6851" y="2512"/>
                  <a:pt x="6919" y="2472"/>
                </a:cubicBezTo>
                <a:cubicBezTo>
                  <a:pt x="6977" y="2439"/>
                  <a:pt x="6942" y="2362"/>
                  <a:pt x="6892" y="2362"/>
                </a:cubicBezTo>
                <a:close/>
                <a:moveTo>
                  <a:pt x="5332" y="2507"/>
                </a:moveTo>
                <a:cubicBezTo>
                  <a:pt x="5271" y="2507"/>
                  <a:pt x="5252" y="2604"/>
                  <a:pt x="5321" y="2621"/>
                </a:cubicBezTo>
                <a:cubicBezTo>
                  <a:pt x="5395" y="2642"/>
                  <a:pt x="5472" y="2659"/>
                  <a:pt x="5548" y="2674"/>
                </a:cubicBezTo>
                <a:lnTo>
                  <a:pt x="5559" y="2674"/>
                </a:lnTo>
                <a:cubicBezTo>
                  <a:pt x="5629" y="2674"/>
                  <a:pt x="5638" y="2572"/>
                  <a:pt x="5570" y="2559"/>
                </a:cubicBezTo>
                <a:cubicBezTo>
                  <a:pt x="5495" y="2546"/>
                  <a:pt x="5423" y="2529"/>
                  <a:pt x="5353" y="2510"/>
                </a:cubicBezTo>
                <a:cubicBezTo>
                  <a:pt x="5345" y="2508"/>
                  <a:pt x="5338" y="2507"/>
                  <a:pt x="5332" y="2507"/>
                </a:cubicBezTo>
                <a:close/>
                <a:moveTo>
                  <a:pt x="6468" y="2539"/>
                </a:moveTo>
                <a:cubicBezTo>
                  <a:pt x="6464" y="2539"/>
                  <a:pt x="6460" y="2539"/>
                  <a:pt x="6455" y="2540"/>
                </a:cubicBezTo>
                <a:cubicBezTo>
                  <a:pt x="6383" y="2557"/>
                  <a:pt x="6308" y="2570"/>
                  <a:pt x="6236" y="2578"/>
                </a:cubicBezTo>
                <a:cubicBezTo>
                  <a:pt x="6166" y="2587"/>
                  <a:pt x="6172" y="2691"/>
                  <a:pt x="6242" y="2691"/>
                </a:cubicBezTo>
                <a:lnTo>
                  <a:pt x="6249" y="2691"/>
                </a:lnTo>
                <a:cubicBezTo>
                  <a:pt x="6327" y="2683"/>
                  <a:pt x="6404" y="2668"/>
                  <a:pt x="6481" y="2651"/>
                </a:cubicBezTo>
                <a:cubicBezTo>
                  <a:pt x="6548" y="2633"/>
                  <a:pt x="6530" y="2539"/>
                  <a:pt x="6468" y="2539"/>
                </a:cubicBezTo>
                <a:close/>
                <a:moveTo>
                  <a:pt x="5784" y="2586"/>
                </a:moveTo>
                <a:cubicBezTo>
                  <a:pt x="5753" y="2586"/>
                  <a:pt x="5729" y="2610"/>
                  <a:pt x="5729" y="2640"/>
                </a:cubicBezTo>
                <a:cubicBezTo>
                  <a:pt x="5727" y="2672"/>
                  <a:pt x="5751" y="2700"/>
                  <a:pt x="5782" y="2702"/>
                </a:cubicBezTo>
                <a:cubicBezTo>
                  <a:pt x="5840" y="2706"/>
                  <a:pt x="5900" y="2708"/>
                  <a:pt x="5959" y="2708"/>
                </a:cubicBezTo>
                <a:lnTo>
                  <a:pt x="6014" y="2708"/>
                </a:lnTo>
                <a:cubicBezTo>
                  <a:pt x="6015" y="2708"/>
                  <a:pt x="6016" y="2708"/>
                  <a:pt x="6017" y="2708"/>
                </a:cubicBezTo>
                <a:cubicBezTo>
                  <a:pt x="6093" y="2708"/>
                  <a:pt x="6093" y="2593"/>
                  <a:pt x="6018" y="2593"/>
                </a:cubicBezTo>
                <a:cubicBezTo>
                  <a:pt x="6016" y="2593"/>
                  <a:pt x="6014" y="2593"/>
                  <a:pt x="6012" y="2593"/>
                </a:cubicBezTo>
                <a:lnTo>
                  <a:pt x="5959" y="2593"/>
                </a:lnTo>
                <a:cubicBezTo>
                  <a:pt x="5902" y="2593"/>
                  <a:pt x="5844" y="2591"/>
                  <a:pt x="5791" y="2587"/>
                </a:cubicBezTo>
                <a:cubicBezTo>
                  <a:pt x="5788" y="2586"/>
                  <a:pt x="5786" y="2586"/>
                  <a:pt x="5784" y="258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B66251-4324-F0F0-3298-A27C02A632B5}"/>
              </a:ext>
            </a:extLst>
          </p:cNvPr>
          <p:cNvSpPr txBox="1"/>
          <p:nvPr/>
        </p:nvSpPr>
        <p:spPr>
          <a:xfrm>
            <a:off x="2814466" y="371964"/>
            <a:ext cx="3439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400" b="1" dirty="0">
                <a:solidFill>
                  <a:schemeClr val="tx1"/>
                </a:solidFill>
              </a:rPr>
              <a:t>أهم صفات القائد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5" name="Google Shape;2902;p51">
            <a:extLst>
              <a:ext uri="{FF2B5EF4-FFF2-40B4-BE49-F238E27FC236}">
                <a16:creationId xmlns:a16="http://schemas.microsoft.com/office/drawing/2014/main" id="{E9095913-7109-C917-3766-6F3FC8E635D9}"/>
              </a:ext>
            </a:extLst>
          </p:cNvPr>
          <p:cNvSpPr txBox="1">
            <a:spLocks/>
          </p:cNvSpPr>
          <p:nvPr/>
        </p:nvSpPr>
        <p:spPr>
          <a:xfrm>
            <a:off x="3798125" y="1472995"/>
            <a:ext cx="2169210" cy="410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verpass ExtraBold"/>
              <a:buNone/>
              <a:defRPr sz="5200" b="0" i="0" u="none" strike="noStrike" cap="none">
                <a:solidFill>
                  <a:schemeClr val="dk1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verpass"/>
              <a:buNone/>
              <a:defRPr sz="2000" b="0" i="0" u="none" strike="noStrike" cap="non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verpass"/>
              <a:buNone/>
              <a:defRPr sz="2000" b="0" i="0" u="none" strike="noStrike" cap="non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verpass"/>
              <a:buNone/>
              <a:defRPr sz="2000" b="0" i="0" u="none" strike="noStrike" cap="non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verpass"/>
              <a:buNone/>
              <a:defRPr sz="2000" b="0" i="0" u="none" strike="noStrike" cap="non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verpass"/>
              <a:buNone/>
              <a:defRPr sz="2000" b="0" i="0" u="none" strike="noStrike" cap="non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verpass"/>
              <a:buNone/>
              <a:defRPr sz="2000" b="0" i="0" u="none" strike="noStrike" cap="non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verpass"/>
              <a:buNone/>
              <a:defRPr sz="2000" b="0" i="0" u="none" strike="noStrike" cap="non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verpass"/>
              <a:buNone/>
              <a:defRPr sz="2000" b="0" i="0" u="none" strike="noStrike" cap="non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96B"/>
              </a:buClr>
              <a:buSzPts val="3000"/>
              <a:buFont typeface="Overpass ExtraBold"/>
              <a:buNone/>
              <a:tabLst/>
              <a:defRPr/>
            </a:pPr>
            <a:r>
              <a:rPr kumimoji="0" lang="ar-JO" sz="4000" b="1" i="0" u="none" strike="noStrike" kern="0" cap="none" spc="0" normalizeH="0" baseline="0" noProof="0" dirty="0">
                <a:ln>
                  <a:noFill/>
                </a:ln>
                <a:solidFill>
                  <a:srgbClr val="332859"/>
                </a:solidFill>
                <a:effectLst/>
                <a:uLnTx/>
                <a:uFillTx/>
                <a:latin typeface="Overpass ExtraBold"/>
                <a:sym typeface="Overpass ExtraBold"/>
              </a:rPr>
              <a:t>متواصل</a:t>
            </a:r>
          </a:p>
        </p:txBody>
      </p:sp>
      <p:sp>
        <p:nvSpPr>
          <p:cNvPr id="16" name="Google Shape;2901;p51">
            <a:extLst>
              <a:ext uri="{FF2B5EF4-FFF2-40B4-BE49-F238E27FC236}">
                <a16:creationId xmlns:a16="http://schemas.microsoft.com/office/drawing/2014/main" id="{FD0D21DC-0777-67DD-9DF0-C681AF7DE962}"/>
              </a:ext>
            </a:extLst>
          </p:cNvPr>
          <p:cNvSpPr txBox="1">
            <a:spLocks/>
          </p:cNvSpPr>
          <p:nvPr/>
        </p:nvSpPr>
        <p:spPr>
          <a:xfrm>
            <a:off x="6479323" y="2072552"/>
            <a:ext cx="31605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ExtraBold"/>
              <a:buNone/>
              <a:defRPr sz="3000" b="0" i="0" u="none" strike="noStrike" cap="none">
                <a:solidFill>
                  <a:schemeClr val="dk2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verpass"/>
              <a:buNone/>
              <a:defRPr sz="2800" b="0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verpass"/>
              <a:buNone/>
              <a:defRPr sz="2800" b="0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verpass"/>
              <a:buNone/>
              <a:defRPr sz="2800" b="0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verpass"/>
              <a:buNone/>
              <a:defRPr sz="2800" b="0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verpass"/>
              <a:buNone/>
              <a:defRPr sz="2800" b="0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verpass"/>
              <a:buNone/>
              <a:defRPr sz="2800" b="0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verpass"/>
              <a:buNone/>
              <a:defRPr sz="2800" b="0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verpass"/>
              <a:buNone/>
              <a:defRPr sz="2800" b="0" i="0" u="none" strike="noStrike" cap="none">
                <a:solidFill>
                  <a:schemeClr val="dk2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859"/>
              </a:buClr>
              <a:buSzPts val="3000"/>
              <a:buFont typeface="Overpass ExtraBold"/>
              <a:buNone/>
              <a:tabLst/>
              <a:defRPr/>
            </a:pPr>
            <a:r>
              <a:rPr kumimoji="0" lang="ar-JO" sz="3600" b="1" i="0" u="none" strike="noStrike" kern="0" cap="none" spc="0" normalizeH="0" baseline="0" noProof="0">
                <a:ln>
                  <a:noFill/>
                </a:ln>
                <a:solidFill>
                  <a:srgbClr val="332859"/>
                </a:solidFill>
                <a:effectLst/>
                <a:uLnTx/>
                <a:uFillTx/>
                <a:latin typeface="Overpass ExtraBold"/>
                <a:sym typeface="Overpass ExtraBold"/>
              </a:rPr>
              <a:t>ملتزم</a:t>
            </a:r>
            <a:endParaRPr kumimoji="0" lang="ar-JO" sz="3600" b="1" i="0" u="none" strike="noStrike" kern="0" cap="none" spc="0" normalizeH="0" baseline="0" noProof="0" dirty="0">
              <a:ln>
                <a:noFill/>
              </a:ln>
              <a:solidFill>
                <a:srgbClr val="332859"/>
              </a:solidFill>
              <a:effectLst/>
              <a:uLnTx/>
              <a:uFillTx/>
              <a:latin typeface="Overpass ExtraBold"/>
              <a:sym typeface="Overpass ExtraBol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D5E545-36EB-9369-4325-AC075BFF2344}"/>
              </a:ext>
            </a:extLst>
          </p:cNvPr>
          <p:cNvSpPr txBox="1"/>
          <p:nvPr/>
        </p:nvSpPr>
        <p:spPr>
          <a:xfrm>
            <a:off x="5678137" y="2843787"/>
            <a:ext cx="1462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600" b="1" i="0" u="none" strike="noStrike" kern="0" cap="none" spc="0" normalizeH="0" baseline="0" noProof="0" dirty="0">
                <a:ln>
                  <a:noFill/>
                </a:ln>
                <a:solidFill>
                  <a:srgbClr val="552973">
                    <a:lumMod val="75000"/>
                  </a:srgbClr>
                </a:solidFill>
                <a:effectLst/>
                <a:uLnTx/>
                <a:uFillTx/>
              </a:rPr>
              <a:t>محبوب الجماهير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552973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A722D-1940-0F24-15E3-04E90010B08E}"/>
              </a:ext>
            </a:extLst>
          </p:cNvPr>
          <p:cNvSpPr txBox="1"/>
          <p:nvPr/>
        </p:nvSpPr>
        <p:spPr>
          <a:xfrm>
            <a:off x="3881926" y="2218532"/>
            <a:ext cx="1380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مثقف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663CF7-69A9-66B0-A372-403224B75976}"/>
              </a:ext>
            </a:extLst>
          </p:cNvPr>
          <p:cNvSpPr txBox="1"/>
          <p:nvPr/>
        </p:nvSpPr>
        <p:spPr>
          <a:xfrm>
            <a:off x="4367368" y="3343426"/>
            <a:ext cx="204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800" b="1" i="0" u="none" strike="noStrike" kern="0" cap="none" spc="0" normalizeH="0" baseline="0" noProof="0" dirty="0">
                <a:ln>
                  <a:noFill/>
                </a:ln>
                <a:solidFill>
                  <a:srgbClr val="552973">
                    <a:lumMod val="75000"/>
                  </a:srgbClr>
                </a:solidFill>
                <a:effectLst/>
                <a:uLnTx/>
                <a:uFillTx/>
              </a:rPr>
              <a:t>بشوش مرح لين مقبول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552973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2378B2-785A-1F91-EB6D-6E142F27E078}"/>
              </a:ext>
            </a:extLst>
          </p:cNvPr>
          <p:cNvSpPr txBox="1"/>
          <p:nvPr/>
        </p:nvSpPr>
        <p:spPr>
          <a:xfrm>
            <a:off x="3141812" y="2835057"/>
            <a:ext cx="101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قوي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6045F9-688F-1A9D-FE33-7183761CC93B}"/>
              </a:ext>
            </a:extLst>
          </p:cNvPr>
          <p:cNvSpPr txBox="1"/>
          <p:nvPr/>
        </p:nvSpPr>
        <p:spPr>
          <a:xfrm>
            <a:off x="2844800" y="2000608"/>
            <a:ext cx="1161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حازم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50C419-BEB3-A5B3-5A14-E1FB9271829C}"/>
              </a:ext>
            </a:extLst>
          </p:cNvPr>
          <p:cNvSpPr txBox="1"/>
          <p:nvPr/>
        </p:nvSpPr>
        <p:spPr>
          <a:xfrm>
            <a:off x="4458271" y="4145154"/>
            <a:ext cx="1607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قدوة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53412B-24C6-A2D7-6709-475C6ED480A0}"/>
              </a:ext>
            </a:extLst>
          </p:cNvPr>
          <p:cNvSpPr txBox="1"/>
          <p:nvPr/>
        </p:nvSpPr>
        <p:spPr>
          <a:xfrm>
            <a:off x="6254352" y="3958431"/>
            <a:ext cx="93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مرن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36024D-2344-CBA2-74F0-C6F8B7A4264E}"/>
              </a:ext>
            </a:extLst>
          </p:cNvPr>
          <p:cNvSpPr txBox="1"/>
          <p:nvPr/>
        </p:nvSpPr>
        <p:spPr>
          <a:xfrm>
            <a:off x="3051792" y="4129765"/>
            <a:ext cx="15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ملهم ومحفز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B8CC05-E8DE-E16A-7A03-FA1772B086D8}"/>
              </a:ext>
            </a:extLst>
          </p:cNvPr>
          <p:cNvSpPr txBox="1"/>
          <p:nvPr/>
        </p:nvSpPr>
        <p:spPr>
          <a:xfrm>
            <a:off x="1219741" y="3666043"/>
            <a:ext cx="1227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صبور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546D61-760D-A79B-D8A1-B50ADB8F2912}"/>
              </a:ext>
            </a:extLst>
          </p:cNvPr>
          <p:cNvSpPr txBox="1"/>
          <p:nvPr/>
        </p:nvSpPr>
        <p:spPr>
          <a:xfrm>
            <a:off x="1645091" y="2774747"/>
            <a:ext cx="122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مؤدب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39ABA6-D907-129F-0890-E787416042DA}"/>
              </a:ext>
            </a:extLst>
          </p:cNvPr>
          <p:cNvSpPr txBox="1"/>
          <p:nvPr/>
        </p:nvSpPr>
        <p:spPr>
          <a:xfrm>
            <a:off x="1724130" y="1394348"/>
            <a:ext cx="1446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1800" b="1" i="0" u="none" strike="noStrike" kern="0" cap="none" spc="0" normalizeH="0" baseline="0" noProof="0" dirty="0">
                <a:ln>
                  <a:noFill/>
                </a:ln>
                <a:solidFill>
                  <a:srgbClr val="332859">
                    <a:lumMod val="50000"/>
                  </a:srgbClr>
                </a:solidFill>
                <a:effectLst/>
                <a:uLnTx/>
                <a:uFillTx/>
              </a:rPr>
              <a:t>صادق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332859">
                  <a:lumMod val="50000"/>
                </a:srgb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D41A0-20B4-E85F-D9B7-9C5E1454C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4000" dirty="0">
                <a:latin typeface="+mj-lt"/>
              </a:rPr>
              <a:t>معطلات الفريق</a:t>
            </a:r>
            <a:endParaRPr lang="en-US" sz="40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836D1F-8E68-36BF-804B-1B9B0B2F4BDA}"/>
              </a:ext>
            </a:extLst>
          </p:cNvPr>
          <p:cNvSpPr txBox="1"/>
          <p:nvPr/>
        </p:nvSpPr>
        <p:spPr>
          <a:xfrm>
            <a:off x="1992761" y="1320800"/>
            <a:ext cx="58812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JO" sz="2400" b="1" dirty="0">
                <a:solidFill>
                  <a:schemeClr val="tx2">
                    <a:lumMod val="75000"/>
                  </a:schemeClr>
                </a:solidFill>
              </a:rPr>
              <a:t>1- غياب الثقة. </a:t>
            </a:r>
          </a:p>
          <a:p>
            <a:pPr algn="r">
              <a:lnSpc>
                <a:spcPct val="150000"/>
              </a:lnSpc>
            </a:pPr>
            <a:r>
              <a:rPr lang="ar-JO" sz="2400" b="1" dirty="0">
                <a:solidFill>
                  <a:schemeClr val="tx2">
                    <a:lumMod val="75000"/>
                  </a:schemeClr>
                </a:solidFill>
              </a:rPr>
              <a:t>2- الخوف من الاختلاف.</a:t>
            </a:r>
          </a:p>
          <a:p>
            <a:pPr algn="r">
              <a:lnSpc>
                <a:spcPct val="150000"/>
              </a:lnSpc>
            </a:pPr>
            <a:r>
              <a:rPr lang="ar-JO" sz="2400" b="1" dirty="0">
                <a:solidFill>
                  <a:schemeClr val="tx2">
                    <a:lumMod val="75000"/>
                  </a:schemeClr>
                </a:solidFill>
              </a:rPr>
              <a:t>3- انعدام الالتزام. (معطل للاستمرارية/معطل للتطور)</a:t>
            </a:r>
          </a:p>
          <a:p>
            <a:pPr algn="r">
              <a:lnSpc>
                <a:spcPct val="150000"/>
              </a:lnSpc>
            </a:pPr>
            <a:r>
              <a:rPr lang="ar-JO" sz="2400" b="1" dirty="0">
                <a:solidFill>
                  <a:schemeClr val="tx2">
                    <a:lumMod val="75000"/>
                  </a:schemeClr>
                </a:solidFill>
              </a:rPr>
              <a:t>4- التهرب من النتائج.</a:t>
            </a:r>
          </a:p>
          <a:p>
            <a:pPr algn="r">
              <a:lnSpc>
                <a:spcPct val="150000"/>
              </a:lnSpc>
            </a:pPr>
            <a:r>
              <a:rPr lang="ar-JO" sz="2400" b="1" dirty="0">
                <a:solidFill>
                  <a:schemeClr val="tx2">
                    <a:lumMod val="75000"/>
                  </a:schemeClr>
                </a:solidFill>
              </a:rPr>
              <a:t>5- الاعتقاد بأن الفريق عائلة.</a:t>
            </a:r>
          </a:p>
          <a:p>
            <a:pPr algn="r"/>
            <a:endParaRPr lang="ar-JO" sz="2000" dirty="0"/>
          </a:p>
        </p:txBody>
      </p:sp>
    </p:spTree>
    <p:extLst>
      <p:ext uri="{BB962C8B-B14F-4D97-AF65-F5344CB8AC3E}">
        <p14:creationId xmlns:p14="http://schemas.microsoft.com/office/powerpoint/2010/main" val="387437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277DB-3B8E-BDCE-711B-6042D1B7A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18" y="2571750"/>
            <a:ext cx="5901000" cy="572700"/>
          </a:xfrm>
        </p:spPr>
        <p:txBody>
          <a:bodyPr/>
          <a:lstStyle/>
          <a:p>
            <a:r>
              <a:rPr lang="ar-JO" sz="4400" dirty="0"/>
              <a:t>تنظيم الفقرات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18407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33"/>
          <p:cNvGrpSpPr/>
          <p:nvPr/>
        </p:nvGrpSpPr>
        <p:grpSpPr>
          <a:xfrm>
            <a:off x="7235225" y="1882375"/>
            <a:ext cx="448100" cy="448125"/>
            <a:chOff x="5485875" y="4148725"/>
            <a:chExt cx="448100" cy="448125"/>
          </a:xfrm>
        </p:grpSpPr>
        <p:sp>
          <p:nvSpPr>
            <p:cNvPr id="652" name="Google Shape;652;p33"/>
            <p:cNvSpPr/>
            <p:nvPr/>
          </p:nvSpPr>
          <p:spPr>
            <a:xfrm>
              <a:off x="5644400" y="4148725"/>
              <a:ext cx="236175" cy="339600"/>
            </a:xfrm>
            <a:custGeom>
              <a:avLst/>
              <a:gdLst/>
              <a:ahLst/>
              <a:cxnLst/>
              <a:rect l="l" t="t" r="r" b="b"/>
              <a:pathLst>
                <a:path w="9447" h="13584" extrusionOk="0">
                  <a:moveTo>
                    <a:pt x="2095" y="1"/>
                  </a:moveTo>
                  <a:lnTo>
                    <a:pt x="2095" y="7388"/>
                  </a:lnTo>
                  <a:lnTo>
                    <a:pt x="0" y="11576"/>
                  </a:lnTo>
                  <a:lnTo>
                    <a:pt x="2620" y="13584"/>
                  </a:lnTo>
                  <a:lnTo>
                    <a:pt x="5239" y="11576"/>
                  </a:lnTo>
                  <a:lnTo>
                    <a:pt x="3145" y="7388"/>
                  </a:lnTo>
                  <a:lnTo>
                    <a:pt x="3145" y="5288"/>
                  </a:lnTo>
                  <a:lnTo>
                    <a:pt x="9446" y="5288"/>
                  </a:lnTo>
                  <a:lnTo>
                    <a:pt x="94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3"/>
            <p:cNvSpPr/>
            <p:nvPr/>
          </p:nvSpPr>
          <p:spPr>
            <a:xfrm>
              <a:off x="5565500" y="4461725"/>
              <a:ext cx="288800" cy="135125"/>
            </a:xfrm>
            <a:custGeom>
              <a:avLst/>
              <a:gdLst/>
              <a:ahLst/>
              <a:cxnLst/>
              <a:rect l="l" t="t" r="r" b="b"/>
              <a:pathLst>
                <a:path w="11552" h="5405" extrusionOk="0">
                  <a:moveTo>
                    <a:pt x="2685" y="1"/>
                  </a:moveTo>
                  <a:lnTo>
                    <a:pt x="0" y="5404"/>
                  </a:lnTo>
                  <a:lnTo>
                    <a:pt x="11552" y="5404"/>
                  </a:lnTo>
                  <a:lnTo>
                    <a:pt x="8869" y="1"/>
                  </a:lnTo>
                  <a:lnTo>
                    <a:pt x="5776" y="2325"/>
                  </a:lnTo>
                  <a:lnTo>
                    <a:pt x="26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3"/>
            <p:cNvSpPr/>
            <p:nvPr/>
          </p:nvSpPr>
          <p:spPr>
            <a:xfrm>
              <a:off x="5785275" y="4333400"/>
              <a:ext cx="148700" cy="263450"/>
            </a:xfrm>
            <a:custGeom>
              <a:avLst/>
              <a:gdLst/>
              <a:ahLst/>
              <a:cxnLst/>
              <a:rect l="l" t="t" r="r" b="b"/>
              <a:pathLst>
                <a:path w="5948" h="10538" extrusionOk="0">
                  <a:moveTo>
                    <a:pt x="1185" y="1"/>
                  </a:moveTo>
                  <a:lnTo>
                    <a:pt x="0" y="2634"/>
                  </a:lnTo>
                  <a:lnTo>
                    <a:pt x="3935" y="10537"/>
                  </a:lnTo>
                  <a:lnTo>
                    <a:pt x="5948" y="10537"/>
                  </a:lnTo>
                  <a:lnTo>
                    <a:pt x="11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3"/>
            <p:cNvSpPr/>
            <p:nvPr/>
          </p:nvSpPr>
          <p:spPr>
            <a:xfrm>
              <a:off x="5485875" y="4333400"/>
              <a:ext cx="148650" cy="263450"/>
            </a:xfrm>
            <a:custGeom>
              <a:avLst/>
              <a:gdLst/>
              <a:ahLst/>
              <a:cxnLst/>
              <a:rect l="l" t="t" r="r" b="b"/>
              <a:pathLst>
                <a:path w="5946" h="10538" extrusionOk="0">
                  <a:moveTo>
                    <a:pt x="4761" y="1"/>
                  </a:moveTo>
                  <a:lnTo>
                    <a:pt x="0" y="10537"/>
                  </a:lnTo>
                  <a:lnTo>
                    <a:pt x="2011" y="10537"/>
                  </a:lnTo>
                  <a:lnTo>
                    <a:pt x="5945" y="2634"/>
                  </a:lnTo>
                  <a:lnTo>
                    <a:pt x="476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6" name="Google Shape;656;p33"/>
          <p:cNvGrpSpPr/>
          <p:nvPr/>
        </p:nvGrpSpPr>
        <p:grpSpPr>
          <a:xfrm>
            <a:off x="1487830" y="1909520"/>
            <a:ext cx="393791" cy="393835"/>
            <a:chOff x="1744300" y="3453525"/>
            <a:chExt cx="448050" cy="448100"/>
          </a:xfrm>
        </p:grpSpPr>
        <p:sp>
          <p:nvSpPr>
            <p:cNvPr id="657" name="Google Shape;657;p33"/>
            <p:cNvSpPr/>
            <p:nvPr/>
          </p:nvSpPr>
          <p:spPr>
            <a:xfrm>
              <a:off x="1837075" y="3453525"/>
              <a:ext cx="263425" cy="236350"/>
            </a:xfrm>
            <a:custGeom>
              <a:avLst/>
              <a:gdLst/>
              <a:ahLst/>
              <a:cxnLst/>
              <a:rect l="l" t="t" r="r" b="b"/>
              <a:pathLst>
                <a:path w="10537" h="9454" extrusionOk="0">
                  <a:moveTo>
                    <a:pt x="2888" y="0"/>
                  </a:moveTo>
                  <a:cubicBezTo>
                    <a:pt x="1242" y="0"/>
                    <a:pt x="1" y="1331"/>
                    <a:pt x="1" y="3093"/>
                  </a:cubicBezTo>
                  <a:cubicBezTo>
                    <a:pt x="1" y="5298"/>
                    <a:pt x="2058" y="6681"/>
                    <a:pt x="4907" y="9153"/>
                  </a:cubicBezTo>
                  <a:lnTo>
                    <a:pt x="5252" y="9453"/>
                  </a:lnTo>
                  <a:lnTo>
                    <a:pt x="5595" y="9153"/>
                  </a:lnTo>
                  <a:cubicBezTo>
                    <a:pt x="8437" y="6688"/>
                    <a:pt x="10537" y="5301"/>
                    <a:pt x="10537" y="3093"/>
                  </a:cubicBezTo>
                  <a:cubicBezTo>
                    <a:pt x="10537" y="1360"/>
                    <a:pt x="9268" y="0"/>
                    <a:pt x="7648" y="0"/>
                  </a:cubicBezTo>
                  <a:cubicBezTo>
                    <a:pt x="6450" y="0"/>
                    <a:pt x="5677" y="709"/>
                    <a:pt x="5248" y="1358"/>
                  </a:cubicBezTo>
                  <a:cubicBezTo>
                    <a:pt x="4818" y="707"/>
                    <a:pt x="4077" y="0"/>
                    <a:pt x="28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3"/>
            <p:cNvSpPr/>
            <p:nvPr/>
          </p:nvSpPr>
          <p:spPr>
            <a:xfrm>
              <a:off x="1768325" y="3716975"/>
              <a:ext cx="81900" cy="78775"/>
            </a:xfrm>
            <a:custGeom>
              <a:avLst/>
              <a:gdLst/>
              <a:ahLst/>
              <a:cxnLst/>
              <a:rect l="l" t="t" r="r" b="b"/>
              <a:pathLst>
                <a:path w="3276" h="3151" extrusionOk="0">
                  <a:moveTo>
                    <a:pt x="1700" y="1"/>
                  </a:moveTo>
                  <a:cubicBezTo>
                    <a:pt x="1062" y="1"/>
                    <a:pt x="488" y="385"/>
                    <a:pt x="244" y="973"/>
                  </a:cubicBezTo>
                  <a:cubicBezTo>
                    <a:pt x="1" y="1561"/>
                    <a:pt x="134" y="2238"/>
                    <a:pt x="585" y="2689"/>
                  </a:cubicBezTo>
                  <a:cubicBezTo>
                    <a:pt x="887" y="2990"/>
                    <a:pt x="1289" y="3151"/>
                    <a:pt x="1699" y="3151"/>
                  </a:cubicBezTo>
                  <a:cubicBezTo>
                    <a:pt x="1902" y="3151"/>
                    <a:pt x="2107" y="3111"/>
                    <a:pt x="2301" y="3030"/>
                  </a:cubicBezTo>
                  <a:cubicBezTo>
                    <a:pt x="2891" y="2786"/>
                    <a:pt x="3275" y="2212"/>
                    <a:pt x="3275" y="1576"/>
                  </a:cubicBezTo>
                  <a:cubicBezTo>
                    <a:pt x="3275" y="705"/>
                    <a:pt x="2569" y="1"/>
                    <a:pt x="17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3"/>
            <p:cNvSpPr/>
            <p:nvPr/>
          </p:nvSpPr>
          <p:spPr>
            <a:xfrm>
              <a:off x="1744300" y="3808825"/>
              <a:ext cx="132150" cy="92800"/>
            </a:xfrm>
            <a:custGeom>
              <a:avLst/>
              <a:gdLst/>
              <a:ahLst/>
              <a:cxnLst/>
              <a:rect l="l" t="t" r="r" b="b"/>
              <a:pathLst>
                <a:path w="5286" h="3712" extrusionOk="0">
                  <a:moveTo>
                    <a:pt x="1101" y="0"/>
                  </a:moveTo>
                  <a:cubicBezTo>
                    <a:pt x="458" y="479"/>
                    <a:pt x="0" y="1238"/>
                    <a:pt x="0" y="2102"/>
                  </a:cubicBezTo>
                  <a:lnTo>
                    <a:pt x="0" y="3712"/>
                  </a:lnTo>
                  <a:lnTo>
                    <a:pt x="5285" y="3712"/>
                  </a:lnTo>
                  <a:lnTo>
                    <a:pt x="5285" y="2102"/>
                  </a:lnTo>
                  <a:cubicBezTo>
                    <a:pt x="5285" y="1238"/>
                    <a:pt x="4864" y="479"/>
                    <a:pt x="4221" y="0"/>
                  </a:cubicBezTo>
                  <a:cubicBezTo>
                    <a:pt x="3760" y="351"/>
                    <a:pt x="3210" y="526"/>
                    <a:pt x="2660" y="526"/>
                  </a:cubicBezTo>
                  <a:cubicBezTo>
                    <a:pt x="2110" y="526"/>
                    <a:pt x="1561" y="351"/>
                    <a:pt x="11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3"/>
            <p:cNvSpPr/>
            <p:nvPr/>
          </p:nvSpPr>
          <p:spPr>
            <a:xfrm>
              <a:off x="1925850" y="3716975"/>
              <a:ext cx="81875" cy="78775"/>
            </a:xfrm>
            <a:custGeom>
              <a:avLst/>
              <a:gdLst/>
              <a:ahLst/>
              <a:cxnLst/>
              <a:rect l="l" t="t" r="r" b="b"/>
              <a:pathLst>
                <a:path w="3275" h="3151" extrusionOk="0">
                  <a:moveTo>
                    <a:pt x="1699" y="1"/>
                  </a:moveTo>
                  <a:cubicBezTo>
                    <a:pt x="1063" y="1"/>
                    <a:pt x="489" y="385"/>
                    <a:pt x="243" y="973"/>
                  </a:cubicBezTo>
                  <a:cubicBezTo>
                    <a:pt x="0" y="1561"/>
                    <a:pt x="135" y="2238"/>
                    <a:pt x="586" y="2689"/>
                  </a:cubicBezTo>
                  <a:cubicBezTo>
                    <a:pt x="887" y="2990"/>
                    <a:pt x="1290" y="3151"/>
                    <a:pt x="1699" y="3151"/>
                  </a:cubicBezTo>
                  <a:cubicBezTo>
                    <a:pt x="1903" y="3151"/>
                    <a:pt x="2107" y="3111"/>
                    <a:pt x="2302" y="3030"/>
                  </a:cubicBezTo>
                  <a:cubicBezTo>
                    <a:pt x="2890" y="2786"/>
                    <a:pt x="3274" y="2212"/>
                    <a:pt x="3274" y="1576"/>
                  </a:cubicBezTo>
                  <a:cubicBezTo>
                    <a:pt x="3274" y="705"/>
                    <a:pt x="2570" y="1"/>
                    <a:pt x="16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3"/>
            <p:cNvSpPr/>
            <p:nvPr/>
          </p:nvSpPr>
          <p:spPr>
            <a:xfrm>
              <a:off x="1902700" y="3808825"/>
              <a:ext cx="132150" cy="92800"/>
            </a:xfrm>
            <a:custGeom>
              <a:avLst/>
              <a:gdLst/>
              <a:ahLst/>
              <a:cxnLst/>
              <a:rect l="l" t="t" r="r" b="b"/>
              <a:pathLst>
                <a:path w="5286" h="3712" extrusionOk="0">
                  <a:moveTo>
                    <a:pt x="1065" y="0"/>
                  </a:moveTo>
                  <a:cubicBezTo>
                    <a:pt x="422" y="479"/>
                    <a:pt x="0" y="1238"/>
                    <a:pt x="0" y="2102"/>
                  </a:cubicBezTo>
                  <a:lnTo>
                    <a:pt x="0" y="3712"/>
                  </a:lnTo>
                  <a:lnTo>
                    <a:pt x="5286" y="3712"/>
                  </a:lnTo>
                  <a:lnTo>
                    <a:pt x="5286" y="2102"/>
                  </a:lnTo>
                  <a:cubicBezTo>
                    <a:pt x="5286" y="1238"/>
                    <a:pt x="4830" y="479"/>
                    <a:pt x="4185" y="0"/>
                  </a:cubicBezTo>
                  <a:cubicBezTo>
                    <a:pt x="3725" y="351"/>
                    <a:pt x="3175" y="526"/>
                    <a:pt x="2626" y="526"/>
                  </a:cubicBezTo>
                  <a:cubicBezTo>
                    <a:pt x="2076" y="526"/>
                    <a:pt x="1526" y="351"/>
                    <a:pt x="10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3"/>
            <p:cNvSpPr/>
            <p:nvPr/>
          </p:nvSpPr>
          <p:spPr>
            <a:xfrm>
              <a:off x="2084250" y="3716975"/>
              <a:ext cx="81875" cy="78775"/>
            </a:xfrm>
            <a:custGeom>
              <a:avLst/>
              <a:gdLst/>
              <a:ahLst/>
              <a:cxnLst/>
              <a:rect l="l" t="t" r="r" b="b"/>
              <a:pathLst>
                <a:path w="3275" h="3151" extrusionOk="0">
                  <a:moveTo>
                    <a:pt x="1699" y="1"/>
                  </a:moveTo>
                  <a:cubicBezTo>
                    <a:pt x="1063" y="1"/>
                    <a:pt x="489" y="385"/>
                    <a:pt x="244" y="973"/>
                  </a:cubicBezTo>
                  <a:cubicBezTo>
                    <a:pt x="0" y="1561"/>
                    <a:pt x="136" y="2238"/>
                    <a:pt x="587" y="2689"/>
                  </a:cubicBezTo>
                  <a:cubicBezTo>
                    <a:pt x="887" y="2990"/>
                    <a:pt x="1290" y="3151"/>
                    <a:pt x="1700" y="3151"/>
                  </a:cubicBezTo>
                  <a:cubicBezTo>
                    <a:pt x="1903" y="3151"/>
                    <a:pt x="2108" y="3111"/>
                    <a:pt x="2303" y="3030"/>
                  </a:cubicBezTo>
                  <a:cubicBezTo>
                    <a:pt x="2891" y="2786"/>
                    <a:pt x="3275" y="2212"/>
                    <a:pt x="3275" y="1576"/>
                  </a:cubicBezTo>
                  <a:cubicBezTo>
                    <a:pt x="3275" y="705"/>
                    <a:pt x="2570" y="1"/>
                    <a:pt x="16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3"/>
            <p:cNvSpPr/>
            <p:nvPr/>
          </p:nvSpPr>
          <p:spPr>
            <a:xfrm>
              <a:off x="2061100" y="3808825"/>
              <a:ext cx="131250" cy="92800"/>
            </a:xfrm>
            <a:custGeom>
              <a:avLst/>
              <a:gdLst/>
              <a:ahLst/>
              <a:cxnLst/>
              <a:rect l="l" t="t" r="r" b="b"/>
              <a:pathLst>
                <a:path w="5250" h="3712" extrusionOk="0">
                  <a:moveTo>
                    <a:pt x="1065" y="0"/>
                  </a:moveTo>
                  <a:cubicBezTo>
                    <a:pt x="422" y="479"/>
                    <a:pt x="1" y="1238"/>
                    <a:pt x="1" y="2102"/>
                  </a:cubicBezTo>
                  <a:lnTo>
                    <a:pt x="1" y="3712"/>
                  </a:lnTo>
                  <a:lnTo>
                    <a:pt x="5250" y="3712"/>
                  </a:lnTo>
                  <a:lnTo>
                    <a:pt x="5250" y="2102"/>
                  </a:lnTo>
                  <a:cubicBezTo>
                    <a:pt x="5250" y="1238"/>
                    <a:pt x="4828" y="479"/>
                    <a:pt x="4185" y="0"/>
                  </a:cubicBezTo>
                  <a:cubicBezTo>
                    <a:pt x="3725" y="351"/>
                    <a:pt x="3175" y="526"/>
                    <a:pt x="2626" y="526"/>
                  </a:cubicBezTo>
                  <a:cubicBezTo>
                    <a:pt x="2076" y="526"/>
                    <a:pt x="1526" y="351"/>
                    <a:pt x="10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8" name="Google Shape;678;p33"/>
          <p:cNvSpPr txBox="1">
            <a:spLocks noGrp="1"/>
          </p:cNvSpPr>
          <p:nvPr>
            <p:ph type="title"/>
          </p:nvPr>
        </p:nvSpPr>
        <p:spPr>
          <a:xfrm>
            <a:off x="705150" y="546625"/>
            <a:ext cx="7733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4000" dirty="0">
                <a:solidFill>
                  <a:srgbClr val="FFC000"/>
                </a:solidFill>
                <a:latin typeface="+mj-lt"/>
              </a:rPr>
              <a:t>عناصر الفقرة الجاذبة</a:t>
            </a:r>
            <a:endParaRPr sz="4000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679" name="Google Shape;679;p33"/>
          <p:cNvGrpSpPr/>
          <p:nvPr/>
        </p:nvGrpSpPr>
        <p:grpSpPr>
          <a:xfrm>
            <a:off x="2580887" y="3749284"/>
            <a:ext cx="826635" cy="846989"/>
            <a:chOff x="5401115" y="3852096"/>
            <a:chExt cx="991645" cy="1016062"/>
          </a:xfrm>
        </p:grpSpPr>
        <p:sp>
          <p:nvSpPr>
            <p:cNvPr id="680" name="Google Shape;680;p33"/>
            <p:cNvSpPr/>
            <p:nvPr/>
          </p:nvSpPr>
          <p:spPr>
            <a:xfrm rot="658155">
              <a:off x="5476407" y="3924151"/>
              <a:ext cx="841078" cy="871949"/>
            </a:xfrm>
            <a:custGeom>
              <a:avLst/>
              <a:gdLst/>
              <a:ahLst/>
              <a:cxnLst/>
              <a:rect l="l" t="t" r="r" b="b"/>
              <a:pathLst>
                <a:path w="9808" h="10168" extrusionOk="0">
                  <a:moveTo>
                    <a:pt x="1653" y="0"/>
                  </a:moveTo>
                  <a:cubicBezTo>
                    <a:pt x="1624" y="0"/>
                    <a:pt x="1600" y="22"/>
                    <a:pt x="1597" y="50"/>
                  </a:cubicBezTo>
                  <a:lnTo>
                    <a:pt x="1209" y="3459"/>
                  </a:lnTo>
                  <a:lnTo>
                    <a:pt x="0" y="3312"/>
                  </a:lnTo>
                  <a:lnTo>
                    <a:pt x="71" y="4649"/>
                  </a:lnTo>
                  <a:lnTo>
                    <a:pt x="71" y="4649"/>
                  </a:lnTo>
                  <a:lnTo>
                    <a:pt x="17" y="4644"/>
                  </a:lnTo>
                  <a:lnTo>
                    <a:pt x="52" y="9256"/>
                  </a:lnTo>
                  <a:lnTo>
                    <a:pt x="8786" y="10167"/>
                  </a:lnTo>
                  <a:lnTo>
                    <a:pt x="9807" y="4289"/>
                  </a:lnTo>
                  <a:lnTo>
                    <a:pt x="8873" y="4183"/>
                  </a:lnTo>
                  <a:lnTo>
                    <a:pt x="9139" y="795"/>
                  </a:lnTo>
                  <a:cubicBezTo>
                    <a:pt x="9141" y="765"/>
                    <a:pt x="9120" y="737"/>
                    <a:pt x="9088" y="733"/>
                  </a:cubicBezTo>
                  <a:lnTo>
                    <a:pt x="1660" y="1"/>
                  </a:lnTo>
                  <a:cubicBezTo>
                    <a:pt x="1658" y="0"/>
                    <a:pt x="1655" y="0"/>
                    <a:pt x="1653" y="0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1" name="Google Shape;681;p33"/>
            <p:cNvGrpSpPr/>
            <p:nvPr/>
          </p:nvGrpSpPr>
          <p:grpSpPr>
            <a:xfrm>
              <a:off x="5401115" y="3866096"/>
              <a:ext cx="934042" cy="1002062"/>
              <a:chOff x="5401115" y="3866096"/>
              <a:chExt cx="934042" cy="1002062"/>
            </a:xfrm>
          </p:grpSpPr>
          <p:sp>
            <p:nvSpPr>
              <p:cNvPr id="682" name="Google Shape;682;p33"/>
              <p:cNvSpPr/>
              <p:nvPr/>
            </p:nvSpPr>
            <p:spPr>
              <a:xfrm rot="658155">
                <a:off x="5486712" y="4167487"/>
                <a:ext cx="405618" cy="222189"/>
              </a:xfrm>
              <a:custGeom>
                <a:avLst/>
                <a:gdLst/>
                <a:ahLst/>
                <a:cxnLst/>
                <a:rect l="l" t="t" r="r" b="b"/>
                <a:pathLst>
                  <a:path w="4730" h="2591" extrusionOk="0">
                    <a:moveTo>
                      <a:pt x="0" y="0"/>
                    </a:moveTo>
                    <a:lnTo>
                      <a:pt x="128" y="2424"/>
                    </a:lnTo>
                    <a:lnTo>
                      <a:pt x="4195" y="2590"/>
                    </a:lnTo>
                    <a:lnTo>
                      <a:pt x="4729" y="5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3"/>
              <p:cNvSpPr/>
              <p:nvPr/>
            </p:nvSpPr>
            <p:spPr>
              <a:xfrm rot="658155">
                <a:off x="5575406" y="3932792"/>
                <a:ext cx="700012" cy="632952"/>
              </a:xfrm>
              <a:custGeom>
                <a:avLst/>
                <a:gdLst/>
                <a:ahLst/>
                <a:cxnLst/>
                <a:rect l="l" t="t" r="r" b="b"/>
                <a:pathLst>
                  <a:path w="8163" h="7381" extrusionOk="0">
                    <a:moveTo>
                      <a:pt x="735" y="0"/>
                    </a:moveTo>
                    <a:lnTo>
                      <a:pt x="1" y="6453"/>
                    </a:lnTo>
                    <a:lnTo>
                      <a:pt x="7641" y="7381"/>
                    </a:lnTo>
                    <a:lnTo>
                      <a:pt x="8162" y="732"/>
                    </a:lnTo>
                    <a:lnTo>
                      <a:pt x="7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3"/>
              <p:cNvSpPr/>
              <p:nvPr/>
            </p:nvSpPr>
            <p:spPr>
              <a:xfrm rot="658155">
                <a:off x="5570177" y="3927802"/>
                <a:ext cx="710303" cy="642900"/>
              </a:xfrm>
              <a:custGeom>
                <a:avLst/>
                <a:gdLst/>
                <a:ahLst/>
                <a:cxnLst/>
                <a:rect l="l" t="t" r="r" b="b"/>
                <a:pathLst>
                  <a:path w="8283" h="7497" extrusionOk="0">
                    <a:moveTo>
                      <a:pt x="847" y="120"/>
                    </a:moveTo>
                    <a:lnTo>
                      <a:pt x="8162" y="841"/>
                    </a:lnTo>
                    <a:lnTo>
                      <a:pt x="7651" y="7375"/>
                    </a:lnTo>
                    <a:lnTo>
                      <a:pt x="126" y="6460"/>
                    </a:lnTo>
                    <a:lnTo>
                      <a:pt x="847" y="120"/>
                    </a:lnTo>
                    <a:close/>
                    <a:moveTo>
                      <a:pt x="798" y="1"/>
                    </a:moveTo>
                    <a:cubicBezTo>
                      <a:pt x="768" y="1"/>
                      <a:pt x="743" y="21"/>
                      <a:pt x="741" y="52"/>
                    </a:cubicBezTo>
                    <a:lnTo>
                      <a:pt x="4" y="6505"/>
                    </a:lnTo>
                    <a:cubicBezTo>
                      <a:pt x="0" y="6534"/>
                      <a:pt x="24" y="6562"/>
                      <a:pt x="53" y="6566"/>
                    </a:cubicBezTo>
                    <a:lnTo>
                      <a:pt x="7696" y="7496"/>
                    </a:lnTo>
                    <a:lnTo>
                      <a:pt x="7702" y="7496"/>
                    </a:lnTo>
                    <a:cubicBezTo>
                      <a:pt x="7717" y="7496"/>
                      <a:pt x="7728" y="7492"/>
                      <a:pt x="7738" y="7483"/>
                    </a:cubicBezTo>
                    <a:cubicBezTo>
                      <a:pt x="7751" y="7473"/>
                      <a:pt x="7757" y="7458"/>
                      <a:pt x="7759" y="7443"/>
                    </a:cubicBezTo>
                    <a:lnTo>
                      <a:pt x="8281" y="797"/>
                    </a:lnTo>
                    <a:cubicBezTo>
                      <a:pt x="8283" y="765"/>
                      <a:pt x="8260" y="737"/>
                      <a:pt x="8230" y="735"/>
                    </a:cubicBezTo>
                    <a:lnTo>
                      <a:pt x="802" y="1"/>
                    </a:lnTo>
                    <a:cubicBezTo>
                      <a:pt x="801" y="1"/>
                      <a:pt x="799" y="1"/>
                      <a:pt x="7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3"/>
              <p:cNvSpPr/>
              <p:nvPr/>
            </p:nvSpPr>
            <p:spPr>
              <a:xfrm rot="658155">
                <a:off x="5444437" y="4257208"/>
                <a:ext cx="839620" cy="535964"/>
              </a:xfrm>
              <a:custGeom>
                <a:avLst/>
                <a:gdLst/>
                <a:ahLst/>
                <a:cxnLst/>
                <a:rect l="l" t="t" r="r" b="b"/>
                <a:pathLst>
                  <a:path w="9791" h="6250" extrusionOk="0">
                    <a:moveTo>
                      <a:pt x="6542" y="1"/>
                    </a:moveTo>
                    <a:lnTo>
                      <a:pt x="5825" y="1301"/>
                    </a:lnTo>
                    <a:lnTo>
                      <a:pt x="0" y="726"/>
                    </a:lnTo>
                    <a:lnTo>
                      <a:pt x="35" y="5338"/>
                    </a:lnTo>
                    <a:lnTo>
                      <a:pt x="8769" y="6249"/>
                    </a:lnTo>
                    <a:lnTo>
                      <a:pt x="9790" y="371"/>
                    </a:lnTo>
                    <a:lnTo>
                      <a:pt x="654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3"/>
              <p:cNvSpPr/>
              <p:nvPr/>
            </p:nvSpPr>
            <p:spPr>
              <a:xfrm rot="658155">
                <a:off x="5770150" y="4046415"/>
                <a:ext cx="455441" cy="51024"/>
              </a:xfrm>
              <a:custGeom>
                <a:avLst/>
                <a:gdLst/>
                <a:ahLst/>
                <a:cxnLst/>
                <a:rect l="l" t="t" r="r" b="b"/>
                <a:pathLst>
                  <a:path w="5311" h="595" extrusionOk="0">
                    <a:moveTo>
                      <a:pt x="61" y="1"/>
                    </a:moveTo>
                    <a:cubicBezTo>
                      <a:pt x="33" y="1"/>
                      <a:pt x="7" y="23"/>
                      <a:pt x="3" y="54"/>
                    </a:cubicBezTo>
                    <a:cubicBezTo>
                      <a:pt x="1" y="86"/>
                      <a:pt x="22" y="113"/>
                      <a:pt x="54" y="116"/>
                    </a:cubicBezTo>
                    <a:lnTo>
                      <a:pt x="5228" y="592"/>
                    </a:lnTo>
                    <a:lnTo>
                      <a:pt x="5234" y="592"/>
                    </a:lnTo>
                    <a:lnTo>
                      <a:pt x="5232" y="594"/>
                    </a:lnTo>
                    <a:cubicBezTo>
                      <a:pt x="5307" y="594"/>
                      <a:pt x="5311" y="488"/>
                      <a:pt x="5238" y="480"/>
                    </a:cubicBezTo>
                    <a:lnTo>
                      <a:pt x="65" y="1"/>
                    </a:lnTo>
                    <a:cubicBezTo>
                      <a:pt x="64" y="1"/>
                      <a:pt x="62" y="1"/>
                      <a:pt x="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3"/>
              <p:cNvSpPr/>
              <p:nvPr/>
            </p:nvSpPr>
            <p:spPr>
              <a:xfrm rot="658155">
                <a:off x="5735958" y="4140306"/>
                <a:ext cx="452268" cy="53511"/>
              </a:xfrm>
              <a:custGeom>
                <a:avLst/>
                <a:gdLst/>
                <a:ahLst/>
                <a:cxnLst/>
                <a:rect l="l" t="t" r="r" b="b"/>
                <a:pathLst>
                  <a:path w="5274" h="624" extrusionOk="0">
                    <a:moveTo>
                      <a:pt x="60" y="0"/>
                    </a:moveTo>
                    <a:cubicBezTo>
                      <a:pt x="32" y="0"/>
                      <a:pt x="6" y="23"/>
                      <a:pt x="2" y="53"/>
                    </a:cubicBezTo>
                    <a:cubicBezTo>
                      <a:pt x="0" y="83"/>
                      <a:pt x="21" y="111"/>
                      <a:pt x="53" y="115"/>
                    </a:cubicBezTo>
                    <a:lnTo>
                      <a:pt x="5191" y="622"/>
                    </a:lnTo>
                    <a:lnTo>
                      <a:pt x="5195" y="622"/>
                    </a:lnTo>
                    <a:lnTo>
                      <a:pt x="5195" y="624"/>
                    </a:lnTo>
                    <a:cubicBezTo>
                      <a:pt x="5269" y="624"/>
                      <a:pt x="5274" y="515"/>
                      <a:pt x="5201" y="509"/>
                    </a:cubicBezTo>
                    <a:lnTo>
                      <a:pt x="64" y="0"/>
                    </a:lnTo>
                    <a:cubicBezTo>
                      <a:pt x="63" y="0"/>
                      <a:pt x="61" y="0"/>
                      <a:pt x="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3"/>
              <p:cNvSpPr/>
              <p:nvPr/>
            </p:nvSpPr>
            <p:spPr>
              <a:xfrm rot="658155">
                <a:off x="5717242" y="4217771"/>
                <a:ext cx="299025" cy="38246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446" extrusionOk="0">
                    <a:moveTo>
                      <a:pt x="62" y="0"/>
                    </a:moveTo>
                    <a:cubicBezTo>
                      <a:pt x="32" y="0"/>
                      <a:pt x="7" y="23"/>
                      <a:pt x="3" y="52"/>
                    </a:cubicBezTo>
                    <a:cubicBezTo>
                      <a:pt x="1" y="83"/>
                      <a:pt x="24" y="111"/>
                      <a:pt x="56" y="115"/>
                    </a:cubicBezTo>
                    <a:lnTo>
                      <a:pt x="3401" y="445"/>
                    </a:lnTo>
                    <a:lnTo>
                      <a:pt x="3408" y="445"/>
                    </a:lnTo>
                    <a:cubicBezTo>
                      <a:pt x="3480" y="445"/>
                      <a:pt x="3486" y="339"/>
                      <a:pt x="3414" y="332"/>
                    </a:cubicBezTo>
                    <a:lnTo>
                      <a:pt x="66" y="0"/>
                    </a:lnTo>
                    <a:cubicBezTo>
                      <a:pt x="65" y="0"/>
                      <a:pt x="64" y="0"/>
                      <a:pt x="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3"/>
              <p:cNvSpPr/>
              <p:nvPr/>
            </p:nvSpPr>
            <p:spPr>
              <a:xfrm rot="658155">
                <a:off x="5792950" y="4676917"/>
                <a:ext cx="63029" cy="21439"/>
              </a:xfrm>
              <a:custGeom>
                <a:avLst/>
                <a:gdLst/>
                <a:ahLst/>
                <a:cxnLst/>
                <a:rect l="l" t="t" r="r" b="b"/>
                <a:pathLst>
                  <a:path w="735" h="250" extrusionOk="0">
                    <a:moveTo>
                      <a:pt x="329" y="0"/>
                    </a:moveTo>
                    <a:cubicBezTo>
                      <a:pt x="202" y="0"/>
                      <a:pt x="91" y="24"/>
                      <a:pt x="66" y="28"/>
                    </a:cubicBezTo>
                    <a:cubicBezTo>
                      <a:pt x="0" y="47"/>
                      <a:pt x="17" y="142"/>
                      <a:pt x="80" y="142"/>
                    </a:cubicBezTo>
                    <a:cubicBezTo>
                      <a:pt x="84" y="142"/>
                      <a:pt x="88" y="142"/>
                      <a:pt x="92" y="141"/>
                    </a:cubicBezTo>
                    <a:cubicBezTo>
                      <a:pt x="144" y="129"/>
                      <a:pt x="236" y="115"/>
                      <a:pt x="330" y="115"/>
                    </a:cubicBezTo>
                    <a:cubicBezTo>
                      <a:pt x="450" y="115"/>
                      <a:pt x="574" y="138"/>
                      <a:pt x="620" y="220"/>
                    </a:cubicBezTo>
                    <a:cubicBezTo>
                      <a:pt x="628" y="239"/>
                      <a:pt x="647" y="250"/>
                      <a:pt x="669" y="250"/>
                    </a:cubicBezTo>
                    <a:cubicBezTo>
                      <a:pt x="679" y="250"/>
                      <a:pt x="688" y="248"/>
                      <a:pt x="696" y="241"/>
                    </a:cubicBezTo>
                    <a:cubicBezTo>
                      <a:pt x="724" y="226"/>
                      <a:pt x="735" y="192"/>
                      <a:pt x="720" y="165"/>
                    </a:cubicBezTo>
                    <a:cubicBezTo>
                      <a:pt x="646" y="32"/>
                      <a:pt x="477" y="0"/>
                      <a:pt x="3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3"/>
              <p:cNvSpPr/>
              <p:nvPr/>
            </p:nvSpPr>
            <p:spPr>
              <a:xfrm rot="658155">
                <a:off x="5878642" y="4714233"/>
                <a:ext cx="62172" cy="21524"/>
              </a:xfrm>
              <a:custGeom>
                <a:avLst/>
                <a:gdLst/>
                <a:ahLst/>
                <a:cxnLst/>
                <a:rect l="l" t="t" r="r" b="b"/>
                <a:pathLst>
                  <a:path w="725" h="251" extrusionOk="0">
                    <a:moveTo>
                      <a:pt x="316" y="1"/>
                    </a:moveTo>
                    <a:cubicBezTo>
                      <a:pt x="189" y="1"/>
                      <a:pt x="76" y="25"/>
                      <a:pt x="52" y="31"/>
                    </a:cubicBezTo>
                    <a:cubicBezTo>
                      <a:pt x="20" y="37"/>
                      <a:pt x="1" y="67"/>
                      <a:pt x="7" y="99"/>
                    </a:cubicBezTo>
                    <a:cubicBezTo>
                      <a:pt x="14" y="125"/>
                      <a:pt x="38" y="143"/>
                      <a:pt x="65" y="143"/>
                    </a:cubicBezTo>
                    <a:cubicBezTo>
                      <a:pt x="69" y="143"/>
                      <a:pt x="73" y="142"/>
                      <a:pt x="77" y="142"/>
                    </a:cubicBezTo>
                    <a:cubicBezTo>
                      <a:pt x="129" y="130"/>
                      <a:pt x="219" y="116"/>
                      <a:pt x="312" y="116"/>
                    </a:cubicBezTo>
                    <a:cubicBezTo>
                      <a:pt x="433" y="116"/>
                      <a:pt x="558" y="139"/>
                      <a:pt x="603" y="220"/>
                    </a:cubicBezTo>
                    <a:cubicBezTo>
                      <a:pt x="613" y="239"/>
                      <a:pt x="633" y="250"/>
                      <a:pt x="654" y="250"/>
                    </a:cubicBezTo>
                    <a:cubicBezTo>
                      <a:pt x="696" y="250"/>
                      <a:pt x="724" y="203"/>
                      <a:pt x="703" y="165"/>
                    </a:cubicBezTo>
                    <a:cubicBezTo>
                      <a:pt x="631" y="33"/>
                      <a:pt x="463" y="1"/>
                      <a:pt x="31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3"/>
              <p:cNvSpPr/>
              <p:nvPr/>
            </p:nvSpPr>
            <p:spPr>
              <a:xfrm rot="658155">
                <a:off x="5959736" y="4694785"/>
                <a:ext cx="63458" cy="2143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250" extrusionOk="0">
                    <a:moveTo>
                      <a:pt x="331" y="1"/>
                    </a:moveTo>
                    <a:cubicBezTo>
                      <a:pt x="204" y="1"/>
                      <a:pt x="91" y="25"/>
                      <a:pt x="67" y="31"/>
                    </a:cubicBezTo>
                    <a:cubicBezTo>
                      <a:pt x="1" y="47"/>
                      <a:pt x="18" y="142"/>
                      <a:pt x="81" y="142"/>
                    </a:cubicBezTo>
                    <a:cubicBezTo>
                      <a:pt x="84" y="142"/>
                      <a:pt x="88" y="142"/>
                      <a:pt x="92" y="141"/>
                    </a:cubicBezTo>
                    <a:cubicBezTo>
                      <a:pt x="144" y="129"/>
                      <a:pt x="236" y="115"/>
                      <a:pt x="330" y="115"/>
                    </a:cubicBezTo>
                    <a:cubicBezTo>
                      <a:pt x="450" y="115"/>
                      <a:pt x="574" y="138"/>
                      <a:pt x="618" y="220"/>
                    </a:cubicBezTo>
                    <a:cubicBezTo>
                      <a:pt x="629" y="239"/>
                      <a:pt x="648" y="250"/>
                      <a:pt x="669" y="250"/>
                    </a:cubicBezTo>
                    <a:cubicBezTo>
                      <a:pt x="712" y="250"/>
                      <a:pt x="739" y="203"/>
                      <a:pt x="720" y="165"/>
                    </a:cubicBezTo>
                    <a:cubicBezTo>
                      <a:pt x="647" y="33"/>
                      <a:pt x="479" y="1"/>
                      <a:pt x="33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3"/>
              <p:cNvSpPr/>
              <p:nvPr/>
            </p:nvSpPr>
            <p:spPr>
              <a:xfrm rot="658155">
                <a:off x="5973931" y="4744078"/>
                <a:ext cx="63287" cy="2152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51" extrusionOk="0">
                    <a:moveTo>
                      <a:pt x="330" y="1"/>
                    </a:moveTo>
                    <a:cubicBezTo>
                      <a:pt x="204" y="1"/>
                      <a:pt x="94" y="24"/>
                      <a:pt x="69" y="30"/>
                    </a:cubicBezTo>
                    <a:cubicBezTo>
                      <a:pt x="1" y="45"/>
                      <a:pt x="19" y="142"/>
                      <a:pt x="81" y="142"/>
                    </a:cubicBezTo>
                    <a:cubicBezTo>
                      <a:pt x="86" y="142"/>
                      <a:pt x="91" y="142"/>
                      <a:pt x="97" y="140"/>
                    </a:cubicBezTo>
                    <a:cubicBezTo>
                      <a:pt x="149" y="129"/>
                      <a:pt x="239" y="116"/>
                      <a:pt x="331" y="116"/>
                    </a:cubicBezTo>
                    <a:cubicBezTo>
                      <a:pt x="452" y="116"/>
                      <a:pt x="577" y="139"/>
                      <a:pt x="623" y="221"/>
                    </a:cubicBezTo>
                    <a:cubicBezTo>
                      <a:pt x="633" y="238"/>
                      <a:pt x="652" y="251"/>
                      <a:pt x="674" y="251"/>
                    </a:cubicBezTo>
                    <a:cubicBezTo>
                      <a:pt x="682" y="251"/>
                      <a:pt x="691" y="247"/>
                      <a:pt x="699" y="242"/>
                    </a:cubicBezTo>
                    <a:cubicBezTo>
                      <a:pt x="727" y="228"/>
                      <a:pt x="738" y="193"/>
                      <a:pt x="721" y="166"/>
                    </a:cubicBezTo>
                    <a:cubicBezTo>
                      <a:pt x="648" y="33"/>
                      <a:pt x="478" y="1"/>
                      <a:pt x="3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3"/>
              <p:cNvSpPr/>
              <p:nvPr/>
            </p:nvSpPr>
            <p:spPr>
              <a:xfrm rot="658155">
                <a:off x="5864799" y="4658592"/>
                <a:ext cx="63715" cy="21610"/>
              </a:xfrm>
              <a:custGeom>
                <a:avLst/>
                <a:gdLst/>
                <a:ahLst/>
                <a:cxnLst/>
                <a:rect l="l" t="t" r="r" b="b"/>
                <a:pathLst>
                  <a:path w="743" h="252" extrusionOk="0">
                    <a:moveTo>
                      <a:pt x="334" y="0"/>
                    </a:moveTo>
                    <a:cubicBezTo>
                      <a:pt x="207" y="0"/>
                      <a:pt x="94" y="24"/>
                      <a:pt x="70" y="30"/>
                    </a:cubicBezTo>
                    <a:cubicBezTo>
                      <a:pt x="1" y="46"/>
                      <a:pt x="18" y="143"/>
                      <a:pt x="80" y="143"/>
                    </a:cubicBezTo>
                    <a:cubicBezTo>
                      <a:pt x="85" y="143"/>
                      <a:pt x="90" y="142"/>
                      <a:pt x="95" y="141"/>
                    </a:cubicBezTo>
                    <a:cubicBezTo>
                      <a:pt x="147" y="130"/>
                      <a:pt x="237" y="116"/>
                      <a:pt x="330" y="116"/>
                    </a:cubicBezTo>
                    <a:cubicBezTo>
                      <a:pt x="451" y="116"/>
                      <a:pt x="576" y="140"/>
                      <a:pt x="621" y="222"/>
                    </a:cubicBezTo>
                    <a:cubicBezTo>
                      <a:pt x="632" y="239"/>
                      <a:pt x="651" y="252"/>
                      <a:pt x="672" y="252"/>
                    </a:cubicBezTo>
                    <a:lnTo>
                      <a:pt x="672" y="249"/>
                    </a:lnTo>
                    <a:cubicBezTo>
                      <a:pt x="715" y="249"/>
                      <a:pt x="742" y="203"/>
                      <a:pt x="723" y="164"/>
                    </a:cubicBezTo>
                    <a:cubicBezTo>
                      <a:pt x="650" y="33"/>
                      <a:pt x="482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94" name="Google Shape;694;p33"/>
          <p:cNvSpPr/>
          <p:nvPr/>
        </p:nvSpPr>
        <p:spPr>
          <a:xfrm>
            <a:off x="5409988" y="4266837"/>
            <a:ext cx="305874" cy="282244"/>
          </a:xfrm>
          <a:custGeom>
            <a:avLst/>
            <a:gdLst/>
            <a:ahLst/>
            <a:cxnLst/>
            <a:rect l="l" t="t" r="r" b="b"/>
            <a:pathLst>
              <a:path w="1850" h="1707" extrusionOk="0">
                <a:moveTo>
                  <a:pt x="392" y="224"/>
                </a:moveTo>
                <a:lnTo>
                  <a:pt x="392" y="224"/>
                </a:lnTo>
                <a:cubicBezTo>
                  <a:pt x="511" y="262"/>
                  <a:pt x="626" y="311"/>
                  <a:pt x="737" y="368"/>
                </a:cubicBezTo>
                <a:cubicBezTo>
                  <a:pt x="669" y="422"/>
                  <a:pt x="594" y="481"/>
                  <a:pt x="513" y="543"/>
                </a:cubicBezTo>
                <a:cubicBezTo>
                  <a:pt x="415" y="345"/>
                  <a:pt x="394" y="258"/>
                  <a:pt x="392" y="224"/>
                </a:cubicBezTo>
                <a:close/>
                <a:moveTo>
                  <a:pt x="1333" y="119"/>
                </a:moveTo>
                <a:lnTo>
                  <a:pt x="1333" y="119"/>
                </a:lnTo>
                <a:cubicBezTo>
                  <a:pt x="1335" y="198"/>
                  <a:pt x="1326" y="358"/>
                  <a:pt x="1309" y="547"/>
                </a:cubicBezTo>
                <a:cubicBezTo>
                  <a:pt x="1196" y="479"/>
                  <a:pt x="1075" y="413"/>
                  <a:pt x="954" y="349"/>
                </a:cubicBezTo>
                <a:cubicBezTo>
                  <a:pt x="1194" y="177"/>
                  <a:pt x="1292" y="130"/>
                  <a:pt x="1333" y="119"/>
                </a:cubicBezTo>
                <a:close/>
                <a:moveTo>
                  <a:pt x="1407" y="739"/>
                </a:moveTo>
                <a:cubicBezTo>
                  <a:pt x="1616" y="871"/>
                  <a:pt x="1692" y="943"/>
                  <a:pt x="1718" y="975"/>
                </a:cubicBezTo>
                <a:cubicBezTo>
                  <a:pt x="1671" y="988"/>
                  <a:pt x="1569" y="1003"/>
                  <a:pt x="1375" y="1015"/>
                </a:cubicBezTo>
                <a:cubicBezTo>
                  <a:pt x="1386" y="926"/>
                  <a:pt x="1397" y="834"/>
                  <a:pt x="1407" y="739"/>
                </a:cubicBezTo>
                <a:close/>
                <a:moveTo>
                  <a:pt x="477" y="719"/>
                </a:moveTo>
                <a:cubicBezTo>
                  <a:pt x="528" y="815"/>
                  <a:pt x="586" y="920"/>
                  <a:pt x="650" y="1026"/>
                </a:cubicBezTo>
                <a:cubicBezTo>
                  <a:pt x="379" y="1020"/>
                  <a:pt x="228" y="1000"/>
                  <a:pt x="158" y="985"/>
                </a:cubicBezTo>
                <a:cubicBezTo>
                  <a:pt x="222" y="932"/>
                  <a:pt x="339" y="830"/>
                  <a:pt x="477" y="719"/>
                </a:cubicBezTo>
                <a:close/>
                <a:moveTo>
                  <a:pt x="852" y="424"/>
                </a:moveTo>
                <a:cubicBezTo>
                  <a:pt x="1003" y="502"/>
                  <a:pt x="1160" y="590"/>
                  <a:pt x="1299" y="673"/>
                </a:cubicBezTo>
                <a:cubicBezTo>
                  <a:pt x="1288" y="792"/>
                  <a:pt x="1273" y="911"/>
                  <a:pt x="1258" y="1020"/>
                </a:cubicBezTo>
                <a:cubicBezTo>
                  <a:pt x="1144" y="1026"/>
                  <a:pt x="1022" y="1029"/>
                  <a:pt x="899" y="1029"/>
                </a:cubicBezTo>
                <a:cubicBezTo>
                  <a:pt x="861" y="1029"/>
                  <a:pt x="823" y="1029"/>
                  <a:pt x="786" y="1028"/>
                </a:cubicBezTo>
                <a:cubicBezTo>
                  <a:pt x="703" y="894"/>
                  <a:pt x="628" y="762"/>
                  <a:pt x="567" y="645"/>
                </a:cubicBezTo>
                <a:cubicBezTo>
                  <a:pt x="671" y="564"/>
                  <a:pt x="767" y="490"/>
                  <a:pt x="852" y="424"/>
                </a:cubicBezTo>
                <a:close/>
                <a:moveTo>
                  <a:pt x="1243" y="1134"/>
                </a:moveTo>
                <a:cubicBezTo>
                  <a:pt x="1203" y="1405"/>
                  <a:pt x="1171" y="1520"/>
                  <a:pt x="1152" y="1569"/>
                </a:cubicBezTo>
                <a:cubicBezTo>
                  <a:pt x="1045" y="1432"/>
                  <a:pt x="945" y="1290"/>
                  <a:pt x="856" y="1143"/>
                </a:cubicBezTo>
                <a:cubicBezTo>
                  <a:pt x="988" y="1143"/>
                  <a:pt x="1120" y="1141"/>
                  <a:pt x="1243" y="1134"/>
                </a:cubicBezTo>
                <a:close/>
                <a:moveTo>
                  <a:pt x="1358" y="0"/>
                </a:moveTo>
                <a:cubicBezTo>
                  <a:pt x="1357" y="0"/>
                  <a:pt x="1355" y="0"/>
                  <a:pt x="1354" y="0"/>
                </a:cubicBezTo>
                <a:cubicBezTo>
                  <a:pt x="1299" y="0"/>
                  <a:pt x="1190" y="34"/>
                  <a:pt x="841" y="290"/>
                </a:cubicBezTo>
                <a:cubicBezTo>
                  <a:pt x="709" y="224"/>
                  <a:pt x="503" y="128"/>
                  <a:pt x="396" y="107"/>
                </a:cubicBezTo>
                <a:cubicBezTo>
                  <a:pt x="388" y="104"/>
                  <a:pt x="379" y="103"/>
                  <a:pt x="370" y="103"/>
                </a:cubicBezTo>
                <a:cubicBezTo>
                  <a:pt x="339" y="103"/>
                  <a:pt x="309" y="118"/>
                  <a:pt x="292" y="147"/>
                </a:cubicBezTo>
                <a:cubicBezTo>
                  <a:pt x="264" y="194"/>
                  <a:pt x="258" y="287"/>
                  <a:pt x="424" y="615"/>
                </a:cubicBezTo>
                <a:cubicBezTo>
                  <a:pt x="207" y="792"/>
                  <a:pt x="35" y="939"/>
                  <a:pt x="28" y="945"/>
                </a:cubicBezTo>
                <a:cubicBezTo>
                  <a:pt x="7" y="966"/>
                  <a:pt x="0" y="998"/>
                  <a:pt x="13" y="1026"/>
                </a:cubicBezTo>
                <a:cubicBezTo>
                  <a:pt x="30" y="1062"/>
                  <a:pt x="58" y="1130"/>
                  <a:pt x="722" y="1141"/>
                </a:cubicBezTo>
                <a:cubicBezTo>
                  <a:pt x="803" y="1271"/>
                  <a:pt x="1048" y="1660"/>
                  <a:pt x="1131" y="1698"/>
                </a:cubicBezTo>
                <a:cubicBezTo>
                  <a:pt x="1139" y="1703"/>
                  <a:pt x="1150" y="1705"/>
                  <a:pt x="1160" y="1707"/>
                </a:cubicBezTo>
                <a:lnTo>
                  <a:pt x="1162" y="1705"/>
                </a:lnTo>
                <a:cubicBezTo>
                  <a:pt x="1214" y="1705"/>
                  <a:pt x="1277" y="1705"/>
                  <a:pt x="1360" y="1128"/>
                </a:cubicBezTo>
                <a:cubicBezTo>
                  <a:pt x="1739" y="1107"/>
                  <a:pt x="1795" y="1071"/>
                  <a:pt x="1812" y="1058"/>
                </a:cubicBezTo>
                <a:cubicBezTo>
                  <a:pt x="1835" y="1043"/>
                  <a:pt x="1850" y="1015"/>
                  <a:pt x="1848" y="988"/>
                </a:cubicBezTo>
                <a:cubicBezTo>
                  <a:pt x="1848" y="951"/>
                  <a:pt x="1846" y="875"/>
                  <a:pt x="1420" y="611"/>
                </a:cubicBezTo>
                <a:cubicBezTo>
                  <a:pt x="1439" y="409"/>
                  <a:pt x="1454" y="173"/>
                  <a:pt x="1448" y="81"/>
                </a:cubicBezTo>
                <a:cubicBezTo>
                  <a:pt x="1443" y="36"/>
                  <a:pt x="1405" y="0"/>
                  <a:pt x="13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33"/>
          <p:cNvSpPr/>
          <p:nvPr/>
        </p:nvSpPr>
        <p:spPr>
          <a:xfrm>
            <a:off x="6413263" y="4434288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3"/>
          <p:cNvSpPr/>
          <p:nvPr/>
        </p:nvSpPr>
        <p:spPr>
          <a:xfrm>
            <a:off x="890103" y="832233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3"/>
          <p:cNvSpPr/>
          <p:nvPr/>
        </p:nvSpPr>
        <p:spPr>
          <a:xfrm>
            <a:off x="8293463" y="1228363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796F2D4-3923-821A-AFA1-B749B7D4C2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247951"/>
              </p:ext>
            </p:extLst>
          </p:nvPr>
        </p:nvGraphicFramePr>
        <p:xfrm>
          <a:off x="2062639" y="1493665"/>
          <a:ext cx="5119186" cy="3267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15730-BA6B-878E-8F29-89040940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722" y="1140397"/>
            <a:ext cx="5503800" cy="447900"/>
          </a:xfrm>
        </p:spPr>
        <p:txBody>
          <a:bodyPr/>
          <a:lstStyle/>
          <a:p>
            <a:r>
              <a:rPr lang="ar-JO" sz="4000" dirty="0">
                <a:latin typeface="+mj-lt"/>
              </a:rPr>
              <a:t>قصـــــة أحمــــق القـــريــة</a:t>
            </a:r>
            <a:endParaRPr lang="en-US" sz="4000" dirty="0">
              <a:latin typeface="+mj-lt"/>
            </a:endParaRPr>
          </a:p>
        </p:txBody>
      </p:sp>
      <p:pic>
        <p:nvPicPr>
          <p:cNvPr id="5" name="Picture 4" descr="A red and white target with a blue arrow&#10;&#10;Description automatically generated">
            <a:extLst>
              <a:ext uri="{FF2B5EF4-FFF2-40B4-BE49-F238E27FC236}">
                <a16:creationId xmlns:a16="http://schemas.microsoft.com/office/drawing/2014/main" id="{AADC401D-EE84-EA3B-A3F6-43259657D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1588297"/>
            <a:ext cx="61722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09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B30B8-8CEB-1936-55C6-0DD5D8F2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sz="4000" dirty="0">
                <a:solidFill>
                  <a:schemeClr val="bg1">
                    <a:lumMod val="75000"/>
                  </a:schemeClr>
                </a:solidFill>
              </a:rPr>
              <a:t>خلونا نجرب</a:t>
            </a:r>
            <a:endParaRPr lang="en-US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B18D01B-0988-E291-5726-C5FE160546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8723827"/>
              </p:ext>
            </p:extLst>
          </p:nvPr>
        </p:nvGraphicFramePr>
        <p:xfrm>
          <a:off x="2493054" y="1740513"/>
          <a:ext cx="4157892" cy="2686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536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4" name="Google Shape;1274;p43"/>
          <p:cNvGrpSpPr/>
          <p:nvPr/>
        </p:nvGrpSpPr>
        <p:grpSpPr>
          <a:xfrm flipH="1">
            <a:off x="2498938" y="681438"/>
            <a:ext cx="6367565" cy="3780612"/>
            <a:chOff x="349200" y="152800"/>
            <a:chExt cx="6707643" cy="3295800"/>
          </a:xfrm>
        </p:grpSpPr>
        <p:sp>
          <p:nvSpPr>
            <p:cNvPr id="1275" name="Google Shape;1275;p43"/>
            <p:cNvSpPr/>
            <p:nvPr/>
          </p:nvSpPr>
          <p:spPr>
            <a:xfrm flipH="1">
              <a:off x="349200" y="152800"/>
              <a:ext cx="6482400" cy="3295800"/>
            </a:xfrm>
            <a:prstGeom prst="wedgeEllipseCallout">
              <a:avLst>
                <a:gd name="adj1" fmla="val -60299"/>
                <a:gd name="adj2" fmla="val 12698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3"/>
            <p:cNvSpPr/>
            <p:nvPr/>
          </p:nvSpPr>
          <p:spPr>
            <a:xfrm rot="-428780">
              <a:off x="453436" y="1782586"/>
              <a:ext cx="541983" cy="978944"/>
            </a:xfrm>
            <a:custGeom>
              <a:avLst/>
              <a:gdLst/>
              <a:ahLst/>
              <a:cxnLst/>
              <a:rect l="l" t="t" r="r" b="b"/>
              <a:pathLst>
                <a:path w="21680" h="39159" extrusionOk="0">
                  <a:moveTo>
                    <a:pt x="2100" y="0"/>
                  </a:moveTo>
                  <a:cubicBezTo>
                    <a:pt x="-5989" y="12147"/>
                    <a:pt x="11361" y="28840"/>
                    <a:pt x="21680" y="39159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7" name="Google Shape;1277;p43"/>
            <p:cNvSpPr/>
            <p:nvPr/>
          </p:nvSpPr>
          <p:spPr>
            <a:xfrm rot="-585784">
              <a:off x="6726474" y="1636248"/>
              <a:ext cx="259473" cy="457098"/>
            </a:xfrm>
            <a:custGeom>
              <a:avLst/>
              <a:gdLst/>
              <a:ahLst/>
              <a:cxnLst/>
              <a:rect l="l" t="t" r="r" b="b"/>
              <a:pathLst>
                <a:path w="10520" h="17826" extrusionOk="0">
                  <a:moveTo>
                    <a:pt x="4091" y="0"/>
                  </a:moveTo>
                  <a:lnTo>
                    <a:pt x="0" y="6721"/>
                  </a:lnTo>
                  <a:lnTo>
                    <a:pt x="10520" y="17826"/>
                  </a:lnTo>
                </a:path>
              </a:pathLst>
            </a:custGeom>
            <a:noFill/>
            <a:ln w="2857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8" name="Google Shape;1278;p43"/>
            <p:cNvSpPr/>
            <p:nvPr/>
          </p:nvSpPr>
          <p:spPr>
            <a:xfrm rot="-585784">
              <a:off x="6898430" y="2008068"/>
              <a:ext cx="129736" cy="127390"/>
            </a:xfrm>
            <a:custGeom>
              <a:avLst/>
              <a:gdLst/>
              <a:ahLst/>
              <a:cxnLst/>
              <a:rect l="l" t="t" r="r" b="b"/>
              <a:pathLst>
                <a:path w="5260" h="4968" extrusionOk="0">
                  <a:moveTo>
                    <a:pt x="0" y="0"/>
                  </a:moveTo>
                  <a:cubicBezTo>
                    <a:pt x="1705" y="1706"/>
                    <a:pt x="3555" y="3263"/>
                    <a:pt x="5260" y="4968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9" name="Google Shape;1279;p43"/>
            <p:cNvSpPr/>
            <p:nvPr/>
          </p:nvSpPr>
          <p:spPr>
            <a:xfrm>
              <a:off x="5529075" y="548850"/>
              <a:ext cx="901200" cy="636925"/>
            </a:xfrm>
            <a:custGeom>
              <a:avLst/>
              <a:gdLst/>
              <a:ahLst/>
              <a:cxnLst/>
              <a:rect l="l" t="t" r="r" b="b"/>
              <a:pathLst>
                <a:path w="36048" h="25477" extrusionOk="0">
                  <a:moveTo>
                    <a:pt x="0" y="0"/>
                  </a:moveTo>
                  <a:cubicBezTo>
                    <a:pt x="7841" y="3136"/>
                    <a:pt x="16280" y="5706"/>
                    <a:pt x="22767" y="11112"/>
                  </a:cubicBezTo>
                  <a:cubicBezTo>
                    <a:pt x="27777" y="15287"/>
                    <a:pt x="31437" y="20866"/>
                    <a:pt x="36048" y="25477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0" name="Google Shape;1280;p43"/>
            <p:cNvSpPr/>
            <p:nvPr/>
          </p:nvSpPr>
          <p:spPr>
            <a:xfrm rot="-1864311">
              <a:off x="5461325" y="562398"/>
              <a:ext cx="128747" cy="135522"/>
            </a:xfrm>
            <a:custGeom>
              <a:avLst/>
              <a:gdLst/>
              <a:ahLst/>
              <a:cxnLst/>
              <a:rect l="l" t="t" r="r" b="b"/>
              <a:pathLst>
                <a:path w="5150" h="5421" extrusionOk="0">
                  <a:moveTo>
                    <a:pt x="0" y="0"/>
                  </a:moveTo>
                  <a:cubicBezTo>
                    <a:pt x="1947" y="1556"/>
                    <a:pt x="3593" y="3475"/>
                    <a:pt x="5150" y="5421"/>
                  </a:cubicBezTo>
                </a:path>
              </a:pathLst>
            </a:custGeom>
            <a:noFill/>
            <a:ln w="28575" cap="rnd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81" name="Google Shape;1281;p43"/>
          <p:cNvSpPr txBox="1">
            <a:spLocks noGrp="1"/>
          </p:cNvSpPr>
          <p:nvPr>
            <p:ph type="title"/>
          </p:nvPr>
        </p:nvSpPr>
        <p:spPr>
          <a:xfrm>
            <a:off x="3139725" y="1217000"/>
            <a:ext cx="5303400" cy="27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dirty="0"/>
              <a:t>يعطيكم العافية</a:t>
            </a:r>
            <a:endParaRPr dirty="0"/>
          </a:p>
        </p:txBody>
      </p:sp>
      <p:grpSp>
        <p:nvGrpSpPr>
          <p:cNvPr id="1282" name="Google Shape;1282;p43"/>
          <p:cNvGrpSpPr/>
          <p:nvPr/>
        </p:nvGrpSpPr>
        <p:grpSpPr>
          <a:xfrm rot="-143754">
            <a:off x="440065" y="2635176"/>
            <a:ext cx="2349783" cy="2018754"/>
            <a:chOff x="-69300" y="2909650"/>
            <a:chExt cx="2279128" cy="1958052"/>
          </a:xfrm>
        </p:grpSpPr>
        <p:sp>
          <p:nvSpPr>
            <p:cNvPr id="1283" name="Google Shape;1283;p43"/>
            <p:cNvSpPr/>
            <p:nvPr/>
          </p:nvSpPr>
          <p:spPr>
            <a:xfrm>
              <a:off x="-58468" y="2909650"/>
              <a:ext cx="2257475" cy="1958052"/>
            </a:xfrm>
            <a:custGeom>
              <a:avLst/>
              <a:gdLst/>
              <a:ahLst/>
              <a:cxnLst/>
              <a:rect l="l" t="t" r="r" b="b"/>
              <a:pathLst>
                <a:path w="22000" h="19082" extrusionOk="0">
                  <a:moveTo>
                    <a:pt x="10327" y="0"/>
                  </a:moveTo>
                  <a:cubicBezTo>
                    <a:pt x="9836" y="0"/>
                    <a:pt x="9511" y="83"/>
                    <a:pt x="9511" y="83"/>
                  </a:cubicBezTo>
                  <a:cubicBezTo>
                    <a:pt x="5955" y="398"/>
                    <a:pt x="5399" y="3242"/>
                    <a:pt x="5740" y="4910"/>
                  </a:cubicBezTo>
                  <a:cubicBezTo>
                    <a:pt x="5511" y="4737"/>
                    <a:pt x="5173" y="4543"/>
                    <a:pt x="4817" y="4543"/>
                  </a:cubicBezTo>
                  <a:cubicBezTo>
                    <a:pt x="4664" y="4543"/>
                    <a:pt x="4507" y="4579"/>
                    <a:pt x="4354" y="4667"/>
                  </a:cubicBezTo>
                  <a:cubicBezTo>
                    <a:pt x="3608" y="5099"/>
                    <a:pt x="3431" y="6500"/>
                    <a:pt x="2909" y="6500"/>
                  </a:cubicBezTo>
                  <a:cubicBezTo>
                    <a:pt x="2873" y="6500"/>
                    <a:pt x="2835" y="6493"/>
                    <a:pt x="2794" y="6479"/>
                  </a:cubicBezTo>
                  <a:cubicBezTo>
                    <a:pt x="2232" y="6277"/>
                    <a:pt x="2371" y="5646"/>
                    <a:pt x="2212" y="5646"/>
                  </a:cubicBezTo>
                  <a:cubicBezTo>
                    <a:pt x="2197" y="5646"/>
                    <a:pt x="2178" y="5652"/>
                    <a:pt x="2156" y="5666"/>
                  </a:cubicBezTo>
                  <a:cubicBezTo>
                    <a:pt x="1907" y="5812"/>
                    <a:pt x="221" y="7330"/>
                    <a:pt x="2565" y="8654"/>
                  </a:cubicBezTo>
                  <a:cubicBezTo>
                    <a:pt x="3039" y="8922"/>
                    <a:pt x="3485" y="9034"/>
                    <a:pt x="3895" y="9034"/>
                  </a:cubicBezTo>
                  <a:cubicBezTo>
                    <a:pt x="5584" y="9034"/>
                    <a:pt x="6662" y="7125"/>
                    <a:pt x="6649" y="6379"/>
                  </a:cubicBezTo>
                  <a:lnTo>
                    <a:pt x="6649" y="6379"/>
                  </a:lnTo>
                  <a:cubicBezTo>
                    <a:pt x="6989" y="6606"/>
                    <a:pt x="7372" y="6757"/>
                    <a:pt x="7774" y="6828"/>
                  </a:cubicBezTo>
                  <a:cubicBezTo>
                    <a:pt x="7836" y="6847"/>
                    <a:pt x="7900" y="6859"/>
                    <a:pt x="7966" y="6862"/>
                  </a:cubicBezTo>
                  <a:cubicBezTo>
                    <a:pt x="7987" y="6862"/>
                    <a:pt x="8006" y="6862"/>
                    <a:pt x="8028" y="6859"/>
                  </a:cubicBezTo>
                  <a:cubicBezTo>
                    <a:pt x="8119" y="6869"/>
                    <a:pt x="8211" y="6874"/>
                    <a:pt x="8303" y="6874"/>
                  </a:cubicBezTo>
                  <a:cubicBezTo>
                    <a:pt x="8372" y="6874"/>
                    <a:pt x="8441" y="6871"/>
                    <a:pt x="8511" y="6866"/>
                  </a:cubicBezTo>
                  <a:cubicBezTo>
                    <a:pt x="8692" y="7349"/>
                    <a:pt x="8824" y="7662"/>
                    <a:pt x="8824" y="7662"/>
                  </a:cubicBezTo>
                  <a:cubicBezTo>
                    <a:pt x="8824" y="7662"/>
                    <a:pt x="9109" y="8577"/>
                    <a:pt x="9051" y="8862"/>
                  </a:cubicBezTo>
                  <a:cubicBezTo>
                    <a:pt x="9045" y="8905"/>
                    <a:pt x="8970" y="8958"/>
                    <a:pt x="8851" y="9022"/>
                  </a:cubicBezTo>
                  <a:cubicBezTo>
                    <a:pt x="8858" y="9015"/>
                    <a:pt x="8862" y="9005"/>
                    <a:pt x="8862" y="8996"/>
                  </a:cubicBezTo>
                  <a:cubicBezTo>
                    <a:pt x="8864" y="8964"/>
                    <a:pt x="8841" y="8937"/>
                    <a:pt x="8811" y="8934"/>
                  </a:cubicBezTo>
                  <a:cubicBezTo>
                    <a:pt x="8802" y="8934"/>
                    <a:pt x="8794" y="8934"/>
                    <a:pt x="8785" y="8934"/>
                  </a:cubicBezTo>
                  <a:cubicBezTo>
                    <a:pt x="8726" y="8934"/>
                    <a:pt x="8666" y="8941"/>
                    <a:pt x="8609" y="8954"/>
                  </a:cubicBezTo>
                  <a:cubicBezTo>
                    <a:pt x="8443" y="8966"/>
                    <a:pt x="8232" y="9060"/>
                    <a:pt x="8083" y="9254"/>
                  </a:cubicBezTo>
                  <a:cubicBezTo>
                    <a:pt x="4274" y="9392"/>
                    <a:pt x="2975" y="13248"/>
                    <a:pt x="3495" y="15330"/>
                  </a:cubicBezTo>
                  <a:cubicBezTo>
                    <a:pt x="3054" y="15325"/>
                    <a:pt x="2622" y="15323"/>
                    <a:pt x="2226" y="15323"/>
                  </a:cubicBezTo>
                  <a:cubicBezTo>
                    <a:pt x="1075" y="15323"/>
                    <a:pt x="443" y="15347"/>
                    <a:pt x="292" y="15393"/>
                  </a:cubicBezTo>
                  <a:cubicBezTo>
                    <a:pt x="168" y="15434"/>
                    <a:pt x="19" y="15604"/>
                    <a:pt x="4" y="16500"/>
                  </a:cubicBezTo>
                  <a:cubicBezTo>
                    <a:pt x="4" y="16502"/>
                    <a:pt x="2" y="16504"/>
                    <a:pt x="2" y="16509"/>
                  </a:cubicBezTo>
                  <a:cubicBezTo>
                    <a:pt x="2" y="16511"/>
                    <a:pt x="2" y="16511"/>
                    <a:pt x="2" y="16513"/>
                  </a:cubicBezTo>
                  <a:cubicBezTo>
                    <a:pt x="0" y="16728"/>
                    <a:pt x="2" y="16985"/>
                    <a:pt x="17" y="17290"/>
                  </a:cubicBezTo>
                  <a:cubicBezTo>
                    <a:pt x="36" y="17694"/>
                    <a:pt x="70" y="18096"/>
                    <a:pt x="98" y="18409"/>
                  </a:cubicBezTo>
                  <a:cubicBezTo>
                    <a:pt x="38" y="18428"/>
                    <a:pt x="47" y="18513"/>
                    <a:pt x="109" y="18520"/>
                  </a:cubicBezTo>
                  <a:cubicBezTo>
                    <a:pt x="136" y="18813"/>
                    <a:pt x="162" y="19007"/>
                    <a:pt x="162" y="19011"/>
                  </a:cubicBezTo>
                  <a:cubicBezTo>
                    <a:pt x="166" y="19041"/>
                    <a:pt x="190" y="19062"/>
                    <a:pt x="217" y="19062"/>
                  </a:cubicBezTo>
                  <a:cubicBezTo>
                    <a:pt x="239" y="19062"/>
                    <a:pt x="2390" y="19082"/>
                    <a:pt x="4352" y="19082"/>
                  </a:cubicBezTo>
                  <a:cubicBezTo>
                    <a:pt x="7621" y="19079"/>
                    <a:pt x="7655" y="19035"/>
                    <a:pt x="7685" y="18992"/>
                  </a:cubicBezTo>
                  <a:cubicBezTo>
                    <a:pt x="7736" y="18924"/>
                    <a:pt x="7674" y="18052"/>
                    <a:pt x="7589" y="17096"/>
                  </a:cubicBezTo>
                  <a:cubicBezTo>
                    <a:pt x="7606" y="17073"/>
                    <a:pt x="7602" y="17043"/>
                    <a:pt x="7583" y="17024"/>
                  </a:cubicBezTo>
                  <a:cubicBezTo>
                    <a:pt x="7574" y="16949"/>
                    <a:pt x="7568" y="16875"/>
                    <a:pt x="7562" y="16800"/>
                  </a:cubicBezTo>
                  <a:cubicBezTo>
                    <a:pt x="8134" y="16683"/>
                    <a:pt x="8692" y="16498"/>
                    <a:pt x="9219" y="16247"/>
                  </a:cubicBezTo>
                  <a:cubicBezTo>
                    <a:pt x="9309" y="17458"/>
                    <a:pt x="9509" y="18984"/>
                    <a:pt x="9509" y="18984"/>
                  </a:cubicBezTo>
                  <a:lnTo>
                    <a:pt x="21837" y="18907"/>
                  </a:lnTo>
                  <a:cubicBezTo>
                    <a:pt x="21837" y="18907"/>
                    <a:pt x="21867" y="18322"/>
                    <a:pt x="21899" y="17564"/>
                  </a:cubicBezTo>
                  <a:cubicBezTo>
                    <a:pt x="21929" y="17562"/>
                    <a:pt x="21952" y="17537"/>
                    <a:pt x="21952" y="17505"/>
                  </a:cubicBezTo>
                  <a:cubicBezTo>
                    <a:pt x="21950" y="17479"/>
                    <a:pt x="21929" y="17456"/>
                    <a:pt x="21901" y="17451"/>
                  </a:cubicBezTo>
                  <a:cubicBezTo>
                    <a:pt x="21954" y="16143"/>
                    <a:pt x="21999" y="14397"/>
                    <a:pt x="21895" y="14221"/>
                  </a:cubicBezTo>
                  <a:cubicBezTo>
                    <a:pt x="21866" y="14173"/>
                    <a:pt x="21493" y="14152"/>
                    <a:pt x="20892" y="14152"/>
                  </a:cubicBezTo>
                  <a:cubicBezTo>
                    <a:pt x="20299" y="14152"/>
                    <a:pt x="19484" y="14172"/>
                    <a:pt x="18558" y="14206"/>
                  </a:cubicBezTo>
                  <a:cubicBezTo>
                    <a:pt x="18539" y="13997"/>
                    <a:pt x="18520" y="13776"/>
                    <a:pt x="18498" y="13546"/>
                  </a:cubicBezTo>
                  <a:lnTo>
                    <a:pt x="18498" y="13546"/>
                  </a:lnTo>
                  <a:cubicBezTo>
                    <a:pt x="18584" y="13582"/>
                    <a:pt x="18670" y="13604"/>
                    <a:pt x="18756" y="13604"/>
                  </a:cubicBezTo>
                  <a:cubicBezTo>
                    <a:pt x="18887" y="13604"/>
                    <a:pt x="19019" y="13553"/>
                    <a:pt x="19152" y="13421"/>
                  </a:cubicBezTo>
                  <a:cubicBezTo>
                    <a:pt x="19607" y="12963"/>
                    <a:pt x="19843" y="11824"/>
                    <a:pt x="18249" y="11137"/>
                  </a:cubicBezTo>
                  <a:cubicBezTo>
                    <a:pt x="18077" y="9632"/>
                    <a:pt x="18015" y="9609"/>
                    <a:pt x="17968" y="9594"/>
                  </a:cubicBezTo>
                  <a:cubicBezTo>
                    <a:pt x="17948" y="9589"/>
                    <a:pt x="17927" y="9587"/>
                    <a:pt x="17905" y="9587"/>
                  </a:cubicBezTo>
                  <a:cubicBezTo>
                    <a:pt x="17898" y="9587"/>
                    <a:pt x="17891" y="9587"/>
                    <a:pt x="17883" y="9588"/>
                  </a:cubicBezTo>
                  <a:cubicBezTo>
                    <a:pt x="17626" y="9588"/>
                    <a:pt x="16723" y="9664"/>
                    <a:pt x="15740" y="9754"/>
                  </a:cubicBezTo>
                  <a:cubicBezTo>
                    <a:pt x="14872" y="9203"/>
                    <a:pt x="13989" y="9017"/>
                    <a:pt x="13295" y="8951"/>
                  </a:cubicBezTo>
                  <a:cubicBezTo>
                    <a:pt x="13159" y="8856"/>
                    <a:pt x="12848" y="8785"/>
                    <a:pt x="12533" y="8739"/>
                  </a:cubicBezTo>
                  <a:cubicBezTo>
                    <a:pt x="12107" y="8626"/>
                    <a:pt x="11663" y="8532"/>
                    <a:pt x="11663" y="8532"/>
                  </a:cubicBezTo>
                  <a:lnTo>
                    <a:pt x="11614" y="8675"/>
                  </a:lnTo>
                  <a:cubicBezTo>
                    <a:pt x="11609" y="8683"/>
                    <a:pt x="11607" y="8690"/>
                    <a:pt x="11607" y="8696"/>
                  </a:cubicBezTo>
                  <a:lnTo>
                    <a:pt x="11550" y="8866"/>
                  </a:lnTo>
                  <a:cubicBezTo>
                    <a:pt x="11284" y="8639"/>
                    <a:pt x="11284" y="8030"/>
                    <a:pt x="11186" y="7509"/>
                  </a:cubicBezTo>
                  <a:cubicBezTo>
                    <a:pt x="11182" y="7487"/>
                    <a:pt x="11182" y="7466"/>
                    <a:pt x="11188" y="7445"/>
                  </a:cubicBezTo>
                  <a:cubicBezTo>
                    <a:pt x="11296" y="7417"/>
                    <a:pt x="11403" y="7383"/>
                    <a:pt x="11507" y="7343"/>
                  </a:cubicBezTo>
                  <a:cubicBezTo>
                    <a:pt x="11528" y="7334"/>
                    <a:pt x="11541" y="7315"/>
                    <a:pt x="11543" y="7294"/>
                  </a:cubicBezTo>
                  <a:cubicBezTo>
                    <a:pt x="11931" y="7223"/>
                    <a:pt x="12550" y="7143"/>
                    <a:pt x="12997" y="6593"/>
                  </a:cubicBezTo>
                  <a:cubicBezTo>
                    <a:pt x="13250" y="6283"/>
                    <a:pt x="13308" y="5740"/>
                    <a:pt x="13248" y="5129"/>
                  </a:cubicBezTo>
                  <a:cubicBezTo>
                    <a:pt x="13927" y="3906"/>
                    <a:pt x="13648" y="1371"/>
                    <a:pt x="12482" y="615"/>
                  </a:cubicBezTo>
                  <a:cubicBezTo>
                    <a:pt x="11709" y="115"/>
                    <a:pt x="10904" y="0"/>
                    <a:pt x="10327" y="0"/>
                  </a:cubicBez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B7B7B7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84" name="Google Shape;1284;p43"/>
            <p:cNvGrpSpPr/>
            <p:nvPr/>
          </p:nvGrpSpPr>
          <p:grpSpPr>
            <a:xfrm>
              <a:off x="-69300" y="2909650"/>
              <a:ext cx="2279128" cy="1957845"/>
              <a:chOff x="-69300" y="2909650"/>
              <a:chExt cx="2279128" cy="1957845"/>
            </a:xfrm>
          </p:grpSpPr>
          <p:sp>
            <p:nvSpPr>
              <p:cNvPr id="1285" name="Google Shape;1285;p43"/>
              <p:cNvSpPr/>
              <p:nvPr/>
            </p:nvSpPr>
            <p:spPr>
              <a:xfrm>
                <a:off x="479474" y="2917038"/>
                <a:ext cx="601514" cy="697970"/>
              </a:xfrm>
              <a:custGeom>
                <a:avLst/>
                <a:gdLst/>
                <a:ahLst/>
                <a:cxnLst/>
                <a:rect l="l" t="t" r="r" b="b"/>
                <a:pathLst>
                  <a:path w="5862" h="6802" extrusionOk="0">
                    <a:moveTo>
                      <a:pt x="4554" y="0"/>
                    </a:moveTo>
                    <a:cubicBezTo>
                      <a:pt x="4476" y="0"/>
                      <a:pt x="4395" y="4"/>
                      <a:pt x="4308" y="11"/>
                    </a:cubicBezTo>
                    <a:cubicBezTo>
                      <a:pt x="1" y="392"/>
                      <a:pt x="94" y="4481"/>
                      <a:pt x="852" y="5702"/>
                    </a:cubicBezTo>
                    <a:cubicBezTo>
                      <a:pt x="1288" y="6406"/>
                      <a:pt x="2228" y="6802"/>
                      <a:pt x="3099" y="6802"/>
                    </a:cubicBezTo>
                    <a:cubicBezTo>
                      <a:pt x="3740" y="6802"/>
                      <a:pt x="4344" y="6587"/>
                      <a:pt x="4683" y="6123"/>
                    </a:cubicBezTo>
                    <a:cubicBezTo>
                      <a:pt x="5483" y="5027"/>
                      <a:pt x="5862" y="818"/>
                      <a:pt x="5862" y="818"/>
                    </a:cubicBezTo>
                    <a:cubicBezTo>
                      <a:pt x="5862" y="818"/>
                      <a:pt x="5719" y="0"/>
                      <a:pt x="45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43"/>
              <p:cNvSpPr/>
              <p:nvPr/>
            </p:nvSpPr>
            <p:spPr>
              <a:xfrm>
                <a:off x="821686" y="2909650"/>
                <a:ext cx="561085" cy="591869"/>
              </a:xfrm>
              <a:custGeom>
                <a:avLst/>
                <a:gdLst/>
                <a:ahLst/>
                <a:cxnLst/>
                <a:rect l="l" t="t" r="r" b="b"/>
                <a:pathLst>
                  <a:path w="5468" h="5768" extrusionOk="0">
                    <a:moveTo>
                      <a:pt x="1788" y="0"/>
                    </a:moveTo>
                    <a:cubicBezTo>
                      <a:pt x="1298" y="0"/>
                      <a:pt x="973" y="83"/>
                      <a:pt x="973" y="83"/>
                    </a:cubicBezTo>
                    <a:cubicBezTo>
                      <a:pt x="973" y="83"/>
                      <a:pt x="0" y="1562"/>
                      <a:pt x="1265" y="1816"/>
                    </a:cubicBezTo>
                    <a:cubicBezTo>
                      <a:pt x="2453" y="2052"/>
                      <a:pt x="2815" y="5767"/>
                      <a:pt x="3890" y="5767"/>
                    </a:cubicBezTo>
                    <a:cubicBezTo>
                      <a:pt x="3956" y="5767"/>
                      <a:pt x="4025" y="5753"/>
                      <a:pt x="4097" y="5723"/>
                    </a:cubicBezTo>
                    <a:cubicBezTo>
                      <a:pt x="5468" y="5148"/>
                      <a:pt x="5376" y="1539"/>
                      <a:pt x="3944" y="615"/>
                    </a:cubicBezTo>
                    <a:cubicBezTo>
                      <a:pt x="3170" y="115"/>
                      <a:pt x="2365" y="0"/>
                      <a:pt x="1788" y="0"/>
                    </a:cubicBezTo>
                    <a:close/>
                  </a:path>
                </a:pathLst>
              </a:custGeom>
              <a:solidFill>
                <a:srgbClr val="DB4A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43"/>
              <p:cNvSpPr/>
              <p:nvPr/>
            </p:nvSpPr>
            <p:spPr>
              <a:xfrm>
                <a:off x="458028" y="3063569"/>
                <a:ext cx="1222012" cy="1445400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4086" extrusionOk="0">
                    <a:moveTo>
                      <a:pt x="5834" y="1"/>
                    </a:moveTo>
                    <a:cubicBezTo>
                      <a:pt x="4600" y="1"/>
                      <a:pt x="2914" y="273"/>
                      <a:pt x="2914" y="273"/>
                    </a:cubicBezTo>
                    <a:cubicBezTo>
                      <a:pt x="1542" y="731"/>
                      <a:pt x="3830" y="6162"/>
                      <a:pt x="3830" y="6162"/>
                    </a:cubicBezTo>
                    <a:cubicBezTo>
                      <a:pt x="3830" y="6162"/>
                      <a:pt x="4117" y="7077"/>
                      <a:pt x="4059" y="7362"/>
                    </a:cubicBezTo>
                    <a:cubicBezTo>
                      <a:pt x="4002" y="7649"/>
                      <a:pt x="878" y="8588"/>
                      <a:pt x="593" y="8758"/>
                    </a:cubicBezTo>
                    <a:cubicBezTo>
                      <a:pt x="307" y="8931"/>
                      <a:pt x="1" y="13021"/>
                      <a:pt x="171" y="13706"/>
                    </a:cubicBezTo>
                    <a:cubicBezTo>
                      <a:pt x="245" y="14001"/>
                      <a:pt x="2415" y="14085"/>
                      <a:pt x="4870" y="14085"/>
                    </a:cubicBezTo>
                    <a:cubicBezTo>
                      <a:pt x="8137" y="14085"/>
                      <a:pt x="11908" y="13936"/>
                      <a:pt x="11908" y="13936"/>
                    </a:cubicBezTo>
                    <a:cubicBezTo>
                      <a:pt x="11908" y="13936"/>
                      <a:pt x="10706" y="9020"/>
                      <a:pt x="10478" y="8562"/>
                    </a:cubicBezTo>
                    <a:cubicBezTo>
                      <a:pt x="10248" y="8105"/>
                      <a:pt x="6973" y="7590"/>
                      <a:pt x="6630" y="7417"/>
                    </a:cubicBezTo>
                    <a:cubicBezTo>
                      <a:pt x="6288" y="7247"/>
                      <a:pt x="6298" y="6575"/>
                      <a:pt x="6192" y="6009"/>
                    </a:cubicBezTo>
                    <a:cubicBezTo>
                      <a:pt x="6126" y="5653"/>
                      <a:pt x="7286" y="5972"/>
                      <a:pt x="8001" y="5093"/>
                    </a:cubicBezTo>
                    <a:cubicBezTo>
                      <a:pt x="8816" y="4093"/>
                      <a:pt x="7603" y="731"/>
                      <a:pt x="7030" y="216"/>
                    </a:cubicBezTo>
                    <a:cubicBezTo>
                      <a:pt x="6853" y="56"/>
                      <a:pt x="6389" y="1"/>
                      <a:pt x="5834" y="1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43"/>
              <p:cNvSpPr/>
              <p:nvPr/>
            </p:nvSpPr>
            <p:spPr>
              <a:xfrm>
                <a:off x="1037377" y="3304503"/>
                <a:ext cx="128368" cy="155766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1518" extrusionOk="0">
                    <a:moveTo>
                      <a:pt x="85" y="0"/>
                    </a:moveTo>
                    <a:cubicBezTo>
                      <a:pt x="39" y="0"/>
                      <a:pt x="0" y="62"/>
                      <a:pt x="46" y="102"/>
                    </a:cubicBezTo>
                    <a:cubicBezTo>
                      <a:pt x="535" y="532"/>
                      <a:pt x="1059" y="1058"/>
                      <a:pt x="1089" y="1192"/>
                    </a:cubicBezTo>
                    <a:cubicBezTo>
                      <a:pt x="829" y="1251"/>
                      <a:pt x="399" y="1398"/>
                      <a:pt x="380" y="1405"/>
                    </a:cubicBezTo>
                    <a:cubicBezTo>
                      <a:pt x="318" y="1426"/>
                      <a:pt x="333" y="1515"/>
                      <a:pt x="399" y="1517"/>
                    </a:cubicBezTo>
                    <a:cubicBezTo>
                      <a:pt x="403" y="1517"/>
                      <a:pt x="410" y="1515"/>
                      <a:pt x="416" y="1513"/>
                    </a:cubicBezTo>
                    <a:cubicBezTo>
                      <a:pt x="420" y="1511"/>
                      <a:pt x="874" y="1356"/>
                      <a:pt x="1125" y="1300"/>
                    </a:cubicBezTo>
                    <a:cubicBezTo>
                      <a:pt x="1161" y="1294"/>
                      <a:pt x="1191" y="1266"/>
                      <a:pt x="1201" y="1232"/>
                    </a:cubicBezTo>
                    <a:cubicBezTo>
                      <a:pt x="1250" y="1034"/>
                      <a:pt x="463" y="315"/>
                      <a:pt x="122" y="15"/>
                    </a:cubicBezTo>
                    <a:cubicBezTo>
                      <a:pt x="110" y="5"/>
                      <a:pt x="97" y="0"/>
                      <a:pt x="8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43"/>
              <p:cNvSpPr/>
              <p:nvPr/>
            </p:nvSpPr>
            <p:spPr>
              <a:xfrm>
                <a:off x="895772" y="3288085"/>
                <a:ext cx="101381" cy="112771"/>
              </a:xfrm>
              <a:custGeom>
                <a:avLst/>
                <a:gdLst/>
                <a:ahLst/>
                <a:cxnLst/>
                <a:rect l="l" t="t" r="r" b="b"/>
                <a:pathLst>
                  <a:path w="988" h="1099" extrusionOk="0">
                    <a:moveTo>
                      <a:pt x="706" y="1"/>
                    </a:moveTo>
                    <a:cubicBezTo>
                      <a:pt x="701" y="1"/>
                      <a:pt x="696" y="1"/>
                      <a:pt x="691" y="3"/>
                    </a:cubicBezTo>
                    <a:cubicBezTo>
                      <a:pt x="662" y="11"/>
                      <a:pt x="643" y="43"/>
                      <a:pt x="651" y="73"/>
                    </a:cubicBezTo>
                    <a:cubicBezTo>
                      <a:pt x="749" y="439"/>
                      <a:pt x="832" y="869"/>
                      <a:pt x="809" y="977"/>
                    </a:cubicBezTo>
                    <a:cubicBezTo>
                      <a:pt x="704" y="933"/>
                      <a:pt x="381" y="590"/>
                      <a:pt x="121" y="277"/>
                    </a:cubicBezTo>
                    <a:cubicBezTo>
                      <a:pt x="109" y="264"/>
                      <a:pt x="94" y="258"/>
                      <a:pt x="80" y="258"/>
                    </a:cubicBezTo>
                    <a:cubicBezTo>
                      <a:pt x="38" y="258"/>
                      <a:pt x="1" y="307"/>
                      <a:pt x="34" y="352"/>
                    </a:cubicBezTo>
                    <a:cubicBezTo>
                      <a:pt x="219" y="575"/>
                      <a:pt x="668" y="1097"/>
                      <a:pt x="826" y="1097"/>
                    </a:cubicBezTo>
                    <a:lnTo>
                      <a:pt x="828" y="1099"/>
                    </a:lnTo>
                    <a:cubicBezTo>
                      <a:pt x="853" y="1099"/>
                      <a:pt x="879" y="1086"/>
                      <a:pt x="894" y="1065"/>
                    </a:cubicBezTo>
                    <a:cubicBezTo>
                      <a:pt x="987" y="941"/>
                      <a:pt x="832" y="309"/>
                      <a:pt x="762" y="43"/>
                    </a:cubicBezTo>
                    <a:cubicBezTo>
                      <a:pt x="755" y="18"/>
                      <a:pt x="731" y="1"/>
                      <a:pt x="7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43"/>
              <p:cNvSpPr/>
              <p:nvPr/>
            </p:nvSpPr>
            <p:spPr>
              <a:xfrm>
                <a:off x="1129010" y="3240370"/>
                <a:ext cx="86913" cy="103536"/>
              </a:xfrm>
              <a:custGeom>
                <a:avLst/>
                <a:gdLst/>
                <a:ahLst/>
                <a:cxnLst/>
                <a:rect l="l" t="t" r="r" b="b"/>
                <a:pathLst>
                  <a:path w="847" h="1009" extrusionOk="0">
                    <a:moveTo>
                      <a:pt x="572" y="0"/>
                    </a:moveTo>
                    <a:cubicBezTo>
                      <a:pt x="534" y="0"/>
                      <a:pt x="489" y="30"/>
                      <a:pt x="508" y="68"/>
                    </a:cubicBezTo>
                    <a:cubicBezTo>
                      <a:pt x="604" y="382"/>
                      <a:pt x="691" y="744"/>
                      <a:pt x="687" y="876"/>
                    </a:cubicBezTo>
                    <a:cubicBezTo>
                      <a:pt x="583" y="795"/>
                      <a:pt x="327" y="461"/>
                      <a:pt x="123" y="161"/>
                    </a:cubicBezTo>
                    <a:cubicBezTo>
                      <a:pt x="111" y="143"/>
                      <a:pt x="95" y="136"/>
                      <a:pt x="79" y="136"/>
                    </a:cubicBezTo>
                    <a:cubicBezTo>
                      <a:pt x="39" y="136"/>
                      <a:pt x="1" y="181"/>
                      <a:pt x="30" y="225"/>
                    </a:cubicBezTo>
                    <a:cubicBezTo>
                      <a:pt x="381" y="746"/>
                      <a:pt x="613" y="1008"/>
                      <a:pt x="715" y="1008"/>
                    </a:cubicBezTo>
                    <a:lnTo>
                      <a:pt x="721" y="1008"/>
                    </a:lnTo>
                    <a:cubicBezTo>
                      <a:pt x="751" y="1006"/>
                      <a:pt x="777" y="985"/>
                      <a:pt x="785" y="957"/>
                    </a:cubicBezTo>
                    <a:cubicBezTo>
                      <a:pt x="847" y="806"/>
                      <a:pt x="655" y="161"/>
                      <a:pt x="617" y="33"/>
                    </a:cubicBezTo>
                    <a:cubicBezTo>
                      <a:pt x="613" y="10"/>
                      <a:pt x="593" y="0"/>
                      <a:pt x="5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43"/>
              <p:cNvSpPr/>
              <p:nvPr/>
            </p:nvSpPr>
            <p:spPr>
              <a:xfrm>
                <a:off x="1029989" y="3463962"/>
                <a:ext cx="124982" cy="111848"/>
              </a:xfrm>
              <a:custGeom>
                <a:avLst/>
                <a:gdLst/>
                <a:ahLst/>
                <a:cxnLst/>
                <a:rect l="l" t="t" r="r" b="b"/>
                <a:pathLst>
                  <a:path w="1218" h="1090" extrusionOk="0">
                    <a:moveTo>
                      <a:pt x="1153" y="1"/>
                    </a:moveTo>
                    <a:cubicBezTo>
                      <a:pt x="1126" y="1"/>
                      <a:pt x="1103" y="21"/>
                      <a:pt x="1099" y="49"/>
                    </a:cubicBezTo>
                    <a:cubicBezTo>
                      <a:pt x="971" y="832"/>
                      <a:pt x="799" y="964"/>
                      <a:pt x="707" y="974"/>
                    </a:cubicBezTo>
                    <a:cubicBezTo>
                      <a:pt x="703" y="975"/>
                      <a:pt x="699" y="975"/>
                      <a:pt x="695" y="975"/>
                    </a:cubicBezTo>
                    <a:cubicBezTo>
                      <a:pt x="495" y="975"/>
                      <a:pt x="241" y="509"/>
                      <a:pt x="124" y="208"/>
                    </a:cubicBezTo>
                    <a:cubicBezTo>
                      <a:pt x="114" y="183"/>
                      <a:pt x="93" y="172"/>
                      <a:pt x="73" y="172"/>
                    </a:cubicBezTo>
                    <a:cubicBezTo>
                      <a:pt x="37" y="172"/>
                      <a:pt x="0" y="205"/>
                      <a:pt x="18" y="251"/>
                    </a:cubicBezTo>
                    <a:cubicBezTo>
                      <a:pt x="50" y="338"/>
                      <a:pt x="352" y="1089"/>
                      <a:pt x="694" y="1089"/>
                    </a:cubicBezTo>
                    <a:cubicBezTo>
                      <a:pt x="703" y="1089"/>
                      <a:pt x="711" y="1089"/>
                      <a:pt x="718" y="1087"/>
                    </a:cubicBezTo>
                    <a:cubicBezTo>
                      <a:pt x="941" y="1064"/>
                      <a:pt x="1103" y="730"/>
                      <a:pt x="1212" y="68"/>
                    </a:cubicBezTo>
                    <a:cubicBezTo>
                      <a:pt x="1218" y="36"/>
                      <a:pt x="1197" y="6"/>
                      <a:pt x="1165" y="2"/>
                    </a:cubicBezTo>
                    <a:cubicBezTo>
                      <a:pt x="1161" y="1"/>
                      <a:pt x="1157" y="1"/>
                      <a:pt x="11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43"/>
              <p:cNvSpPr/>
              <p:nvPr/>
            </p:nvSpPr>
            <p:spPr>
              <a:xfrm>
                <a:off x="657198" y="3404652"/>
                <a:ext cx="181419" cy="208919"/>
              </a:xfrm>
              <a:custGeom>
                <a:avLst/>
                <a:gdLst/>
                <a:ahLst/>
                <a:cxnLst/>
                <a:rect l="l" t="t" r="r" b="b"/>
                <a:pathLst>
                  <a:path w="1768" h="2036" extrusionOk="0">
                    <a:moveTo>
                      <a:pt x="687" y="0"/>
                    </a:moveTo>
                    <a:cubicBezTo>
                      <a:pt x="572" y="0"/>
                      <a:pt x="462" y="65"/>
                      <a:pt x="373" y="235"/>
                    </a:cubicBezTo>
                    <a:cubicBezTo>
                      <a:pt x="1" y="950"/>
                      <a:pt x="288" y="2008"/>
                      <a:pt x="1031" y="2035"/>
                    </a:cubicBezTo>
                    <a:cubicBezTo>
                      <a:pt x="1039" y="2036"/>
                      <a:pt x="1046" y="2036"/>
                      <a:pt x="1054" y="2036"/>
                    </a:cubicBezTo>
                    <a:cubicBezTo>
                      <a:pt x="1768" y="2036"/>
                      <a:pt x="1488" y="665"/>
                      <a:pt x="1488" y="665"/>
                    </a:cubicBezTo>
                    <a:cubicBezTo>
                      <a:pt x="1488" y="665"/>
                      <a:pt x="1057" y="0"/>
                      <a:pt x="687" y="0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43"/>
              <p:cNvSpPr/>
              <p:nvPr/>
            </p:nvSpPr>
            <p:spPr>
              <a:xfrm>
                <a:off x="703989" y="3472787"/>
                <a:ext cx="74291" cy="79217"/>
              </a:xfrm>
              <a:custGeom>
                <a:avLst/>
                <a:gdLst/>
                <a:ahLst/>
                <a:cxnLst/>
                <a:rect l="l" t="t" r="r" b="b"/>
                <a:pathLst>
                  <a:path w="724" h="772" extrusionOk="0">
                    <a:moveTo>
                      <a:pt x="260" y="1"/>
                    </a:moveTo>
                    <a:cubicBezTo>
                      <a:pt x="83" y="1"/>
                      <a:pt x="19" y="344"/>
                      <a:pt x="5" y="450"/>
                    </a:cubicBezTo>
                    <a:cubicBezTo>
                      <a:pt x="0" y="480"/>
                      <a:pt x="22" y="510"/>
                      <a:pt x="54" y="514"/>
                    </a:cubicBezTo>
                    <a:cubicBezTo>
                      <a:pt x="56" y="514"/>
                      <a:pt x="59" y="514"/>
                      <a:pt x="61" y="514"/>
                    </a:cubicBezTo>
                    <a:cubicBezTo>
                      <a:pt x="88" y="514"/>
                      <a:pt x="113" y="494"/>
                      <a:pt x="117" y="465"/>
                    </a:cubicBezTo>
                    <a:cubicBezTo>
                      <a:pt x="141" y="301"/>
                      <a:pt x="207" y="114"/>
                      <a:pt x="260" y="114"/>
                    </a:cubicBezTo>
                    <a:cubicBezTo>
                      <a:pt x="320" y="126"/>
                      <a:pt x="483" y="416"/>
                      <a:pt x="609" y="735"/>
                    </a:cubicBezTo>
                    <a:cubicBezTo>
                      <a:pt x="617" y="759"/>
                      <a:pt x="637" y="771"/>
                      <a:pt x="662" y="771"/>
                    </a:cubicBezTo>
                    <a:cubicBezTo>
                      <a:pt x="669" y="771"/>
                      <a:pt x="675" y="771"/>
                      <a:pt x="681" y="769"/>
                    </a:cubicBezTo>
                    <a:cubicBezTo>
                      <a:pt x="711" y="756"/>
                      <a:pt x="724" y="722"/>
                      <a:pt x="713" y="695"/>
                    </a:cubicBezTo>
                    <a:cubicBezTo>
                      <a:pt x="613" y="435"/>
                      <a:pt x="420" y="1"/>
                      <a:pt x="2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43"/>
              <p:cNvSpPr/>
              <p:nvPr/>
            </p:nvSpPr>
            <p:spPr>
              <a:xfrm>
                <a:off x="875762" y="3580530"/>
                <a:ext cx="256839" cy="100252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977" extrusionOk="0">
                    <a:moveTo>
                      <a:pt x="76" y="0"/>
                    </a:moveTo>
                    <a:cubicBezTo>
                      <a:pt x="38" y="0"/>
                      <a:pt x="1" y="39"/>
                      <a:pt x="22" y="83"/>
                    </a:cubicBezTo>
                    <a:cubicBezTo>
                      <a:pt x="29" y="94"/>
                      <a:pt x="542" y="977"/>
                      <a:pt x="1599" y="977"/>
                    </a:cubicBezTo>
                    <a:cubicBezTo>
                      <a:pt x="1848" y="977"/>
                      <a:pt x="2129" y="926"/>
                      <a:pt x="2442" y="805"/>
                    </a:cubicBezTo>
                    <a:cubicBezTo>
                      <a:pt x="2503" y="778"/>
                      <a:pt x="2477" y="694"/>
                      <a:pt x="2421" y="694"/>
                    </a:cubicBezTo>
                    <a:cubicBezTo>
                      <a:pt x="2415" y="694"/>
                      <a:pt x="2407" y="695"/>
                      <a:pt x="2400" y="698"/>
                    </a:cubicBezTo>
                    <a:cubicBezTo>
                      <a:pt x="2097" y="817"/>
                      <a:pt x="1827" y="865"/>
                      <a:pt x="1587" y="865"/>
                    </a:cubicBezTo>
                    <a:cubicBezTo>
                      <a:pt x="612" y="865"/>
                      <a:pt x="146" y="70"/>
                      <a:pt x="122" y="28"/>
                    </a:cubicBezTo>
                    <a:cubicBezTo>
                      <a:pt x="110" y="8"/>
                      <a:pt x="93" y="0"/>
                      <a:pt x="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43"/>
              <p:cNvSpPr/>
              <p:nvPr/>
            </p:nvSpPr>
            <p:spPr>
              <a:xfrm>
                <a:off x="828455" y="3265920"/>
                <a:ext cx="211074" cy="203070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1979" extrusionOk="0">
                    <a:moveTo>
                      <a:pt x="1067" y="114"/>
                    </a:moveTo>
                    <a:cubicBezTo>
                      <a:pt x="1550" y="116"/>
                      <a:pt x="1941" y="508"/>
                      <a:pt x="1941" y="991"/>
                    </a:cubicBezTo>
                    <a:cubicBezTo>
                      <a:pt x="1941" y="1344"/>
                      <a:pt x="1728" y="1664"/>
                      <a:pt x="1401" y="1798"/>
                    </a:cubicBezTo>
                    <a:cubicBezTo>
                      <a:pt x="1293" y="1843"/>
                      <a:pt x="1179" y="1865"/>
                      <a:pt x="1066" y="1865"/>
                    </a:cubicBezTo>
                    <a:cubicBezTo>
                      <a:pt x="839" y="1865"/>
                      <a:pt x="615" y="1776"/>
                      <a:pt x="447" y="1608"/>
                    </a:cubicBezTo>
                    <a:cubicBezTo>
                      <a:pt x="198" y="1359"/>
                      <a:pt x="124" y="983"/>
                      <a:pt x="258" y="655"/>
                    </a:cubicBezTo>
                    <a:cubicBezTo>
                      <a:pt x="394" y="329"/>
                      <a:pt x="713" y="116"/>
                      <a:pt x="1067" y="116"/>
                    </a:cubicBezTo>
                    <a:lnTo>
                      <a:pt x="1067" y="114"/>
                    </a:lnTo>
                    <a:close/>
                    <a:moveTo>
                      <a:pt x="1067" y="1"/>
                    </a:moveTo>
                    <a:cubicBezTo>
                      <a:pt x="809" y="1"/>
                      <a:pt x="556" y="102"/>
                      <a:pt x="366" y="291"/>
                    </a:cubicBezTo>
                    <a:cubicBezTo>
                      <a:pt x="83" y="572"/>
                      <a:pt x="0" y="998"/>
                      <a:pt x="154" y="1368"/>
                    </a:cubicBezTo>
                    <a:cubicBezTo>
                      <a:pt x="307" y="1738"/>
                      <a:pt x="667" y="1979"/>
                      <a:pt x="1067" y="1979"/>
                    </a:cubicBezTo>
                    <a:cubicBezTo>
                      <a:pt x="1611" y="1976"/>
                      <a:pt x="2054" y="1536"/>
                      <a:pt x="2056" y="989"/>
                    </a:cubicBezTo>
                    <a:cubicBezTo>
                      <a:pt x="2056" y="589"/>
                      <a:pt x="1814" y="229"/>
                      <a:pt x="1445" y="76"/>
                    </a:cubicBezTo>
                    <a:cubicBezTo>
                      <a:pt x="1323" y="25"/>
                      <a:pt x="1194" y="1"/>
                      <a:pt x="106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43"/>
              <p:cNvSpPr/>
              <p:nvPr/>
            </p:nvSpPr>
            <p:spPr>
              <a:xfrm>
                <a:off x="1073907" y="3185780"/>
                <a:ext cx="211074" cy="203070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1979" extrusionOk="0">
                    <a:moveTo>
                      <a:pt x="1067" y="116"/>
                    </a:moveTo>
                    <a:cubicBezTo>
                      <a:pt x="1550" y="116"/>
                      <a:pt x="1941" y="508"/>
                      <a:pt x="1941" y="991"/>
                    </a:cubicBezTo>
                    <a:cubicBezTo>
                      <a:pt x="1941" y="1344"/>
                      <a:pt x="1729" y="1664"/>
                      <a:pt x="1403" y="1800"/>
                    </a:cubicBezTo>
                    <a:cubicBezTo>
                      <a:pt x="1295" y="1845"/>
                      <a:pt x="1181" y="1867"/>
                      <a:pt x="1068" y="1867"/>
                    </a:cubicBezTo>
                    <a:cubicBezTo>
                      <a:pt x="840" y="1867"/>
                      <a:pt x="616" y="1777"/>
                      <a:pt x="449" y="1610"/>
                    </a:cubicBezTo>
                    <a:cubicBezTo>
                      <a:pt x="198" y="1359"/>
                      <a:pt x="124" y="985"/>
                      <a:pt x="258" y="657"/>
                    </a:cubicBezTo>
                    <a:cubicBezTo>
                      <a:pt x="394" y="329"/>
                      <a:pt x="713" y="116"/>
                      <a:pt x="1067" y="116"/>
                    </a:cubicBezTo>
                    <a:close/>
                    <a:moveTo>
                      <a:pt x="1069" y="1"/>
                    </a:moveTo>
                    <a:cubicBezTo>
                      <a:pt x="811" y="1"/>
                      <a:pt x="558" y="102"/>
                      <a:pt x="369" y="291"/>
                    </a:cubicBezTo>
                    <a:cubicBezTo>
                      <a:pt x="86" y="574"/>
                      <a:pt x="0" y="1000"/>
                      <a:pt x="154" y="1368"/>
                    </a:cubicBezTo>
                    <a:cubicBezTo>
                      <a:pt x="307" y="1738"/>
                      <a:pt x="667" y="1979"/>
                      <a:pt x="1067" y="1979"/>
                    </a:cubicBezTo>
                    <a:cubicBezTo>
                      <a:pt x="1611" y="1979"/>
                      <a:pt x="2054" y="1536"/>
                      <a:pt x="2056" y="991"/>
                    </a:cubicBezTo>
                    <a:cubicBezTo>
                      <a:pt x="2056" y="591"/>
                      <a:pt x="1816" y="231"/>
                      <a:pt x="1445" y="76"/>
                    </a:cubicBezTo>
                    <a:cubicBezTo>
                      <a:pt x="1324" y="25"/>
                      <a:pt x="1196" y="1"/>
                      <a:pt x="106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43"/>
              <p:cNvSpPr/>
              <p:nvPr/>
            </p:nvSpPr>
            <p:spPr>
              <a:xfrm>
                <a:off x="1022803" y="3307991"/>
                <a:ext cx="73265" cy="26064"/>
              </a:xfrm>
              <a:custGeom>
                <a:avLst/>
                <a:gdLst/>
                <a:ahLst/>
                <a:cxnLst/>
                <a:rect l="l" t="t" r="r" b="b"/>
                <a:pathLst>
                  <a:path w="714" h="254" extrusionOk="0">
                    <a:moveTo>
                      <a:pt x="652" y="0"/>
                    </a:moveTo>
                    <a:cubicBezTo>
                      <a:pt x="647" y="0"/>
                      <a:pt x="642" y="1"/>
                      <a:pt x="637" y="2"/>
                    </a:cubicBezTo>
                    <a:lnTo>
                      <a:pt x="66" y="141"/>
                    </a:lnTo>
                    <a:cubicBezTo>
                      <a:pt x="0" y="156"/>
                      <a:pt x="11" y="251"/>
                      <a:pt x="79" y="253"/>
                    </a:cubicBezTo>
                    <a:lnTo>
                      <a:pt x="92" y="253"/>
                    </a:lnTo>
                    <a:lnTo>
                      <a:pt x="664" y="113"/>
                    </a:lnTo>
                    <a:cubicBezTo>
                      <a:pt x="694" y="104"/>
                      <a:pt x="713" y="75"/>
                      <a:pt x="707" y="45"/>
                    </a:cubicBezTo>
                    <a:cubicBezTo>
                      <a:pt x="700" y="18"/>
                      <a:pt x="678" y="0"/>
                      <a:pt x="6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43"/>
              <p:cNvSpPr/>
              <p:nvPr/>
            </p:nvSpPr>
            <p:spPr>
              <a:xfrm>
                <a:off x="732102" y="3373869"/>
                <a:ext cx="118517" cy="40532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395" extrusionOk="0">
                    <a:moveTo>
                      <a:pt x="1074" y="1"/>
                    </a:moveTo>
                    <a:cubicBezTo>
                      <a:pt x="1068" y="1"/>
                      <a:pt x="1060" y="2"/>
                      <a:pt x="1052" y="5"/>
                    </a:cubicBezTo>
                    <a:lnTo>
                      <a:pt x="65" y="284"/>
                    </a:lnTo>
                    <a:cubicBezTo>
                      <a:pt x="1" y="301"/>
                      <a:pt x="14" y="395"/>
                      <a:pt x="82" y="395"/>
                    </a:cubicBezTo>
                    <a:cubicBezTo>
                      <a:pt x="86" y="395"/>
                      <a:pt x="90" y="395"/>
                      <a:pt x="97" y="392"/>
                    </a:cubicBezTo>
                    <a:lnTo>
                      <a:pt x="1084" y="114"/>
                    </a:lnTo>
                    <a:cubicBezTo>
                      <a:pt x="1155" y="98"/>
                      <a:pt x="1135" y="1"/>
                      <a:pt x="10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43"/>
              <p:cNvSpPr/>
              <p:nvPr/>
            </p:nvSpPr>
            <p:spPr>
              <a:xfrm>
                <a:off x="673821" y="2988148"/>
                <a:ext cx="550003" cy="275412"/>
              </a:xfrm>
              <a:custGeom>
                <a:avLst/>
                <a:gdLst/>
                <a:ahLst/>
                <a:cxnLst/>
                <a:rect l="l" t="t" r="r" b="b"/>
                <a:pathLst>
                  <a:path w="5360" h="2684" extrusionOk="0">
                    <a:moveTo>
                      <a:pt x="3938" y="1"/>
                    </a:moveTo>
                    <a:cubicBezTo>
                      <a:pt x="2742" y="1"/>
                      <a:pt x="878" y="415"/>
                      <a:pt x="601" y="678"/>
                    </a:cubicBezTo>
                    <a:cubicBezTo>
                      <a:pt x="601" y="678"/>
                      <a:pt x="1" y="1893"/>
                      <a:pt x="828" y="2617"/>
                    </a:cubicBezTo>
                    <a:cubicBezTo>
                      <a:pt x="883" y="2664"/>
                      <a:pt x="995" y="2684"/>
                      <a:pt x="1139" y="2684"/>
                    </a:cubicBezTo>
                    <a:cubicBezTo>
                      <a:pt x="1689" y="2684"/>
                      <a:pt x="2705" y="2401"/>
                      <a:pt x="2733" y="2317"/>
                    </a:cubicBezTo>
                    <a:cubicBezTo>
                      <a:pt x="2767" y="2211"/>
                      <a:pt x="2591" y="783"/>
                      <a:pt x="2591" y="783"/>
                    </a:cubicBezTo>
                    <a:lnTo>
                      <a:pt x="2591" y="783"/>
                    </a:lnTo>
                    <a:cubicBezTo>
                      <a:pt x="2591" y="783"/>
                      <a:pt x="2891" y="2053"/>
                      <a:pt x="3155" y="2211"/>
                    </a:cubicBezTo>
                    <a:cubicBezTo>
                      <a:pt x="3200" y="2238"/>
                      <a:pt x="3283" y="2250"/>
                      <a:pt x="3390" y="2250"/>
                    </a:cubicBezTo>
                    <a:cubicBezTo>
                      <a:pt x="3913" y="2250"/>
                      <a:pt x="5010" y="1960"/>
                      <a:pt x="5112" y="1683"/>
                    </a:cubicBezTo>
                    <a:cubicBezTo>
                      <a:pt x="5236" y="1347"/>
                      <a:pt x="5359" y="78"/>
                      <a:pt x="4195" y="8"/>
                    </a:cubicBezTo>
                    <a:cubicBezTo>
                      <a:pt x="4114" y="3"/>
                      <a:pt x="4028" y="1"/>
                      <a:pt x="39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43"/>
              <p:cNvSpPr/>
              <p:nvPr/>
            </p:nvSpPr>
            <p:spPr>
              <a:xfrm>
                <a:off x="-31741" y="3375613"/>
                <a:ext cx="665237" cy="461038"/>
              </a:xfrm>
              <a:custGeom>
                <a:avLst/>
                <a:gdLst/>
                <a:ahLst/>
                <a:cxnLst/>
                <a:rect l="l" t="t" r="r" b="b"/>
                <a:pathLst>
                  <a:path w="6483" h="4493" extrusionOk="0">
                    <a:moveTo>
                      <a:pt x="4596" y="1"/>
                    </a:moveTo>
                    <a:cubicBezTo>
                      <a:pt x="4442" y="1"/>
                      <a:pt x="4285" y="37"/>
                      <a:pt x="4131" y="126"/>
                    </a:cubicBezTo>
                    <a:cubicBezTo>
                      <a:pt x="3387" y="558"/>
                      <a:pt x="3210" y="1959"/>
                      <a:pt x="2688" y="1959"/>
                    </a:cubicBezTo>
                    <a:cubicBezTo>
                      <a:pt x="2652" y="1959"/>
                      <a:pt x="2614" y="1952"/>
                      <a:pt x="2573" y="1938"/>
                    </a:cubicBezTo>
                    <a:cubicBezTo>
                      <a:pt x="2011" y="1736"/>
                      <a:pt x="2150" y="1105"/>
                      <a:pt x="1991" y="1105"/>
                    </a:cubicBezTo>
                    <a:cubicBezTo>
                      <a:pt x="1976" y="1105"/>
                      <a:pt x="1957" y="1111"/>
                      <a:pt x="1935" y="1125"/>
                    </a:cubicBezTo>
                    <a:cubicBezTo>
                      <a:pt x="1686" y="1269"/>
                      <a:pt x="0" y="2789"/>
                      <a:pt x="2344" y="4113"/>
                    </a:cubicBezTo>
                    <a:cubicBezTo>
                      <a:pt x="2818" y="4380"/>
                      <a:pt x="3264" y="4493"/>
                      <a:pt x="3673" y="4493"/>
                    </a:cubicBezTo>
                    <a:cubicBezTo>
                      <a:pt x="5395" y="4493"/>
                      <a:pt x="6483" y="2512"/>
                      <a:pt x="6428" y="1797"/>
                    </a:cubicBezTo>
                    <a:cubicBezTo>
                      <a:pt x="6359" y="910"/>
                      <a:pt x="5817" y="631"/>
                      <a:pt x="5817" y="631"/>
                    </a:cubicBezTo>
                    <a:cubicBezTo>
                      <a:pt x="5817" y="631"/>
                      <a:pt x="5238" y="1"/>
                      <a:pt x="45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43"/>
              <p:cNvSpPr/>
              <p:nvPr/>
            </p:nvSpPr>
            <p:spPr>
              <a:xfrm>
                <a:off x="939998" y="2951208"/>
                <a:ext cx="157613" cy="215384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2099" extrusionOk="0">
                    <a:moveTo>
                      <a:pt x="83" y="1"/>
                    </a:moveTo>
                    <a:cubicBezTo>
                      <a:pt x="30" y="1"/>
                      <a:pt x="0" y="80"/>
                      <a:pt x="58" y="110"/>
                    </a:cubicBezTo>
                    <a:cubicBezTo>
                      <a:pt x="73" y="117"/>
                      <a:pt x="1416" y="832"/>
                      <a:pt x="1325" y="2036"/>
                    </a:cubicBezTo>
                    <a:cubicBezTo>
                      <a:pt x="1322" y="2068"/>
                      <a:pt x="1346" y="2096"/>
                      <a:pt x="1378" y="2098"/>
                    </a:cubicBezTo>
                    <a:lnTo>
                      <a:pt x="1382" y="2098"/>
                    </a:lnTo>
                    <a:cubicBezTo>
                      <a:pt x="1412" y="2098"/>
                      <a:pt x="1435" y="2075"/>
                      <a:pt x="1437" y="2045"/>
                    </a:cubicBezTo>
                    <a:cubicBezTo>
                      <a:pt x="1535" y="764"/>
                      <a:pt x="126" y="15"/>
                      <a:pt x="112" y="8"/>
                    </a:cubicBezTo>
                    <a:cubicBezTo>
                      <a:pt x="102" y="3"/>
                      <a:pt x="92" y="1"/>
                      <a:pt x="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43"/>
              <p:cNvSpPr/>
              <p:nvPr/>
            </p:nvSpPr>
            <p:spPr>
              <a:xfrm>
                <a:off x="1031938" y="2953055"/>
                <a:ext cx="146018" cy="162641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585" extrusionOk="0">
                    <a:moveTo>
                      <a:pt x="81" y="1"/>
                    </a:moveTo>
                    <a:cubicBezTo>
                      <a:pt x="21" y="1"/>
                      <a:pt x="0" y="98"/>
                      <a:pt x="71" y="114"/>
                    </a:cubicBezTo>
                    <a:cubicBezTo>
                      <a:pt x="120" y="129"/>
                      <a:pt x="1299" y="478"/>
                      <a:pt x="1193" y="1520"/>
                    </a:cubicBezTo>
                    <a:cubicBezTo>
                      <a:pt x="1188" y="1552"/>
                      <a:pt x="1212" y="1580"/>
                      <a:pt x="1244" y="1584"/>
                    </a:cubicBezTo>
                    <a:lnTo>
                      <a:pt x="1248" y="1584"/>
                    </a:lnTo>
                    <a:cubicBezTo>
                      <a:pt x="1278" y="1584"/>
                      <a:pt x="1303" y="1561"/>
                      <a:pt x="1305" y="1531"/>
                    </a:cubicBezTo>
                    <a:cubicBezTo>
                      <a:pt x="1422" y="392"/>
                      <a:pt x="116" y="7"/>
                      <a:pt x="103" y="5"/>
                    </a:cubicBezTo>
                    <a:cubicBezTo>
                      <a:pt x="95" y="2"/>
                      <a:pt x="88" y="1"/>
                      <a:pt x="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43"/>
              <p:cNvSpPr/>
              <p:nvPr/>
            </p:nvSpPr>
            <p:spPr>
              <a:xfrm>
                <a:off x="876686" y="2971012"/>
                <a:ext cx="40327" cy="207380"/>
              </a:xfrm>
              <a:custGeom>
                <a:avLst/>
                <a:gdLst/>
                <a:ahLst/>
                <a:cxnLst/>
                <a:rect l="l" t="t" r="r" b="b"/>
                <a:pathLst>
                  <a:path w="393" h="2021" extrusionOk="0">
                    <a:moveTo>
                      <a:pt x="131" y="0"/>
                    </a:moveTo>
                    <a:cubicBezTo>
                      <a:pt x="101" y="0"/>
                      <a:pt x="75" y="23"/>
                      <a:pt x="73" y="54"/>
                    </a:cubicBezTo>
                    <a:cubicBezTo>
                      <a:pt x="71" y="113"/>
                      <a:pt x="1" y="1524"/>
                      <a:pt x="273" y="1992"/>
                    </a:cubicBezTo>
                    <a:cubicBezTo>
                      <a:pt x="281" y="2009"/>
                      <a:pt x="300" y="2020"/>
                      <a:pt x="321" y="2020"/>
                    </a:cubicBezTo>
                    <a:lnTo>
                      <a:pt x="321" y="2020"/>
                    </a:lnTo>
                    <a:cubicBezTo>
                      <a:pt x="365" y="2019"/>
                      <a:pt x="392" y="1973"/>
                      <a:pt x="371" y="1935"/>
                    </a:cubicBezTo>
                    <a:cubicBezTo>
                      <a:pt x="116" y="1499"/>
                      <a:pt x="188" y="75"/>
                      <a:pt x="188" y="62"/>
                    </a:cubicBezTo>
                    <a:cubicBezTo>
                      <a:pt x="188" y="30"/>
                      <a:pt x="165" y="3"/>
                      <a:pt x="135" y="0"/>
                    </a:cubicBezTo>
                    <a:cubicBezTo>
                      <a:pt x="133" y="0"/>
                      <a:pt x="132" y="0"/>
                      <a:pt x="131" y="0"/>
                    </a:cubicBezTo>
                    <a:close/>
                    <a:moveTo>
                      <a:pt x="321" y="2020"/>
                    </a:moveTo>
                    <a:lnTo>
                      <a:pt x="321" y="2020"/>
                    </a:lnTo>
                    <a:cubicBezTo>
                      <a:pt x="321" y="2020"/>
                      <a:pt x="320" y="2020"/>
                      <a:pt x="320" y="2020"/>
                    </a:cubicBezTo>
                    <a:lnTo>
                      <a:pt x="322" y="2020"/>
                    </a:lnTo>
                    <a:cubicBezTo>
                      <a:pt x="322" y="2020"/>
                      <a:pt x="321" y="2020"/>
                      <a:pt x="321" y="20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43"/>
              <p:cNvSpPr/>
              <p:nvPr/>
            </p:nvSpPr>
            <p:spPr>
              <a:xfrm>
                <a:off x="751088" y="2964855"/>
                <a:ext cx="69571" cy="223080"/>
              </a:xfrm>
              <a:custGeom>
                <a:avLst/>
                <a:gdLst/>
                <a:ahLst/>
                <a:cxnLst/>
                <a:rect l="l" t="t" r="r" b="b"/>
                <a:pathLst>
                  <a:path w="678" h="2174" extrusionOk="0">
                    <a:moveTo>
                      <a:pt x="595" y="1"/>
                    </a:moveTo>
                    <a:cubicBezTo>
                      <a:pt x="585" y="1"/>
                      <a:pt x="574" y="4"/>
                      <a:pt x="563" y="11"/>
                    </a:cubicBezTo>
                    <a:cubicBezTo>
                      <a:pt x="1" y="371"/>
                      <a:pt x="424" y="2059"/>
                      <a:pt x="442" y="2131"/>
                    </a:cubicBezTo>
                    <a:cubicBezTo>
                      <a:pt x="448" y="2157"/>
                      <a:pt x="471" y="2174"/>
                      <a:pt x="497" y="2174"/>
                    </a:cubicBezTo>
                    <a:cubicBezTo>
                      <a:pt x="503" y="2174"/>
                      <a:pt x="507" y="2174"/>
                      <a:pt x="512" y="2172"/>
                    </a:cubicBezTo>
                    <a:cubicBezTo>
                      <a:pt x="542" y="2165"/>
                      <a:pt x="561" y="2133"/>
                      <a:pt x="552" y="2103"/>
                    </a:cubicBezTo>
                    <a:cubicBezTo>
                      <a:pt x="433" y="1637"/>
                      <a:pt x="214" y="371"/>
                      <a:pt x="625" y="107"/>
                    </a:cubicBezTo>
                    <a:cubicBezTo>
                      <a:pt x="677" y="74"/>
                      <a:pt x="644" y="1"/>
                      <a:pt x="5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43"/>
              <p:cNvSpPr/>
              <p:nvPr/>
            </p:nvSpPr>
            <p:spPr>
              <a:xfrm>
                <a:off x="593065" y="3088401"/>
                <a:ext cx="108154" cy="273565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2666" extrusionOk="0">
                    <a:moveTo>
                      <a:pt x="777" y="0"/>
                    </a:moveTo>
                    <a:cubicBezTo>
                      <a:pt x="758" y="0"/>
                      <a:pt x="740" y="9"/>
                      <a:pt x="728" y="31"/>
                    </a:cubicBezTo>
                    <a:cubicBezTo>
                      <a:pt x="722" y="46"/>
                      <a:pt x="0" y="1602"/>
                      <a:pt x="947" y="2647"/>
                    </a:cubicBezTo>
                    <a:cubicBezTo>
                      <a:pt x="958" y="2659"/>
                      <a:pt x="973" y="2666"/>
                      <a:pt x="990" y="2666"/>
                    </a:cubicBezTo>
                    <a:cubicBezTo>
                      <a:pt x="1005" y="2666"/>
                      <a:pt x="1017" y="2659"/>
                      <a:pt x="1028" y="2651"/>
                    </a:cubicBezTo>
                    <a:cubicBezTo>
                      <a:pt x="1052" y="2630"/>
                      <a:pt x="1054" y="2593"/>
                      <a:pt x="1032" y="2570"/>
                    </a:cubicBezTo>
                    <a:cubicBezTo>
                      <a:pt x="136" y="1583"/>
                      <a:pt x="826" y="95"/>
                      <a:pt x="832" y="80"/>
                    </a:cubicBezTo>
                    <a:cubicBezTo>
                      <a:pt x="851" y="35"/>
                      <a:pt x="814" y="0"/>
                      <a:pt x="7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43"/>
              <p:cNvSpPr/>
              <p:nvPr/>
            </p:nvSpPr>
            <p:spPr>
              <a:xfrm>
                <a:off x="544119" y="3248476"/>
                <a:ext cx="140784" cy="197632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1926" extrusionOk="0">
                    <a:moveTo>
                      <a:pt x="284" y="1"/>
                    </a:moveTo>
                    <a:cubicBezTo>
                      <a:pt x="260" y="1"/>
                      <a:pt x="237" y="14"/>
                      <a:pt x="230" y="44"/>
                    </a:cubicBezTo>
                    <a:cubicBezTo>
                      <a:pt x="220" y="84"/>
                      <a:pt x="0" y="1016"/>
                      <a:pt x="426" y="1557"/>
                    </a:cubicBezTo>
                    <a:cubicBezTo>
                      <a:pt x="620" y="1802"/>
                      <a:pt x="911" y="1925"/>
                      <a:pt x="1294" y="1925"/>
                    </a:cubicBezTo>
                    <a:cubicBezTo>
                      <a:pt x="1371" y="1925"/>
                      <a:pt x="1371" y="1810"/>
                      <a:pt x="1294" y="1810"/>
                    </a:cubicBezTo>
                    <a:cubicBezTo>
                      <a:pt x="948" y="1810"/>
                      <a:pt x="686" y="1702"/>
                      <a:pt x="518" y="1487"/>
                    </a:cubicBezTo>
                    <a:cubicBezTo>
                      <a:pt x="126" y="989"/>
                      <a:pt x="339" y="80"/>
                      <a:pt x="341" y="72"/>
                    </a:cubicBezTo>
                    <a:cubicBezTo>
                      <a:pt x="351" y="28"/>
                      <a:pt x="317" y="1"/>
                      <a:pt x="28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43"/>
              <p:cNvSpPr/>
              <p:nvPr/>
            </p:nvSpPr>
            <p:spPr>
              <a:xfrm>
                <a:off x="244081" y="3468272"/>
                <a:ext cx="324666" cy="219796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2142" extrusionOk="0">
                    <a:moveTo>
                      <a:pt x="2368" y="0"/>
                    </a:moveTo>
                    <a:cubicBezTo>
                      <a:pt x="2165" y="0"/>
                      <a:pt x="1946" y="54"/>
                      <a:pt x="1745" y="215"/>
                    </a:cubicBezTo>
                    <a:cubicBezTo>
                      <a:pt x="1535" y="383"/>
                      <a:pt x="1441" y="707"/>
                      <a:pt x="1341" y="1049"/>
                    </a:cubicBezTo>
                    <a:cubicBezTo>
                      <a:pt x="1228" y="1432"/>
                      <a:pt x="1113" y="1830"/>
                      <a:pt x="826" y="1971"/>
                    </a:cubicBezTo>
                    <a:cubicBezTo>
                      <a:pt x="750" y="2008"/>
                      <a:pt x="664" y="2026"/>
                      <a:pt x="568" y="2026"/>
                    </a:cubicBezTo>
                    <a:cubicBezTo>
                      <a:pt x="435" y="2026"/>
                      <a:pt x="283" y="1991"/>
                      <a:pt x="107" y="1920"/>
                    </a:cubicBezTo>
                    <a:cubicBezTo>
                      <a:pt x="99" y="1917"/>
                      <a:pt x="91" y="1915"/>
                      <a:pt x="83" y="1915"/>
                    </a:cubicBezTo>
                    <a:cubicBezTo>
                      <a:pt x="26" y="1915"/>
                      <a:pt x="0" y="2002"/>
                      <a:pt x="64" y="2026"/>
                    </a:cubicBezTo>
                    <a:cubicBezTo>
                      <a:pt x="254" y="2103"/>
                      <a:pt x="422" y="2141"/>
                      <a:pt x="569" y="2141"/>
                    </a:cubicBezTo>
                    <a:cubicBezTo>
                      <a:pt x="573" y="2141"/>
                      <a:pt x="577" y="2141"/>
                      <a:pt x="582" y="2141"/>
                    </a:cubicBezTo>
                    <a:cubicBezTo>
                      <a:pt x="684" y="2141"/>
                      <a:pt x="783" y="2118"/>
                      <a:pt x="875" y="2073"/>
                    </a:cubicBezTo>
                    <a:cubicBezTo>
                      <a:pt x="1209" y="1911"/>
                      <a:pt x="1330" y="1488"/>
                      <a:pt x="1450" y="1081"/>
                    </a:cubicBezTo>
                    <a:cubicBezTo>
                      <a:pt x="1545" y="756"/>
                      <a:pt x="1635" y="449"/>
                      <a:pt x="1816" y="305"/>
                    </a:cubicBezTo>
                    <a:cubicBezTo>
                      <a:pt x="1994" y="162"/>
                      <a:pt x="2190" y="114"/>
                      <a:pt x="2371" y="114"/>
                    </a:cubicBezTo>
                    <a:cubicBezTo>
                      <a:pt x="2734" y="114"/>
                      <a:pt x="3042" y="304"/>
                      <a:pt x="3046" y="307"/>
                    </a:cubicBezTo>
                    <a:cubicBezTo>
                      <a:pt x="3057" y="315"/>
                      <a:pt x="3069" y="318"/>
                      <a:pt x="3080" y="318"/>
                    </a:cubicBezTo>
                    <a:cubicBezTo>
                      <a:pt x="3130" y="318"/>
                      <a:pt x="3164" y="244"/>
                      <a:pt x="3107" y="211"/>
                    </a:cubicBezTo>
                    <a:cubicBezTo>
                      <a:pt x="3102" y="208"/>
                      <a:pt x="2767" y="0"/>
                      <a:pt x="23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43"/>
              <p:cNvSpPr/>
              <p:nvPr/>
            </p:nvSpPr>
            <p:spPr>
              <a:xfrm>
                <a:off x="371525" y="3525222"/>
                <a:ext cx="205020" cy="224003"/>
              </a:xfrm>
              <a:custGeom>
                <a:avLst/>
                <a:gdLst/>
                <a:ahLst/>
                <a:cxnLst/>
                <a:rect l="l" t="t" r="r" b="b"/>
                <a:pathLst>
                  <a:path w="1998" h="2183" extrusionOk="0">
                    <a:moveTo>
                      <a:pt x="1756" y="1"/>
                    </a:moveTo>
                    <a:cubicBezTo>
                      <a:pt x="1698" y="1"/>
                      <a:pt x="1646" y="14"/>
                      <a:pt x="1602" y="41"/>
                    </a:cubicBezTo>
                    <a:cubicBezTo>
                      <a:pt x="1440" y="141"/>
                      <a:pt x="1397" y="399"/>
                      <a:pt x="1340" y="756"/>
                    </a:cubicBezTo>
                    <a:cubicBezTo>
                      <a:pt x="1308" y="954"/>
                      <a:pt x="1272" y="1180"/>
                      <a:pt x="1208" y="1424"/>
                    </a:cubicBezTo>
                    <a:cubicBezTo>
                      <a:pt x="1062" y="1981"/>
                      <a:pt x="610" y="2071"/>
                      <a:pt x="328" y="2071"/>
                    </a:cubicBezTo>
                    <a:cubicBezTo>
                      <a:pt x="198" y="2071"/>
                      <a:pt x="105" y="2052"/>
                      <a:pt x="93" y="2050"/>
                    </a:cubicBezTo>
                    <a:cubicBezTo>
                      <a:pt x="88" y="2049"/>
                      <a:pt x="83" y="2048"/>
                      <a:pt x="78" y="2048"/>
                    </a:cubicBezTo>
                    <a:cubicBezTo>
                      <a:pt x="17" y="2048"/>
                      <a:pt x="0" y="2145"/>
                      <a:pt x="69" y="2161"/>
                    </a:cubicBezTo>
                    <a:cubicBezTo>
                      <a:pt x="150" y="2176"/>
                      <a:pt x="235" y="2182"/>
                      <a:pt x="318" y="2182"/>
                    </a:cubicBezTo>
                    <a:cubicBezTo>
                      <a:pt x="633" y="2182"/>
                      <a:pt x="1155" y="2082"/>
                      <a:pt x="1319" y="1452"/>
                    </a:cubicBezTo>
                    <a:cubicBezTo>
                      <a:pt x="1382" y="1203"/>
                      <a:pt x="1421" y="975"/>
                      <a:pt x="1453" y="775"/>
                    </a:cubicBezTo>
                    <a:cubicBezTo>
                      <a:pt x="1504" y="460"/>
                      <a:pt x="1544" y="211"/>
                      <a:pt x="1661" y="139"/>
                    </a:cubicBezTo>
                    <a:cubicBezTo>
                      <a:pt x="1688" y="123"/>
                      <a:pt x="1720" y="115"/>
                      <a:pt x="1759" y="115"/>
                    </a:cubicBezTo>
                    <a:cubicBezTo>
                      <a:pt x="1797" y="115"/>
                      <a:pt x="1842" y="123"/>
                      <a:pt x="1893" y="139"/>
                    </a:cubicBezTo>
                    <a:cubicBezTo>
                      <a:pt x="1901" y="142"/>
                      <a:pt x="1909" y="144"/>
                      <a:pt x="1917" y="144"/>
                    </a:cubicBezTo>
                    <a:cubicBezTo>
                      <a:pt x="1975" y="144"/>
                      <a:pt x="1997" y="49"/>
                      <a:pt x="1927" y="30"/>
                    </a:cubicBezTo>
                    <a:cubicBezTo>
                      <a:pt x="1865" y="11"/>
                      <a:pt x="1808" y="1"/>
                      <a:pt x="17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43"/>
              <p:cNvSpPr/>
              <p:nvPr/>
            </p:nvSpPr>
            <p:spPr>
              <a:xfrm>
                <a:off x="1217974" y="3078345"/>
                <a:ext cx="86605" cy="156587"/>
              </a:xfrm>
              <a:custGeom>
                <a:avLst/>
                <a:gdLst/>
                <a:ahLst/>
                <a:cxnLst/>
                <a:rect l="l" t="t" r="r" b="b"/>
                <a:pathLst>
                  <a:path w="844" h="1526" extrusionOk="0">
                    <a:moveTo>
                      <a:pt x="83" y="0"/>
                    </a:moveTo>
                    <a:cubicBezTo>
                      <a:pt x="38" y="0"/>
                      <a:pt x="0" y="58"/>
                      <a:pt x="41" y="99"/>
                    </a:cubicBezTo>
                    <a:cubicBezTo>
                      <a:pt x="48" y="106"/>
                      <a:pt x="712" y="757"/>
                      <a:pt x="729" y="1470"/>
                    </a:cubicBezTo>
                    <a:cubicBezTo>
                      <a:pt x="731" y="1500"/>
                      <a:pt x="754" y="1525"/>
                      <a:pt x="786" y="1525"/>
                    </a:cubicBezTo>
                    <a:lnTo>
                      <a:pt x="788" y="1525"/>
                    </a:lnTo>
                    <a:cubicBezTo>
                      <a:pt x="820" y="1525"/>
                      <a:pt x="844" y="1498"/>
                      <a:pt x="844" y="1466"/>
                    </a:cubicBezTo>
                    <a:cubicBezTo>
                      <a:pt x="825" y="708"/>
                      <a:pt x="150" y="44"/>
                      <a:pt x="122" y="16"/>
                    </a:cubicBezTo>
                    <a:cubicBezTo>
                      <a:pt x="110" y="5"/>
                      <a:pt x="96" y="0"/>
                      <a:pt x="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43"/>
              <p:cNvSpPr/>
              <p:nvPr/>
            </p:nvSpPr>
            <p:spPr>
              <a:xfrm>
                <a:off x="432477" y="3794066"/>
                <a:ext cx="1250231" cy="751534"/>
              </a:xfrm>
              <a:custGeom>
                <a:avLst/>
                <a:gdLst/>
                <a:ahLst/>
                <a:cxnLst/>
                <a:rect l="l" t="t" r="r" b="b"/>
                <a:pathLst>
                  <a:path w="12184" h="7324" extrusionOk="0">
                    <a:moveTo>
                      <a:pt x="7239" y="220"/>
                    </a:moveTo>
                    <a:cubicBezTo>
                      <a:pt x="7009" y="220"/>
                      <a:pt x="6482" y="2562"/>
                      <a:pt x="6239" y="2562"/>
                    </a:cubicBezTo>
                    <a:cubicBezTo>
                      <a:pt x="6226" y="2562"/>
                      <a:pt x="6214" y="2555"/>
                      <a:pt x="6202" y="2542"/>
                    </a:cubicBezTo>
                    <a:cubicBezTo>
                      <a:pt x="5975" y="2256"/>
                      <a:pt x="4117" y="571"/>
                      <a:pt x="4117" y="571"/>
                    </a:cubicBezTo>
                    <a:cubicBezTo>
                      <a:pt x="4117" y="571"/>
                      <a:pt x="1946" y="828"/>
                      <a:pt x="429" y="2058"/>
                    </a:cubicBezTo>
                    <a:cubicBezTo>
                      <a:pt x="33" y="2380"/>
                      <a:pt x="1" y="7030"/>
                      <a:pt x="173" y="7145"/>
                    </a:cubicBezTo>
                    <a:cubicBezTo>
                      <a:pt x="260" y="7203"/>
                      <a:pt x="3352" y="7323"/>
                      <a:pt x="6373" y="7323"/>
                    </a:cubicBezTo>
                    <a:cubicBezTo>
                      <a:pt x="9312" y="7323"/>
                      <a:pt x="12183" y="7209"/>
                      <a:pt x="12155" y="6815"/>
                    </a:cubicBezTo>
                    <a:cubicBezTo>
                      <a:pt x="12142" y="6636"/>
                      <a:pt x="11659" y="1605"/>
                      <a:pt x="11261" y="1316"/>
                    </a:cubicBezTo>
                    <a:cubicBezTo>
                      <a:pt x="9461" y="0"/>
                      <a:pt x="7490" y="401"/>
                      <a:pt x="7260" y="228"/>
                    </a:cubicBezTo>
                    <a:cubicBezTo>
                      <a:pt x="7253" y="223"/>
                      <a:pt x="7246" y="220"/>
                      <a:pt x="7239" y="2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43"/>
              <p:cNvSpPr/>
              <p:nvPr/>
            </p:nvSpPr>
            <p:spPr>
              <a:xfrm>
                <a:off x="192057" y="3858712"/>
                <a:ext cx="838960" cy="787140"/>
              </a:xfrm>
              <a:custGeom>
                <a:avLst/>
                <a:gdLst/>
                <a:ahLst/>
                <a:cxnLst/>
                <a:rect l="l" t="t" r="r" b="b"/>
                <a:pathLst>
                  <a:path w="8176" h="7671" extrusionOk="0">
                    <a:moveTo>
                      <a:pt x="5860" y="0"/>
                    </a:moveTo>
                    <a:cubicBezTo>
                      <a:pt x="773" y="26"/>
                      <a:pt x="1" y="6572"/>
                      <a:pt x="2001" y="7315"/>
                    </a:cubicBezTo>
                    <a:cubicBezTo>
                      <a:pt x="2687" y="7569"/>
                      <a:pt x="3352" y="7670"/>
                      <a:pt x="3976" y="7670"/>
                    </a:cubicBezTo>
                    <a:cubicBezTo>
                      <a:pt x="6379" y="7670"/>
                      <a:pt x="8175" y="6172"/>
                      <a:pt x="8175" y="6172"/>
                    </a:cubicBezTo>
                    <a:cubicBezTo>
                      <a:pt x="8175" y="6172"/>
                      <a:pt x="7318" y="4516"/>
                      <a:pt x="6688" y="4401"/>
                    </a:cubicBezTo>
                    <a:cubicBezTo>
                      <a:pt x="6663" y="4397"/>
                      <a:pt x="6637" y="4395"/>
                      <a:pt x="6609" y="4395"/>
                    </a:cubicBezTo>
                    <a:cubicBezTo>
                      <a:pt x="6079" y="4395"/>
                      <a:pt x="5017" y="5187"/>
                      <a:pt x="4423" y="5187"/>
                    </a:cubicBezTo>
                    <a:cubicBezTo>
                      <a:pt x="4259" y="5187"/>
                      <a:pt x="4131" y="5126"/>
                      <a:pt x="4059" y="4972"/>
                    </a:cubicBezTo>
                    <a:cubicBezTo>
                      <a:pt x="3715" y="4229"/>
                      <a:pt x="6602" y="1486"/>
                      <a:pt x="6373" y="1086"/>
                    </a:cubicBezTo>
                    <a:cubicBezTo>
                      <a:pt x="6145" y="686"/>
                      <a:pt x="5860" y="0"/>
                      <a:pt x="58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43"/>
              <p:cNvSpPr/>
              <p:nvPr/>
            </p:nvSpPr>
            <p:spPr>
              <a:xfrm>
                <a:off x="580136" y="4075122"/>
                <a:ext cx="297987" cy="291625"/>
              </a:xfrm>
              <a:custGeom>
                <a:avLst/>
                <a:gdLst/>
                <a:ahLst/>
                <a:cxnLst/>
                <a:rect l="l" t="t" r="r" b="b"/>
                <a:pathLst>
                  <a:path w="2904" h="2842" extrusionOk="0">
                    <a:moveTo>
                      <a:pt x="506" y="0"/>
                    </a:moveTo>
                    <a:cubicBezTo>
                      <a:pt x="480" y="0"/>
                      <a:pt x="454" y="16"/>
                      <a:pt x="450" y="52"/>
                    </a:cubicBezTo>
                    <a:cubicBezTo>
                      <a:pt x="403" y="307"/>
                      <a:pt x="1" y="2565"/>
                      <a:pt x="633" y="2746"/>
                    </a:cubicBezTo>
                    <a:cubicBezTo>
                      <a:pt x="858" y="2810"/>
                      <a:pt x="1092" y="2842"/>
                      <a:pt x="1329" y="2842"/>
                    </a:cubicBezTo>
                    <a:cubicBezTo>
                      <a:pt x="1852" y="2842"/>
                      <a:pt x="2291" y="2686"/>
                      <a:pt x="2563" y="2590"/>
                    </a:cubicBezTo>
                    <a:cubicBezTo>
                      <a:pt x="2662" y="2555"/>
                      <a:pt x="2764" y="2517"/>
                      <a:pt x="2804" y="2517"/>
                    </a:cubicBezTo>
                    <a:cubicBezTo>
                      <a:pt x="2807" y="2517"/>
                      <a:pt x="2810" y="2518"/>
                      <a:pt x="2812" y="2518"/>
                    </a:cubicBezTo>
                    <a:cubicBezTo>
                      <a:pt x="2817" y="2519"/>
                      <a:pt x="2821" y="2519"/>
                      <a:pt x="2825" y="2519"/>
                    </a:cubicBezTo>
                    <a:cubicBezTo>
                      <a:pt x="2891" y="2519"/>
                      <a:pt x="2903" y="2415"/>
                      <a:pt x="2831" y="2405"/>
                    </a:cubicBezTo>
                    <a:cubicBezTo>
                      <a:pt x="2824" y="2404"/>
                      <a:pt x="2816" y="2403"/>
                      <a:pt x="2807" y="2403"/>
                    </a:cubicBezTo>
                    <a:cubicBezTo>
                      <a:pt x="2747" y="2403"/>
                      <a:pt x="2659" y="2435"/>
                      <a:pt x="2525" y="2482"/>
                    </a:cubicBezTo>
                    <a:cubicBezTo>
                      <a:pt x="2259" y="2575"/>
                      <a:pt x="1833" y="2726"/>
                      <a:pt x="1326" y="2726"/>
                    </a:cubicBezTo>
                    <a:cubicBezTo>
                      <a:pt x="1117" y="2726"/>
                      <a:pt x="895" y="2701"/>
                      <a:pt x="665" y="2635"/>
                    </a:cubicBezTo>
                    <a:cubicBezTo>
                      <a:pt x="452" y="2576"/>
                      <a:pt x="360" y="2105"/>
                      <a:pt x="409" y="1316"/>
                    </a:cubicBezTo>
                    <a:cubicBezTo>
                      <a:pt x="439" y="899"/>
                      <a:pt x="490" y="484"/>
                      <a:pt x="562" y="71"/>
                    </a:cubicBezTo>
                    <a:cubicBezTo>
                      <a:pt x="573" y="26"/>
                      <a:pt x="540" y="0"/>
                      <a:pt x="50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43"/>
              <p:cNvSpPr/>
              <p:nvPr/>
            </p:nvSpPr>
            <p:spPr>
              <a:xfrm>
                <a:off x="742671" y="3785139"/>
                <a:ext cx="583557" cy="458678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4470" extrusionOk="0">
                    <a:moveTo>
                      <a:pt x="3944" y="0"/>
                    </a:moveTo>
                    <a:lnTo>
                      <a:pt x="3143" y="2343"/>
                    </a:lnTo>
                    <a:cubicBezTo>
                      <a:pt x="3143" y="2343"/>
                      <a:pt x="1258" y="573"/>
                      <a:pt x="1085" y="458"/>
                    </a:cubicBezTo>
                    <a:cubicBezTo>
                      <a:pt x="1048" y="432"/>
                      <a:pt x="993" y="419"/>
                      <a:pt x="928" y="419"/>
                    </a:cubicBezTo>
                    <a:cubicBezTo>
                      <a:pt x="702" y="419"/>
                      <a:pt x="359" y="584"/>
                      <a:pt x="228" y="973"/>
                    </a:cubicBezTo>
                    <a:cubicBezTo>
                      <a:pt x="0" y="1658"/>
                      <a:pt x="1200" y="4288"/>
                      <a:pt x="1600" y="4459"/>
                    </a:cubicBezTo>
                    <a:cubicBezTo>
                      <a:pt x="1618" y="4466"/>
                      <a:pt x="1637" y="4470"/>
                      <a:pt x="1658" y="4470"/>
                    </a:cubicBezTo>
                    <a:cubicBezTo>
                      <a:pt x="2113" y="4470"/>
                      <a:pt x="3316" y="2743"/>
                      <a:pt x="3316" y="2743"/>
                    </a:cubicBezTo>
                    <a:cubicBezTo>
                      <a:pt x="3316" y="2743"/>
                      <a:pt x="4486" y="3290"/>
                      <a:pt x="4841" y="3290"/>
                    </a:cubicBezTo>
                    <a:cubicBezTo>
                      <a:pt x="4858" y="3290"/>
                      <a:pt x="4873" y="3289"/>
                      <a:pt x="4886" y="3286"/>
                    </a:cubicBezTo>
                    <a:cubicBezTo>
                      <a:pt x="5174" y="3231"/>
                      <a:pt x="5687" y="658"/>
                      <a:pt x="5574" y="485"/>
                    </a:cubicBezTo>
                    <a:cubicBezTo>
                      <a:pt x="5459" y="315"/>
                      <a:pt x="3944" y="0"/>
                      <a:pt x="39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43"/>
              <p:cNvSpPr/>
              <p:nvPr/>
            </p:nvSpPr>
            <p:spPr>
              <a:xfrm>
                <a:off x="1252962" y="3899039"/>
                <a:ext cx="610031" cy="654565"/>
              </a:xfrm>
              <a:custGeom>
                <a:avLst/>
                <a:gdLst/>
                <a:ahLst/>
                <a:cxnLst/>
                <a:rect l="l" t="t" r="r" b="b"/>
                <a:pathLst>
                  <a:path w="5945" h="6379" extrusionOk="0">
                    <a:moveTo>
                      <a:pt x="5192" y="1"/>
                    </a:moveTo>
                    <a:cubicBezTo>
                      <a:pt x="4564" y="1"/>
                      <a:pt x="1" y="463"/>
                      <a:pt x="1" y="463"/>
                    </a:cubicBezTo>
                    <a:cubicBezTo>
                      <a:pt x="1" y="463"/>
                      <a:pt x="284" y="5837"/>
                      <a:pt x="571" y="6237"/>
                    </a:cubicBezTo>
                    <a:cubicBezTo>
                      <a:pt x="645" y="6340"/>
                      <a:pt x="1042" y="6379"/>
                      <a:pt x="1588" y="6379"/>
                    </a:cubicBezTo>
                    <a:cubicBezTo>
                      <a:pt x="3151" y="6379"/>
                      <a:pt x="5945" y="6064"/>
                      <a:pt x="5945" y="6064"/>
                    </a:cubicBezTo>
                    <a:cubicBezTo>
                      <a:pt x="5945" y="6064"/>
                      <a:pt x="5430" y="63"/>
                      <a:pt x="5259" y="5"/>
                    </a:cubicBezTo>
                    <a:cubicBezTo>
                      <a:pt x="5250" y="2"/>
                      <a:pt x="5227" y="1"/>
                      <a:pt x="519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43"/>
              <p:cNvSpPr/>
              <p:nvPr/>
            </p:nvSpPr>
            <p:spPr>
              <a:xfrm>
                <a:off x="1241780" y="3893087"/>
                <a:ext cx="622345" cy="666263"/>
              </a:xfrm>
              <a:custGeom>
                <a:avLst/>
                <a:gdLst/>
                <a:ahLst/>
                <a:cxnLst/>
                <a:rect l="l" t="t" r="r" b="b"/>
                <a:pathLst>
                  <a:path w="6065" h="6493" extrusionOk="0">
                    <a:moveTo>
                      <a:pt x="5287" y="117"/>
                    </a:moveTo>
                    <a:cubicBezTo>
                      <a:pt x="5419" y="410"/>
                      <a:pt x="5747" y="3794"/>
                      <a:pt x="5943" y="6071"/>
                    </a:cubicBezTo>
                    <a:cubicBezTo>
                      <a:pt x="5543" y="6116"/>
                      <a:pt x="3072" y="6378"/>
                      <a:pt x="1650" y="6378"/>
                    </a:cubicBezTo>
                    <a:cubicBezTo>
                      <a:pt x="827" y="6378"/>
                      <a:pt x="699" y="6286"/>
                      <a:pt x="678" y="6261"/>
                    </a:cubicBezTo>
                    <a:cubicBezTo>
                      <a:pt x="454" y="5948"/>
                      <a:pt x="203" y="2100"/>
                      <a:pt x="120" y="572"/>
                    </a:cubicBezTo>
                    <a:cubicBezTo>
                      <a:pt x="637" y="521"/>
                      <a:pt x="4672" y="117"/>
                      <a:pt x="5253" y="117"/>
                    </a:cubicBezTo>
                    <a:close/>
                    <a:moveTo>
                      <a:pt x="5274" y="1"/>
                    </a:moveTo>
                    <a:cubicBezTo>
                      <a:pt x="5267" y="1"/>
                      <a:pt x="5260" y="1"/>
                      <a:pt x="5253" y="2"/>
                    </a:cubicBezTo>
                    <a:cubicBezTo>
                      <a:pt x="4630" y="2"/>
                      <a:pt x="241" y="444"/>
                      <a:pt x="54" y="463"/>
                    </a:cubicBezTo>
                    <a:cubicBezTo>
                      <a:pt x="24" y="468"/>
                      <a:pt x="1" y="493"/>
                      <a:pt x="3" y="523"/>
                    </a:cubicBezTo>
                    <a:cubicBezTo>
                      <a:pt x="33" y="1074"/>
                      <a:pt x="299" y="5924"/>
                      <a:pt x="586" y="6327"/>
                    </a:cubicBezTo>
                    <a:cubicBezTo>
                      <a:pt x="639" y="6403"/>
                      <a:pt x="812" y="6493"/>
                      <a:pt x="1650" y="6493"/>
                    </a:cubicBezTo>
                    <a:cubicBezTo>
                      <a:pt x="3198" y="6493"/>
                      <a:pt x="5983" y="6182"/>
                      <a:pt x="6011" y="6180"/>
                    </a:cubicBezTo>
                    <a:cubicBezTo>
                      <a:pt x="6043" y="6175"/>
                      <a:pt x="6064" y="6148"/>
                      <a:pt x="6062" y="6118"/>
                    </a:cubicBezTo>
                    <a:cubicBezTo>
                      <a:pt x="6060" y="6103"/>
                      <a:pt x="5932" y="4599"/>
                      <a:pt x="5783" y="3109"/>
                    </a:cubicBezTo>
                    <a:cubicBezTo>
                      <a:pt x="5479" y="57"/>
                      <a:pt x="5398" y="29"/>
                      <a:pt x="5336" y="8"/>
                    </a:cubicBezTo>
                    <a:cubicBezTo>
                      <a:pt x="5316" y="3"/>
                      <a:pt x="5295" y="1"/>
                      <a:pt x="527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43"/>
              <p:cNvSpPr/>
              <p:nvPr/>
            </p:nvSpPr>
            <p:spPr>
              <a:xfrm>
                <a:off x="994382" y="4090206"/>
                <a:ext cx="393006" cy="289778"/>
              </a:xfrm>
              <a:custGeom>
                <a:avLst/>
                <a:gdLst/>
                <a:ahLst/>
                <a:cxnLst/>
                <a:rect l="l" t="t" r="r" b="b"/>
                <a:pathLst>
                  <a:path w="3830" h="2824" extrusionOk="0">
                    <a:moveTo>
                      <a:pt x="2887" y="1"/>
                    </a:moveTo>
                    <a:cubicBezTo>
                      <a:pt x="2484" y="1"/>
                      <a:pt x="1899" y="200"/>
                      <a:pt x="1899" y="200"/>
                    </a:cubicBezTo>
                    <a:cubicBezTo>
                      <a:pt x="299" y="886"/>
                      <a:pt x="1" y="2216"/>
                      <a:pt x="456" y="2671"/>
                    </a:cubicBezTo>
                    <a:cubicBezTo>
                      <a:pt x="565" y="2780"/>
                      <a:pt x="703" y="2823"/>
                      <a:pt x="857" y="2823"/>
                    </a:cubicBezTo>
                    <a:cubicBezTo>
                      <a:pt x="1352" y="2823"/>
                      <a:pt x="2009" y="2374"/>
                      <a:pt x="2357" y="2201"/>
                    </a:cubicBezTo>
                    <a:cubicBezTo>
                      <a:pt x="2814" y="1971"/>
                      <a:pt x="3829" y="1543"/>
                      <a:pt x="3802" y="1315"/>
                    </a:cubicBezTo>
                    <a:cubicBezTo>
                      <a:pt x="3784" y="1173"/>
                      <a:pt x="3647" y="1125"/>
                      <a:pt x="3469" y="1125"/>
                    </a:cubicBezTo>
                    <a:cubicBezTo>
                      <a:pt x="3092" y="1125"/>
                      <a:pt x="2529" y="1343"/>
                      <a:pt x="2529" y="1343"/>
                    </a:cubicBezTo>
                    <a:cubicBezTo>
                      <a:pt x="2529" y="1343"/>
                      <a:pt x="3672" y="886"/>
                      <a:pt x="3614" y="658"/>
                    </a:cubicBezTo>
                    <a:cubicBezTo>
                      <a:pt x="3598" y="592"/>
                      <a:pt x="3479" y="569"/>
                      <a:pt x="3318" y="569"/>
                    </a:cubicBezTo>
                    <a:cubicBezTo>
                      <a:pt x="2914" y="569"/>
                      <a:pt x="2244" y="715"/>
                      <a:pt x="2244" y="715"/>
                    </a:cubicBezTo>
                    <a:cubicBezTo>
                      <a:pt x="2244" y="715"/>
                      <a:pt x="3363" y="315"/>
                      <a:pt x="3229" y="115"/>
                    </a:cubicBezTo>
                    <a:cubicBezTo>
                      <a:pt x="3173" y="31"/>
                      <a:pt x="3044" y="1"/>
                      <a:pt x="2887" y="1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43"/>
              <p:cNvSpPr/>
              <p:nvPr/>
            </p:nvSpPr>
            <p:spPr>
              <a:xfrm>
                <a:off x="1178058" y="4139768"/>
                <a:ext cx="99739" cy="53153"/>
              </a:xfrm>
              <a:custGeom>
                <a:avLst/>
                <a:gdLst/>
                <a:ahLst/>
                <a:cxnLst/>
                <a:rect l="l" t="t" r="r" b="b"/>
                <a:pathLst>
                  <a:path w="972" h="518" extrusionOk="0">
                    <a:moveTo>
                      <a:pt x="888" y="0"/>
                    </a:moveTo>
                    <a:cubicBezTo>
                      <a:pt x="879" y="0"/>
                      <a:pt x="870" y="2"/>
                      <a:pt x="860" y="7"/>
                    </a:cubicBezTo>
                    <a:cubicBezTo>
                      <a:pt x="545" y="122"/>
                      <a:pt x="71" y="398"/>
                      <a:pt x="52" y="411"/>
                    </a:cubicBezTo>
                    <a:cubicBezTo>
                      <a:pt x="1" y="439"/>
                      <a:pt x="22" y="518"/>
                      <a:pt x="81" y="518"/>
                    </a:cubicBezTo>
                    <a:cubicBezTo>
                      <a:pt x="90" y="518"/>
                      <a:pt x="101" y="513"/>
                      <a:pt x="109" y="509"/>
                    </a:cubicBezTo>
                    <a:cubicBezTo>
                      <a:pt x="115" y="505"/>
                      <a:pt x="594" y="224"/>
                      <a:pt x="901" y="113"/>
                    </a:cubicBezTo>
                    <a:cubicBezTo>
                      <a:pt x="971" y="95"/>
                      <a:pt x="946" y="0"/>
                      <a:pt x="8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43"/>
              <p:cNvSpPr/>
              <p:nvPr/>
            </p:nvSpPr>
            <p:spPr>
              <a:xfrm>
                <a:off x="1221053" y="4207389"/>
                <a:ext cx="88144" cy="38377"/>
              </a:xfrm>
              <a:custGeom>
                <a:avLst/>
                <a:gdLst/>
                <a:ahLst/>
                <a:cxnLst/>
                <a:rect l="l" t="t" r="r" b="b"/>
                <a:pathLst>
                  <a:path w="859" h="374" extrusionOk="0">
                    <a:moveTo>
                      <a:pt x="754" y="1"/>
                    </a:moveTo>
                    <a:cubicBezTo>
                      <a:pt x="565" y="1"/>
                      <a:pt x="138" y="219"/>
                      <a:pt x="50" y="267"/>
                    </a:cubicBezTo>
                    <a:cubicBezTo>
                      <a:pt x="1" y="295"/>
                      <a:pt x="20" y="369"/>
                      <a:pt x="75" y="374"/>
                    </a:cubicBezTo>
                    <a:cubicBezTo>
                      <a:pt x="86" y="374"/>
                      <a:pt x="94" y="371"/>
                      <a:pt x="103" y="367"/>
                    </a:cubicBezTo>
                    <a:cubicBezTo>
                      <a:pt x="311" y="258"/>
                      <a:pt x="635" y="115"/>
                      <a:pt x="750" y="115"/>
                    </a:cubicBezTo>
                    <a:cubicBezTo>
                      <a:pt x="756" y="115"/>
                      <a:pt x="762" y="115"/>
                      <a:pt x="767" y="116"/>
                    </a:cubicBezTo>
                    <a:cubicBezTo>
                      <a:pt x="771" y="117"/>
                      <a:pt x="776" y="117"/>
                      <a:pt x="780" y="117"/>
                    </a:cubicBezTo>
                    <a:cubicBezTo>
                      <a:pt x="844" y="117"/>
                      <a:pt x="858" y="15"/>
                      <a:pt x="786" y="3"/>
                    </a:cubicBezTo>
                    <a:cubicBezTo>
                      <a:pt x="776" y="2"/>
                      <a:pt x="766" y="1"/>
                      <a:pt x="7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43"/>
              <p:cNvSpPr/>
              <p:nvPr/>
            </p:nvSpPr>
            <p:spPr>
              <a:xfrm>
                <a:off x="1619599" y="4031511"/>
                <a:ext cx="362222" cy="274078"/>
              </a:xfrm>
              <a:custGeom>
                <a:avLst/>
                <a:gdLst/>
                <a:ahLst/>
                <a:cxnLst/>
                <a:rect l="l" t="t" r="r" b="b"/>
                <a:pathLst>
                  <a:path w="3530" h="2671" extrusionOk="0">
                    <a:moveTo>
                      <a:pt x="943" y="0"/>
                    </a:moveTo>
                    <a:cubicBezTo>
                      <a:pt x="786" y="0"/>
                      <a:pt x="657" y="31"/>
                      <a:pt x="601" y="115"/>
                    </a:cubicBezTo>
                    <a:cubicBezTo>
                      <a:pt x="465" y="317"/>
                      <a:pt x="1586" y="715"/>
                      <a:pt x="1586" y="715"/>
                    </a:cubicBezTo>
                    <a:cubicBezTo>
                      <a:pt x="1586" y="715"/>
                      <a:pt x="914" y="569"/>
                      <a:pt x="510" y="569"/>
                    </a:cubicBezTo>
                    <a:cubicBezTo>
                      <a:pt x="349" y="569"/>
                      <a:pt x="230" y="592"/>
                      <a:pt x="214" y="657"/>
                    </a:cubicBezTo>
                    <a:cubicBezTo>
                      <a:pt x="156" y="887"/>
                      <a:pt x="1301" y="1343"/>
                      <a:pt x="1301" y="1343"/>
                    </a:cubicBezTo>
                    <a:cubicBezTo>
                      <a:pt x="1301" y="1343"/>
                      <a:pt x="738" y="1125"/>
                      <a:pt x="361" y="1125"/>
                    </a:cubicBezTo>
                    <a:cubicBezTo>
                      <a:pt x="183" y="1125"/>
                      <a:pt x="46" y="1173"/>
                      <a:pt x="28" y="1315"/>
                    </a:cubicBezTo>
                    <a:cubicBezTo>
                      <a:pt x="1" y="1543"/>
                      <a:pt x="1014" y="1973"/>
                      <a:pt x="1471" y="2200"/>
                    </a:cubicBezTo>
                    <a:cubicBezTo>
                      <a:pt x="1797" y="2364"/>
                      <a:pt x="2119" y="2670"/>
                      <a:pt x="2442" y="2670"/>
                    </a:cubicBezTo>
                    <a:cubicBezTo>
                      <a:pt x="2573" y="2670"/>
                      <a:pt x="2705" y="2619"/>
                      <a:pt x="2838" y="2488"/>
                    </a:cubicBezTo>
                    <a:cubicBezTo>
                      <a:pt x="3295" y="2030"/>
                      <a:pt x="3529" y="887"/>
                      <a:pt x="1929" y="200"/>
                    </a:cubicBezTo>
                    <a:cubicBezTo>
                      <a:pt x="1929" y="200"/>
                      <a:pt x="1345" y="0"/>
                      <a:pt x="943" y="0"/>
                    </a:cubicBezTo>
                    <a:close/>
                  </a:path>
                </a:pathLst>
              </a:custGeom>
              <a:solidFill>
                <a:srgbClr val="EC9B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43"/>
              <p:cNvSpPr/>
              <p:nvPr/>
            </p:nvSpPr>
            <p:spPr>
              <a:xfrm>
                <a:off x="1730626" y="4081689"/>
                <a:ext cx="97892" cy="52743"/>
              </a:xfrm>
              <a:custGeom>
                <a:avLst/>
                <a:gdLst/>
                <a:ahLst/>
                <a:cxnLst/>
                <a:rect l="l" t="t" r="r" b="b"/>
                <a:pathLst>
                  <a:path w="954" h="514" extrusionOk="0">
                    <a:moveTo>
                      <a:pt x="81" y="1"/>
                    </a:moveTo>
                    <a:cubicBezTo>
                      <a:pt x="25" y="1"/>
                      <a:pt x="0" y="79"/>
                      <a:pt x="55" y="109"/>
                    </a:cubicBezTo>
                    <a:cubicBezTo>
                      <a:pt x="362" y="219"/>
                      <a:pt x="840" y="500"/>
                      <a:pt x="847" y="505"/>
                    </a:cubicBezTo>
                    <a:cubicBezTo>
                      <a:pt x="855" y="509"/>
                      <a:pt x="866" y="511"/>
                      <a:pt x="875" y="511"/>
                    </a:cubicBezTo>
                    <a:lnTo>
                      <a:pt x="875" y="513"/>
                    </a:lnTo>
                    <a:cubicBezTo>
                      <a:pt x="934" y="513"/>
                      <a:pt x="953" y="437"/>
                      <a:pt x="904" y="407"/>
                    </a:cubicBezTo>
                    <a:cubicBezTo>
                      <a:pt x="885" y="394"/>
                      <a:pt x="411" y="117"/>
                      <a:pt x="96" y="2"/>
                    </a:cubicBezTo>
                    <a:cubicBezTo>
                      <a:pt x="91" y="1"/>
                      <a:pt x="86" y="1"/>
                      <a:pt x="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43"/>
              <p:cNvSpPr/>
              <p:nvPr/>
            </p:nvSpPr>
            <p:spPr>
              <a:xfrm>
                <a:off x="1697892" y="4148592"/>
                <a:ext cx="87836" cy="38480"/>
              </a:xfrm>
              <a:custGeom>
                <a:avLst/>
                <a:gdLst/>
                <a:ahLst/>
                <a:cxnLst/>
                <a:rect l="l" t="t" r="r" b="b"/>
                <a:pathLst>
                  <a:path w="856" h="375" extrusionOk="0">
                    <a:moveTo>
                      <a:pt x="103" y="1"/>
                    </a:moveTo>
                    <a:cubicBezTo>
                      <a:pt x="91" y="1"/>
                      <a:pt x="80" y="2"/>
                      <a:pt x="70" y="4"/>
                    </a:cubicBezTo>
                    <a:cubicBezTo>
                      <a:pt x="1" y="18"/>
                      <a:pt x="15" y="117"/>
                      <a:pt x="79" y="117"/>
                    </a:cubicBezTo>
                    <a:cubicBezTo>
                      <a:pt x="82" y="117"/>
                      <a:pt x="86" y="117"/>
                      <a:pt x="89" y="117"/>
                    </a:cubicBezTo>
                    <a:cubicBezTo>
                      <a:pt x="94" y="116"/>
                      <a:pt x="100" y="115"/>
                      <a:pt x="106" y="115"/>
                    </a:cubicBezTo>
                    <a:cubicBezTo>
                      <a:pt x="221" y="115"/>
                      <a:pt x="547" y="259"/>
                      <a:pt x="753" y="368"/>
                    </a:cubicBezTo>
                    <a:cubicBezTo>
                      <a:pt x="762" y="372"/>
                      <a:pt x="770" y="374"/>
                      <a:pt x="781" y="374"/>
                    </a:cubicBezTo>
                    <a:lnTo>
                      <a:pt x="781" y="372"/>
                    </a:lnTo>
                    <a:cubicBezTo>
                      <a:pt x="836" y="370"/>
                      <a:pt x="855" y="295"/>
                      <a:pt x="806" y="266"/>
                    </a:cubicBezTo>
                    <a:cubicBezTo>
                      <a:pt x="718" y="220"/>
                      <a:pt x="292" y="1"/>
                      <a:pt x="1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43"/>
              <p:cNvSpPr/>
              <p:nvPr/>
            </p:nvSpPr>
            <p:spPr>
              <a:xfrm>
                <a:off x="883455" y="4256848"/>
                <a:ext cx="248117" cy="263098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2564" extrusionOk="0">
                    <a:moveTo>
                      <a:pt x="1156" y="0"/>
                    </a:moveTo>
                    <a:cubicBezTo>
                      <a:pt x="829" y="0"/>
                      <a:pt x="1" y="519"/>
                      <a:pt x="1" y="519"/>
                    </a:cubicBezTo>
                    <a:cubicBezTo>
                      <a:pt x="1" y="519"/>
                      <a:pt x="771" y="2292"/>
                      <a:pt x="1001" y="2520"/>
                    </a:cubicBezTo>
                    <a:cubicBezTo>
                      <a:pt x="1031" y="2550"/>
                      <a:pt x="1077" y="2563"/>
                      <a:pt x="1134" y="2563"/>
                    </a:cubicBezTo>
                    <a:cubicBezTo>
                      <a:pt x="1519" y="2563"/>
                      <a:pt x="2418" y="1964"/>
                      <a:pt x="2344" y="1692"/>
                    </a:cubicBezTo>
                    <a:cubicBezTo>
                      <a:pt x="2237" y="1309"/>
                      <a:pt x="1201" y="4"/>
                      <a:pt x="1201" y="4"/>
                    </a:cubicBezTo>
                    <a:cubicBezTo>
                      <a:pt x="1187" y="2"/>
                      <a:pt x="1172" y="0"/>
                      <a:pt x="115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43"/>
              <p:cNvSpPr/>
              <p:nvPr/>
            </p:nvSpPr>
            <p:spPr>
              <a:xfrm>
                <a:off x="1134448" y="3796940"/>
                <a:ext cx="183061" cy="43918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428" extrusionOk="0">
                    <a:moveTo>
                      <a:pt x="79" y="0"/>
                    </a:moveTo>
                    <a:cubicBezTo>
                      <a:pt x="6" y="0"/>
                      <a:pt x="1" y="107"/>
                      <a:pt x="74" y="115"/>
                    </a:cubicBezTo>
                    <a:cubicBezTo>
                      <a:pt x="457" y="138"/>
                      <a:pt x="1492" y="236"/>
                      <a:pt x="1666" y="413"/>
                    </a:cubicBezTo>
                    <a:cubicBezTo>
                      <a:pt x="1677" y="424"/>
                      <a:pt x="1692" y="428"/>
                      <a:pt x="1707" y="428"/>
                    </a:cubicBezTo>
                    <a:cubicBezTo>
                      <a:pt x="1758" y="428"/>
                      <a:pt x="1783" y="366"/>
                      <a:pt x="1747" y="332"/>
                    </a:cubicBezTo>
                    <a:cubicBezTo>
                      <a:pt x="1511" y="94"/>
                      <a:pt x="228" y="9"/>
                      <a:pt x="81" y="0"/>
                    </a:cubicBezTo>
                    <a:cubicBezTo>
                      <a:pt x="80" y="0"/>
                      <a:pt x="79" y="0"/>
                      <a:pt x="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43"/>
              <p:cNvSpPr/>
              <p:nvPr/>
            </p:nvSpPr>
            <p:spPr>
              <a:xfrm>
                <a:off x="748523" y="3826081"/>
                <a:ext cx="108564" cy="91223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889" extrusionOk="0">
                    <a:moveTo>
                      <a:pt x="961" y="1"/>
                    </a:moveTo>
                    <a:cubicBezTo>
                      <a:pt x="834" y="1"/>
                      <a:pt x="251" y="42"/>
                      <a:pt x="11" y="814"/>
                    </a:cubicBezTo>
                    <a:cubicBezTo>
                      <a:pt x="0" y="844"/>
                      <a:pt x="17" y="876"/>
                      <a:pt x="49" y="885"/>
                    </a:cubicBezTo>
                    <a:cubicBezTo>
                      <a:pt x="54" y="887"/>
                      <a:pt x="60" y="889"/>
                      <a:pt x="66" y="889"/>
                    </a:cubicBezTo>
                    <a:cubicBezTo>
                      <a:pt x="90" y="889"/>
                      <a:pt x="113" y="872"/>
                      <a:pt x="120" y="848"/>
                    </a:cubicBezTo>
                    <a:cubicBezTo>
                      <a:pt x="334" y="160"/>
                      <a:pt x="826" y="115"/>
                      <a:pt x="948" y="115"/>
                    </a:cubicBezTo>
                    <a:cubicBezTo>
                      <a:pt x="963" y="115"/>
                      <a:pt x="972" y="116"/>
                      <a:pt x="975" y="116"/>
                    </a:cubicBezTo>
                    <a:cubicBezTo>
                      <a:pt x="976" y="116"/>
                      <a:pt x="977" y="116"/>
                      <a:pt x="977" y="116"/>
                    </a:cubicBezTo>
                    <a:cubicBezTo>
                      <a:pt x="1048" y="116"/>
                      <a:pt x="1057" y="12"/>
                      <a:pt x="986" y="1"/>
                    </a:cubicBezTo>
                    <a:cubicBezTo>
                      <a:pt x="985" y="1"/>
                      <a:pt x="976" y="1"/>
                      <a:pt x="9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43"/>
              <p:cNvSpPr/>
              <p:nvPr/>
            </p:nvSpPr>
            <p:spPr>
              <a:xfrm>
                <a:off x="332533" y="4251307"/>
                <a:ext cx="31194" cy="67622"/>
              </a:xfrm>
              <a:custGeom>
                <a:avLst/>
                <a:gdLst/>
                <a:ahLst/>
                <a:cxnLst/>
                <a:rect l="l" t="t" r="r" b="b"/>
                <a:pathLst>
                  <a:path w="304" h="659" extrusionOk="0">
                    <a:moveTo>
                      <a:pt x="228" y="1"/>
                    </a:moveTo>
                    <a:cubicBezTo>
                      <a:pt x="209" y="1"/>
                      <a:pt x="190" y="10"/>
                      <a:pt x="179" y="33"/>
                    </a:cubicBezTo>
                    <a:cubicBezTo>
                      <a:pt x="171" y="48"/>
                      <a:pt x="0" y="388"/>
                      <a:pt x="36" y="612"/>
                    </a:cubicBezTo>
                    <a:cubicBezTo>
                      <a:pt x="43" y="639"/>
                      <a:pt x="66" y="658"/>
                      <a:pt x="94" y="658"/>
                    </a:cubicBezTo>
                    <a:lnTo>
                      <a:pt x="102" y="658"/>
                    </a:lnTo>
                    <a:cubicBezTo>
                      <a:pt x="134" y="652"/>
                      <a:pt x="156" y="624"/>
                      <a:pt x="149" y="592"/>
                    </a:cubicBezTo>
                    <a:cubicBezTo>
                      <a:pt x="126" y="439"/>
                      <a:pt x="237" y="173"/>
                      <a:pt x="281" y="84"/>
                    </a:cubicBezTo>
                    <a:cubicBezTo>
                      <a:pt x="304" y="38"/>
                      <a:pt x="266" y="1"/>
                      <a:pt x="2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43"/>
              <p:cNvSpPr/>
              <p:nvPr/>
            </p:nvSpPr>
            <p:spPr>
              <a:xfrm>
                <a:off x="388149" y="4221755"/>
                <a:ext cx="31707" cy="67929"/>
              </a:xfrm>
              <a:custGeom>
                <a:avLst/>
                <a:gdLst/>
                <a:ahLst/>
                <a:cxnLst/>
                <a:rect l="l" t="t" r="r" b="b"/>
                <a:pathLst>
                  <a:path w="309" h="662" extrusionOk="0">
                    <a:moveTo>
                      <a:pt x="230" y="0"/>
                    </a:moveTo>
                    <a:cubicBezTo>
                      <a:pt x="210" y="0"/>
                      <a:pt x="190" y="10"/>
                      <a:pt x="180" y="36"/>
                    </a:cubicBezTo>
                    <a:cubicBezTo>
                      <a:pt x="171" y="51"/>
                      <a:pt x="1" y="391"/>
                      <a:pt x="39" y="614"/>
                    </a:cubicBezTo>
                    <a:cubicBezTo>
                      <a:pt x="44" y="640"/>
                      <a:pt x="67" y="661"/>
                      <a:pt x="95" y="661"/>
                    </a:cubicBezTo>
                    <a:lnTo>
                      <a:pt x="103" y="661"/>
                    </a:lnTo>
                    <a:cubicBezTo>
                      <a:pt x="135" y="655"/>
                      <a:pt x="156" y="625"/>
                      <a:pt x="152" y="595"/>
                    </a:cubicBezTo>
                    <a:cubicBezTo>
                      <a:pt x="127" y="440"/>
                      <a:pt x="237" y="176"/>
                      <a:pt x="282" y="87"/>
                    </a:cubicBezTo>
                    <a:cubicBezTo>
                      <a:pt x="309" y="40"/>
                      <a:pt x="269" y="0"/>
                      <a:pt x="2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43"/>
              <p:cNvSpPr/>
              <p:nvPr/>
            </p:nvSpPr>
            <p:spPr>
              <a:xfrm>
                <a:off x="365266" y="4315337"/>
                <a:ext cx="26269" cy="68853"/>
              </a:xfrm>
              <a:custGeom>
                <a:avLst/>
                <a:gdLst/>
                <a:ahLst/>
                <a:cxnLst/>
                <a:rect l="l" t="t" r="r" b="b"/>
                <a:pathLst>
                  <a:path w="256" h="671" extrusionOk="0">
                    <a:moveTo>
                      <a:pt x="185" y="1"/>
                    </a:moveTo>
                    <a:cubicBezTo>
                      <a:pt x="164" y="1"/>
                      <a:pt x="143" y="12"/>
                      <a:pt x="132" y="39"/>
                    </a:cubicBezTo>
                    <a:cubicBezTo>
                      <a:pt x="128" y="54"/>
                      <a:pt x="0" y="413"/>
                      <a:pt x="64" y="628"/>
                    </a:cubicBezTo>
                    <a:cubicBezTo>
                      <a:pt x="71" y="654"/>
                      <a:pt x="94" y="669"/>
                      <a:pt x="120" y="671"/>
                    </a:cubicBezTo>
                    <a:cubicBezTo>
                      <a:pt x="124" y="671"/>
                      <a:pt x="130" y="669"/>
                      <a:pt x="135" y="667"/>
                    </a:cubicBezTo>
                    <a:cubicBezTo>
                      <a:pt x="166" y="658"/>
                      <a:pt x="184" y="626"/>
                      <a:pt x="175" y="596"/>
                    </a:cubicBezTo>
                    <a:cubicBezTo>
                      <a:pt x="130" y="447"/>
                      <a:pt x="207" y="171"/>
                      <a:pt x="241" y="77"/>
                    </a:cubicBezTo>
                    <a:cubicBezTo>
                      <a:pt x="256" y="32"/>
                      <a:pt x="221" y="1"/>
                      <a:pt x="1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43"/>
              <p:cNvSpPr/>
              <p:nvPr/>
            </p:nvSpPr>
            <p:spPr>
              <a:xfrm>
                <a:off x="364137" y="4155878"/>
                <a:ext cx="37146" cy="64954"/>
              </a:xfrm>
              <a:custGeom>
                <a:avLst/>
                <a:gdLst/>
                <a:ahLst/>
                <a:cxnLst/>
                <a:rect l="l" t="t" r="r" b="b"/>
                <a:pathLst>
                  <a:path w="362" h="633" extrusionOk="0">
                    <a:moveTo>
                      <a:pt x="278" y="0"/>
                    </a:moveTo>
                    <a:cubicBezTo>
                      <a:pt x="261" y="0"/>
                      <a:pt x="245" y="8"/>
                      <a:pt x="233" y="26"/>
                    </a:cubicBezTo>
                    <a:cubicBezTo>
                      <a:pt x="222" y="39"/>
                      <a:pt x="1" y="350"/>
                      <a:pt x="1" y="575"/>
                    </a:cubicBezTo>
                    <a:cubicBezTo>
                      <a:pt x="1" y="607"/>
                      <a:pt x="26" y="633"/>
                      <a:pt x="58" y="633"/>
                    </a:cubicBezTo>
                    <a:cubicBezTo>
                      <a:pt x="88" y="633"/>
                      <a:pt x="114" y="605"/>
                      <a:pt x="114" y="575"/>
                    </a:cubicBezTo>
                    <a:cubicBezTo>
                      <a:pt x="114" y="418"/>
                      <a:pt x="267" y="173"/>
                      <a:pt x="324" y="94"/>
                    </a:cubicBezTo>
                    <a:cubicBezTo>
                      <a:pt x="361" y="50"/>
                      <a:pt x="320" y="0"/>
                      <a:pt x="2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43"/>
              <p:cNvSpPr/>
              <p:nvPr/>
            </p:nvSpPr>
            <p:spPr>
              <a:xfrm>
                <a:off x="866630" y="4361718"/>
                <a:ext cx="1343198" cy="495926"/>
              </a:xfrm>
              <a:custGeom>
                <a:avLst/>
                <a:gdLst/>
                <a:ahLst/>
                <a:cxnLst/>
                <a:rect l="l" t="t" r="r" b="b"/>
                <a:pathLst>
                  <a:path w="13090" h="4833" extrusionOk="0">
                    <a:moveTo>
                      <a:pt x="11915" y="0"/>
                    </a:moveTo>
                    <a:cubicBezTo>
                      <a:pt x="8964" y="0"/>
                      <a:pt x="523" y="499"/>
                      <a:pt x="286" y="640"/>
                    </a:cubicBezTo>
                    <a:cubicBezTo>
                      <a:pt x="1" y="813"/>
                      <a:pt x="535" y="4833"/>
                      <a:pt x="535" y="4833"/>
                    </a:cubicBezTo>
                    <a:lnTo>
                      <a:pt x="12861" y="4756"/>
                    </a:lnTo>
                    <a:cubicBezTo>
                      <a:pt x="12861" y="4756"/>
                      <a:pt x="13089" y="355"/>
                      <a:pt x="12919" y="70"/>
                    </a:cubicBezTo>
                    <a:cubicBezTo>
                      <a:pt x="12890" y="21"/>
                      <a:pt x="12516" y="0"/>
                      <a:pt x="11915" y="0"/>
                    </a:cubicBezTo>
                    <a:close/>
                  </a:path>
                </a:pathLst>
              </a:custGeom>
              <a:solidFill>
                <a:srgbClr val="E17B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43"/>
              <p:cNvSpPr/>
              <p:nvPr/>
            </p:nvSpPr>
            <p:spPr>
              <a:xfrm>
                <a:off x="909727" y="4700134"/>
                <a:ext cx="1288710" cy="34375"/>
              </a:xfrm>
              <a:custGeom>
                <a:avLst/>
                <a:gdLst/>
                <a:ahLst/>
                <a:cxnLst/>
                <a:rect l="l" t="t" r="r" b="b"/>
                <a:pathLst>
                  <a:path w="12559" h="335" extrusionOk="0">
                    <a:moveTo>
                      <a:pt x="12499" y="0"/>
                    </a:moveTo>
                    <a:lnTo>
                      <a:pt x="77" y="219"/>
                    </a:lnTo>
                    <a:cubicBezTo>
                      <a:pt x="0" y="219"/>
                      <a:pt x="0" y="334"/>
                      <a:pt x="77" y="334"/>
                    </a:cubicBezTo>
                    <a:lnTo>
                      <a:pt x="79" y="334"/>
                    </a:lnTo>
                    <a:lnTo>
                      <a:pt x="12501" y="115"/>
                    </a:lnTo>
                    <a:cubicBezTo>
                      <a:pt x="12533" y="113"/>
                      <a:pt x="12558" y="88"/>
                      <a:pt x="12558" y="56"/>
                    </a:cubicBezTo>
                    <a:cubicBezTo>
                      <a:pt x="12556" y="26"/>
                      <a:pt x="12531" y="0"/>
                      <a:pt x="124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43"/>
              <p:cNvSpPr/>
              <p:nvPr/>
            </p:nvSpPr>
            <p:spPr>
              <a:xfrm>
                <a:off x="2042670" y="4462689"/>
                <a:ext cx="102715" cy="67827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661" extrusionOk="0">
                    <a:moveTo>
                      <a:pt x="626" y="118"/>
                    </a:moveTo>
                    <a:cubicBezTo>
                      <a:pt x="790" y="118"/>
                      <a:pt x="824" y="133"/>
                      <a:pt x="826" y="133"/>
                    </a:cubicBezTo>
                    <a:cubicBezTo>
                      <a:pt x="856" y="156"/>
                      <a:pt x="881" y="318"/>
                      <a:pt x="885" y="493"/>
                    </a:cubicBezTo>
                    <a:cubicBezTo>
                      <a:pt x="764" y="507"/>
                      <a:pt x="449" y="546"/>
                      <a:pt x="255" y="546"/>
                    </a:cubicBezTo>
                    <a:cubicBezTo>
                      <a:pt x="248" y="546"/>
                      <a:pt x="241" y="546"/>
                      <a:pt x="234" y="546"/>
                    </a:cubicBezTo>
                    <a:cubicBezTo>
                      <a:pt x="201" y="546"/>
                      <a:pt x="168" y="542"/>
                      <a:pt x="136" y="537"/>
                    </a:cubicBezTo>
                    <a:cubicBezTo>
                      <a:pt x="130" y="476"/>
                      <a:pt x="145" y="299"/>
                      <a:pt x="164" y="139"/>
                    </a:cubicBezTo>
                    <a:cubicBezTo>
                      <a:pt x="253" y="131"/>
                      <a:pt x="462" y="118"/>
                      <a:pt x="626" y="118"/>
                    </a:cubicBezTo>
                    <a:close/>
                    <a:moveTo>
                      <a:pt x="628" y="1"/>
                    </a:moveTo>
                    <a:cubicBezTo>
                      <a:pt x="406" y="1"/>
                      <a:pt x="121" y="29"/>
                      <a:pt x="109" y="29"/>
                    </a:cubicBezTo>
                    <a:cubicBezTo>
                      <a:pt x="83" y="31"/>
                      <a:pt x="62" y="50"/>
                      <a:pt x="57" y="78"/>
                    </a:cubicBezTo>
                    <a:cubicBezTo>
                      <a:pt x="45" y="173"/>
                      <a:pt x="0" y="497"/>
                      <a:pt x="32" y="588"/>
                    </a:cubicBezTo>
                    <a:cubicBezTo>
                      <a:pt x="51" y="648"/>
                      <a:pt x="128" y="661"/>
                      <a:pt x="255" y="661"/>
                    </a:cubicBezTo>
                    <a:cubicBezTo>
                      <a:pt x="507" y="661"/>
                      <a:pt x="932" y="601"/>
                      <a:pt x="951" y="599"/>
                    </a:cubicBezTo>
                    <a:cubicBezTo>
                      <a:pt x="979" y="595"/>
                      <a:pt x="1000" y="571"/>
                      <a:pt x="1000" y="541"/>
                    </a:cubicBezTo>
                    <a:cubicBezTo>
                      <a:pt x="1000" y="412"/>
                      <a:pt x="990" y="103"/>
                      <a:pt x="890" y="37"/>
                    </a:cubicBezTo>
                    <a:cubicBezTo>
                      <a:pt x="864" y="20"/>
                      <a:pt x="813" y="1"/>
                      <a:pt x="6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43"/>
              <p:cNvSpPr/>
              <p:nvPr/>
            </p:nvSpPr>
            <p:spPr>
              <a:xfrm>
                <a:off x="1910710" y="4462689"/>
                <a:ext cx="102715" cy="67827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661" extrusionOk="0">
                    <a:moveTo>
                      <a:pt x="626" y="118"/>
                    </a:moveTo>
                    <a:cubicBezTo>
                      <a:pt x="790" y="118"/>
                      <a:pt x="824" y="133"/>
                      <a:pt x="824" y="133"/>
                    </a:cubicBezTo>
                    <a:cubicBezTo>
                      <a:pt x="854" y="156"/>
                      <a:pt x="882" y="318"/>
                      <a:pt x="886" y="493"/>
                    </a:cubicBezTo>
                    <a:cubicBezTo>
                      <a:pt x="765" y="507"/>
                      <a:pt x="450" y="546"/>
                      <a:pt x="254" y="546"/>
                    </a:cubicBezTo>
                    <a:cubicBezTo>
                      <a:pt x="247" y="546"/>
                      <a:pt x="240" y="546"/>
                      <a:pt x="233" y="546"/>
                    </a:cubicBezTo>
                    <a:cubicBezTo>
                      <a:pt x="201" y="546"/>
                      <a:pt x="168" y="542"/>
                      <a:pt x="137" y="537"/>
                    </a:cubicBezTo>
                    <a:cubicBezTo>
                      <a:pt x="128" y="476"/>
                      <a:pt x="143" y="299"/>
                      <a:pt x="164" y="139"/>
                    </a:cubicBezTo>
                    <a:cubicBezTo>
                      <a:pt x="254" y="131"/>
                      <a:pt x="462" y="118"/>
                      <a:pt x="626" y="118"/>
                    </a:cubicBezTo>
                    <a:close/>
                    <a:moveTo>
                      <a:pt x="626" y="1"/>
                    </a:moveTo>
                    <a:cubicBezTo>
                      <a:pt x="407" y="1"/>
                      <a:pt x="122" y="29"/>
                      <a:pt x="109" y="29"/>
                    </a:cubicBezTo>
                    <a:cubicBezTo>
                      <a:pt x="84" y="31"/>
                      <a:pt x="62" y="50"/>
                      <a:pt x="58" y="78"/>
                    </a:cubicBezTo>
                    <a:cubicBezTo>
                      <a:pt x="43" y="173"/>
                      <a:pt x="1" y="497"/>
                      <a:pt x="30" y="588"/>
                    </a:cubicBezTo>
                    <a:cubicBezTo>
                      <a:pt x="52" y="648"/>
                      <a:pt x="128" y="661"/>
                      <a:pt x="254" y="661"/>
                    </a:cubicBezTo>
                    <a:cubicBezTo>
                      <a:pt x="505" y="661"/>
                      <a:pt x="933" y="601"/>
                      <a:pt x="952" y="599"/>
                    </a:cubicBezTo>
                    <a:cubicBezTo>
                      <a:pt x="980" y="595"/>
                      <a:pt x="1001" y="569"/>
                      <a:pt x="1001" y="541"/>
                    </a:cubicBezTo>
                    <a:cubicBezTo>
                      <a:pt x="1001" y="412"/>
                      <a:pt x="990" y="103"/>
                      <a:pt x="888" y="37"/>
                    </a:cubicBezTo>
                    <a:cubicBezTo>
                      <a:pt x="863" y="20"/>
                      <a:pt x="814" y="1"/>
                      <a:pt x="6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43"/>
              <p:cNvSpPr/>
              <p:nvPr/>
            </p:nvSpPr>
            <p:spPr>
              <a:xfrm>
                <a:off x="939998" y="4462689"/>
                <a:ext cx="102818" cy="67827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661" extrusionOk="0">
                    <a:moveTo>
                      <a:pt x="627" y="118"/>
                    </a:moveTo>
                    <a:cubicBezTo>
                      <a:pt x="790" y="118"/>
                      <a:pt x="824" y="133"/>
                      <a:pt x="824" y="133"/>
                    </a:cubicBezTo>
                    <a:cubicBezTo>
                      <a:pt x="854" y="156"/>
                      <a:pt x="882" y="318"/>
                      <a:pt x="886" y="493"/>
                    </a:cubicBezTo>
                    <a:cubicBezTo>
                      <a:pt x="765" y="507"/>
                      <a:pt x="450" y="546"/>
                      <a:pt x="254" y="546"/>
                    </a:cubicBezTo>
                    <a:cubicBezTo>
                      <a:pt x="247" y="546"/>
                      <a:pt x="240" y="546"/>
                      <a:pt x="234" y="546"/>
                    </a:cubicBezTo>
                    <a:cubicBezTo>
                      <a:pt x="202" y="546"/>
                      <a:pt x="169" y="542"/>
                      <a:pt x="137" y="537"/>
                    </a:cubicBezTo>
                    <a:cubicBezTo>
                      <a:pt x="129" y="476"/>
                      <a:pt x="143" y="299"/>
                      <a:pt x="165" y="139"/>
                    </a:cubicBezTo>
                    <a:cubicBezTo>
                      <a:pt x="254" y="131"/>
                      <a:pt x="463" y="118"/>
                      <a:pt x="627" y="118"/>
                    </a:cubicBezTo>
                    <a:close/>
                    <a:moveTo>
                      <a:pt x="627" y="1"/>
                    </a:moveTo>
                    <a:cubicBezTo>
                      <a:pt x="407" y="1"/>
                      <a:pt x="122" y="29"/>
                      <a:pt x="109" y="29"/>
                    </a:cubicBezTo>
                    <a:cubicBezTo>
                      <a:pt x="84" y="31"/>
                      <a:pt x="63" y="50"/>
                      <a:pt x="58" y="78"/>
                    </a:cubicBezTo>
                    <a:cubicBezTo>
                      <a:pt x="43" y="173"/>
                      <a:pt x="1" y="497"/>
                      <a:pt x="31" y="588"/>
                    </a:cubicBezTo>
                    <a:cubicBezTo>
                      <a:pt x="52" y="648"/>
                      <a:pt x="129" y="661"/>
                      <a:pt x="254" y="661"/>
                    </a:cubicBezTo>
                    <a:cubicBezTo>
                      <a:pt x="505" y="661"/>
                      <a:pt x="933" y="601"/>
                      <a:pt x="952" y="599"/>
                    </a:cubicBezTo>
                    <a:cubicBezTo>
                      <a:pt x="980" y="595"/>
                      <a:pt x="1001" y="571"/>
                      <a:pt x="1001" y="541"/>
                    </a:cubicBezTo>
                    <a:cubicBezTo>
                      <a:pt x="1001" y="412"/>
                      <a:pt x="990" y="103"/>
                      <a:pt x="890" y="37"/>
                    </a:cubicBezTo>
                    <a:cubicBezTo>
                      <a:pt x="863" y="20"/>
                      <a:pt x="812" y="1"/>
                      <a:pt x="6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43"/>
              <p:cNvSpPr/>
              <p:nvPr/>
            </p:nvSpPr>
            <p:spPr>
              <a:xfrm>
                <a:off x="-69300" y="4487726"/>
                <a:ext cx="812075" cy="374023"/>
              </a:xfrm>
              <a:custGeom>
                <a:avLst/>
                <a:gdLst/>
                <a:ahLst/>
                <a:cxnLst/>
                <a:rect l="l" t="t" r="r" b="b"/>
                <a:pathLst>
                  <a:path w="7914" h="3645" extrusionOk="0">
                    <a:moveTo>
                      <a:pt x="2428" y="1"/>
                    </a:moveTo>
                    <a:cubicBezTo>
                      <a:pt x="1442" y="1"/>
                      <a:pt x="664" y="18"/>
                      <a:pt x="503" y="70"/>
                    </a:cubicBezTo>
                    <a:cubicBezTo>
                      <a:pt x="0" y="232"/>
                      <a:pt x="413" y="3626"/>
                      <a:pt x="413" y="3626"/>
                    </a:cubicBezTo>
                    <a:cubicBezTo>
                      <a:pt x="413" y="3626"/>
                      <a:pt x="2558" y="3645"/>
                      <a:pt x="4541" y="3645"/>
                    </a:cubicBezTo>
                    <a:cubicBezTo>
                      <a:pt x="6227" y="3645"/>
                      <a:pt x="7796" y="3631"/>
                      <a:pt x="7832" y="3581"/>
                    </a:cubicBezTo>
                    <a:cubicBezTo>
                      <a:pt x="7913" y="3471"/>
                      <a:pt x="7568" y="80"/>
                      <a:pt x="7568" y="80"/>
                    </a:cubicBezTo>
                    <a:cubicBezTo>
                      <a:pt x="7568" y="80"/>
                      <a:pt x="4528" y="1"/>
                      <a:pt x="242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43"/>
              <p:cNvSpPr/>
              <p:nvPr/>
            </p:nvSpPr>
            <p:spPr>
              <a:xfrm>
                <a:off x="-60165" y="4481775"/>
                <a:ext cx="802635" cy="385720"/>
              </a:xfrm>
              <a:custGeom>
                <a:avLst/>
                <a:gdLst/>
                <a:ahLst/>
                <a:cxnLst/>
                <a:rect l="l" t="t" r="r" b="b"/>
                <a:pathLst>
                  <a:path w="7822" h="3759" extrusionOk="0">
                    <a:moveTo>
                      <a:pt x="2280" y="115"/>
                    </a:moveTo>
                    <a:cubicBezTo>
                      <a:pt x="4210" y="115"/>
                      <a:pt x="6973" y="183"/>
                      <a:pt x="7377" y="194"/>
                    </a:cubicBezTo>
                    <a:cubicBezTo>
                      <a:pt x="7503" y="1434"/>
                      <a:pt x="7679" y="3382"/>
                      <a:pt x="7649" y="3592"/>
                    </a:cubicBezTo>
                    <a:cubicBezTo>
                      <a:pt x="7537" y="3614"/>
                      <a:pt x="6939" y="3646"/>
                      <a:pt x="4408" y="3646"/>
                    </a:cubicBezTo>
                    <a:cubicBezTo>
                      <a:pt x="2614" y="3646"/>
                      <a:pt x="663" y="3629"/>
                      <a:pt x="326" y="3626"/>
                    </a:cubicBezTo>
                    <a:cubicBezTo>
                      <a:pt x="37" y="1224"/>
                      <a:pt x="207" y="238"/>
                      <a:pt x="382" y="181"/>
                    </a:cubicBezTo>
                    <a:cubicBezTo>
                      <a:pt x="478" y="149"/>
                      <a:pt x="882" y="115"/>
                      <a:pt x="2280" y="115"/>
                    </a:cubicBezTo>
                    <a:close/>
                    <a:moveTo>
                      <a:pt x="2282" y="0"/>
                    </a:moveTo>
                    <a:cubicBezTo>
                      <a:pt x="1131" y="0"/>
                      <a:pt x="501" y="23"/>
                      <a:pt x="348" y="72"/>
                    </a:cubicBezTo>
                    <a:cubicBezTo>
                      <a:pt x="194" y="121"/>
                      <a:pt x="1" y="373"/>
                      <a:pt x="75" y="1969"/>
                    </a:cubicBezTo>
                    <a:cubicBezTo>
                      <a:pt x="116" y="2828"/>
                      <a:pt x="218" y="3682"/>
                      <a:pt x="218" y="3690"/>
                    </a:cubicBezTo>
                    <a:cubicBezTo>
                      <a:pt x="222" y="3718"/>
                      <a:pt x="246" y="3739"/>
                      <a:pt x="275" y="3739"/>
                    </a:cubicBezTo>
                    <a:cubicBezTo>
                      <a:pt x="297" y="3741"/>
                      <a:pt x="2446" y="3758"/>
                      <a:pt x="4408" y="3758"/>
                    </a:cubicBezTo>
                    <a:cubicBezTo>
                      <a:pt x="7677" y="3758"/>
                      <a:pt x="7711" y="3714"/>
                      <a:pt x="7741" y="3669"/>
                    </a:cubicBezTo>
                    <a:cubicBezTo>
                      <a:pt x="7822" y="3561"/>
                      <a:pt x="7615" y="1407"/>
                      <a:pt x="7488" y="132"/>
                    </a:cubicBezTo>
                    <a:cubicBezTo>
                      <a:pt x="7483" y="104"/>
                      <a:pt x="7460" y="81"/>
                      <a:pt x="7432" y="81"/>
                    </a:cubicBezTo>
                    <a:cubicBezTo>
                      <a:pt x="7400" y="81"/>
                      <a:pt x="4359" y="0"/>
                      <a:pt x="22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43"/>
              <p:cNvSpPr/>
              <p:nvPr/>
            </p:nvSpPr>
            <p:spPr>
              <a:xfrm>
                <a:off x="-50314" y="4793306"/>
                <a:ext cx="777700" cy="16726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163" extrusionOk="0">
                    <a:moveTo>
                      <a:pt x="7502" y="1"/>
                    </a:moveTo>
                    <a:lnTo>
                      <a:pt x="77" y="48"/>
                    </a:lnTo>
                    <a:cubicBezTo>
                      <a:pt x="1" y="48"/>
                      <a:pt x="1" y="163"/>
                      <a:pt x="77" y="163"/>
                    </a:cubicBezTo>
                    <a:lnTo>
                      <a:pt x="7502" y="116"/>
                    </a:lnTo>
                    <a:cubicBezTo>
                      <a:pt x="7579" y="116"/>
                      <a:pt x="7579" y="1"/>
                      <a:pt x="75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43"/>
              <p:cNvSpPr/>
              <p:nvPr/>
            </p:nvSpPr>
            <p:spPr>
              <a:xfrm>
                <a:off x="-36564" y="4731328"/>
                <a:ext cx="757691" cy="21343"/>
              </a:xfrm>
              <a:custGeom>
                <a:avLst/>
                <a:gdLst/>
                <a:ahLst/>
                <a:cxnLst/>
                <a:rect l="l" t="t" r="r" b="b"/>
                <a:pathLst>
                  <a:path w="7384" h="208" extrusionOk="0">
                    <a:moveTo>
                      <a:pt x="57" y="0"/>
                    </a:moveTo>
                    <a:cubicBezTo>
                      <a:pt x="26" y="0"/>
                      <a:pt x="1" y="25"/>
                      <a:pt x="3" y="56"/>
                    </a:cubicBezTo>
                    <a:cubicBezTo>
                      <a:pt x="1" y="88"/>
                      <a:pt x="26" y="113"/>
                      <a:pt x="58" y="113"/>
                    </a:cubicBezTo>
                    <a:lnTo>
                      <a:pt x="7311" y="207"/>
                    </a:lnTo>
                    <a:cubicBezTo>
                      <a:pt x="7383" y="203"/>
                      <a:pt x="7383" y="98"/>
                      <a:pt x="7311" y="92"/>
                    </a:cubicBezTo>
                    <a:lnTo>
                      <a:pt x="60" y="1"/>
                    </a:lnTo>
                    <a:cubicBezTo>
                      <a:pt x="59" y="0"/>
                      <a:pt x="58" y="0"/>
                      <a:pt x="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43"/>
              <p:cNvSpPr/>
              <p:nvPr/>
            </p:nvSpPr>
            <p:spPr>
              <a:xfrm>
                <a:off x="-38513" y="4654677"/>
                <a:ext cx="765694" cy="11903"/>
              </a:xfrm>
              <a:custGeom>
                <a:avLst/>
                <a:gdLst/>
                <a:ahLst/>
                <a:cxnLst/>
                <a:rect l="l" t="t" r="r" b="b"/>
                <a:pathLst>
                  <a:path w="7462" h="116" extrusionOk="0">
                    <a:moveTo>
                      <a:pt x="77" y="1"/>
                    </a:moveTo>
                    <a:cubicBezTo>
                      <a:pt x="1" y="1"/>
                      <a:pt x="1" y="116"/>
                      <a:pt x="77" y="116"/>
                    </a:cubicBezTo>
                    <a:lnTo>
                      <a:pt x="7385" y="116"/>
                    </a:lnTo>
                    <a:cubicBezTo>
                      <a:pt x="7462" y="116"/>
                      <a:pt x="7462" y="1"/>
                      <a:pt x="73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43"/>
              <p:cNvSpPr/>
              <p:nvPr/>
            </p:nvSpPr>
            <p:spPr>
              <a:xfrm>
                <a:off x="-56368" y="4559042"/>
                <a:ext cx="772159" cy="50075"/>
              </a:xfrm>
              <a:custGeom>
                <a:avLst/>
                <a:gdLst/>
                <a:ahLst/>
                <a:cxnLst/>
                <a:rect l="l" t="t" r="r" b="b"/>
                <a:pathLst>
                  <a:path w="7525" h="488" extrusionOk="0">
                    <a:moveTo>
                      <a:pt x="7444" y="0"/>
                    </a:moveTo>
                    <a:cubicBezTo>
                      <a:pt x="7444" y="0"/>
                      <a:pt x="7443" y="0"/>
                      <a:pt x="7442" y="0"/>
                    </a:cubicBezTo>
                    <a:lnTo>
                      <a:pt x="77" y="373"/>
                    </a:lnTo>
                    <a:cubicBezTo>
                      <a:pt x="1" y="375"/>
                      <a:pt x="2" y="488"/>
                      <a:pt x="77" y="488"/>
                    </a:cubicBezTo>
                    <a:cubicBezTo>
                      <a:pt x="77" y="488"/>
                      <a:pt x="78" y="488"/>
                      <a:pt x="79" y="488"/>
                    </a:cubicBezTo>
                    <a:lnTo>
                      <a:pt x="81" y="488"/>
                    </a:lnTo>
                    <a:lnTo>
                      <a:pt x="7449" y="115"/>
                    </a:lnTo>
                    <a:cubicBezTo>
                      <a:pt x="7525" y="111"/>
                      <a:pt x="7519" y="0"/>
                      <a:pt x="744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40" name="Google Shape;1340;p43"/>
          <p:cNvGrpSpPr/>
          <p:nvPr/>
        </p:nvGrpSpPr>
        <p:grpSpPr>
          <a:xfrm rot="-1195902" flipH="1">
            <a:off x="424839" y="267332"/>
            <a:ext cx="2277140" cy="703509"/>
            <a:chOff x="4410633" y="780024"/>
            <a:chExt cx="2277139" cy="703508"/>
          </a:xfrm>
        </p:grpSpPr>
        <p:sp>
          <p:nvSpPr>
            <p:cNvPr id="1341" name="Google Shape;1341;p43"/>
            <p:cNvSpPr/>
            <p:nvPr/>
          </p:nvSpPr>
          <p:spPr>
            <a:xfrm>
              <a:off x="6325847" y="1137480"/>
              <a:ext cx="167983" cy="101187"/>
            </a:xfrm>
            <a:custGeom>
              <a:avLst/>
              <a:gdLst/>
              <a:ahLst/>
              <a:cxnLst/>
              <a:rect l="l" t="t" r="r" b="b"/>
              <a:pathLst>
                <a:path w="1016" h="612" extrusionOk="0">
                  <a:moveTo>
                    <a:pt x="956" y="0"/>
                  </a:moveTo>
                  <a:cubicBezTo>
                    <a:pt x="954" y="0"/>
                    <a:pt x="953" y="0"/>
                    <a:pt x="952" y="1"/>
                  </a:cubicBezTo>
                  <a:cubicBezTo>
                    <a:pt x="562" y="30"/>
                    <a:pt x="86" y="84"/>
                    <a:pt x="22" y="160"/>
                  </a:cubicBezTo>
                  <a:cubicBezTo>
                    <a:pt x="7" y="179"/>
                    <a:pt x="1" y="205"/>
                    <a:pt x="3" y="228"/>
                  </a:cubicBezTo>
                  <a:cubicBezTo>
                    <a:pt x="13" y="341"/>
                    <a:pt x="243" y="539"/>
                    <a:pt x="313" y="596"/>
                  </a:cubicBezTo>
                  <a:cubicBezTo>
                    <a:pt x="324" y="605"/>
                    <a:pt x="337" y="609"/>
                    <a:pt x="350" y="609"/>
                  </a:cubicBezTo>
                  <a:lnTo>
                    <a:pt x="350" y="611"/>
                  </a:lnTo>
                  <a:cubicBezTo>
                    <a:pt x="403" y="611"/>
                    <a:pt x="426" y="545"/>
                    <a:pt x="386" y="511"/>
                  </a:cubicBezTo>
                  <a:cubicBezTo>
                    <a:pt x="258" y="405"/>
                    <a:pt x="141" y="284"/>
                    <a:pt x="120" y="233"/>
                  </a:cubicBezTo>
                  <a:cubicBezTo>
                    <a:pt x="211" y="194"/>
                    <a:pt x="613" y="143"/>
                    <a:pt x="960" y="115"/>
                  </a:cubicBezTo>
                  <a:cubicBezTo>
                    <a:pt x="992" y="113"/>
                    <a:pt x="1016" y="86"/>
                    <a:pt x="1014" y="54"/>
                  </a:cubicBezTo>
                  <a:cubicBezTo>
                    <a:pt x="1010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3"/>
            <p:cNvSpPr/>
            <p:nvPr/>
          </p:nvSpPr>
          <p:spPr>
            <a:xfrm>
              <a:off x="6267484" y="1033649"/>
              <a:ext cx="420288" cy="449883"/>
            </a:xfrm>
            <a:custGeom>
              <a:avLst/>
              <a:gdLst/>
              <a:ahLst/>
              <a:cxnLst/>
              <a:rect l="l" t="t" r="r" b="b"/>
              <a:pathLst>
                <a:path w="2542" h="2721" extrusionOk="0">
                  <a:moveTo>
                    <a:pt x="1645" y="124"/>
                  </a:moveTo>
                  <a:cubicBezTo>
                    <a:pt x="1760" y="288"/>
                    <a:pt x="2226" y="1676"/>
                    <a:pt x="2369" y="2329"/>
                  </a:cubicBezTo>
                  <a:cubicBezTo>
                    <a:pt x="2156" y="1933"/>
                    <a:pt x="1752" y="1261"/>
                    <a:pt x="1392" y="671"/>
                  </a:cubicBezTo>
                  <a:cubicBezTo>
                    <a:pt x="1452" y="469"/>
                    <a:pt x="1560" y="192"/>
                    <a:pt x="1645" y="124"/>
                  </a:cubicBezTo>
                  <a:close/>
                  <a:moveTo>
                    <a:pt x="1007" y="1161"/>
                  </a:moveTo>
                  <a:cubicBezTo>
                    <a:pt x="1692" y="1957"/>
                    <a:pt x="2048" y="2346"/>
                    <a:pt x="2237" y="2535"/>
                  </a:cubicBezTo>
                  <a:cubicBezTo>
                    <a:pt x="1692" y="2308"/>
                    <a:pt x="324" y="1599"/>
                    <a:pt x="134" y="1433"/>
                  </a:cubicBezTo>
                  <a:cubicBezTo>
                    <a:pt x="228" y="1365"/>
                    <a:pt x="637" y="1246"/>
                    <a:pt x="1007" y="1161"/>
                  </a:cubicBezTo>
                  <a:close/>
                  <a:moveTo>
                    <a:pt x="1650" y="1"/>
                  </a:moveTo>
                  <a:cubicBezTo>
                    <a:pt x="1641" y="1"/>
                    <a:pt x="1633" y="3"/>
                    <a:pt x="1624" y="7"/>
                  </a:cubicBezTo>
                  <a:cubicBezTo>
                    <a:pt x="1447" y="77"/>
                    <a:pt x="1301" y="567"/>
                    <a:pt x="1275" y="663"/>
                  </a:cubicBezTo>
                  <a:cubicBezTo>
                    <a:pt x="1271" y="677"/>
                    <a:pt x="1273" y="695"/>
                    <a:pt x="1281" y="709"/>
                  </a:cubicBezTo>
                  <a:cubicBezTo>
                    <a:pt x="1609" y="1244"/>
                    <a:pt x="2090" y="2052"/>
                    <a:pt x="2301" y="2442"/>
                  </a:cubicBezTo>
                  <a:cubicBezTo>
                    <a:pt x="2011" y="2140"/>
                    <a:pt x="1447" y="1497"/>
                    <a:pt x="1071" y="1061"/>
                  </a:cubicBezTo>
                  <a:cubicBezTo>
                    <a:pt x="1060" y="1048"/>
                    <a:pt x="1044" y="1040"/>
                    <a:pt x="1027" y="1040"/>
                  </a:cubicBezTo>
                  <a:cubicBezTo>
                    <a:pt x="1023" y="1040"/>
                    <a:pt x="1019" y="1041"/>
                    <a:pt x="1015" y="1041"/>
                  </a:cubicBezTo>
                  <a:cubicBezTo>
                    <a:pt x="0" y="1267"/>
                    <a:pt x="7" y="1397"/>
                    <a:pt x="9" y="1439"/>
                  </a:cubicBezTo>
                  <a:cubicBezTo>
                    <a:pt x="11" y="1476"/>
                    <a:pt x="13" y="1561"/>
                    <a:pt x="1158" y="2146"/>
                  </a:cubicBezTo>
                  <a:cubicBezTo>
                    <a:pt x="1273" y="2206"/>
                    <a:pt x="2284" y="2721"/>
                    <a:pt x="2448" y="2721"/>
                  </a:cubicBezTo>
                  <a:cubicBezTo>
                    <a:pt x="2456" y="2721"/>
                    <a:pt x="2463" y="2718"/>
                    <a:pt x="2471" y="2716"/>
                  </a:cubicBezTo>
                  <a:lnTo>
                    <a:pt x="2475" y="2716"/>
                  </a:lnTo>
                  <a:cubicBezTo>
                    <a:pt x="2482" y="2714"/>
                    <a:pt x="2486" y="2712"/>
                    <a:pt x="2492" y="2708"/>
                  </a:cubicBezTo>
                  <a:cubicBezTo>
                    <a:pt x="2495" y="2706"/>
                    <a:pt x="2497" y="2706"/>
                    <a:pt x="2499" y="2704"/>
                  </a:cubicBezTo>
                  <a:cubicBezTo>
                    <a:pt x="2503" y="2699"/>
                    <a:pt x="2507" y="2695"/>
                    <a:pt x="2509" y="2691"/>
                  </a:cubicBezTo>
                  <a:cubicBezTo>
                    <a:pt x="2512" y="2689"/>
                    <a:pt x="2514" y="2684"/>
                    <a:pt x="2516" y="2682"/>
                  </a:cubicBezTo>
                  <a:cubicBezTo>
                    <a:pt x="2516" y="2680"/>
                    <a:pt x="2516" y="2678"/>
                    <a:pt x="2516" y="2678"/>
                  </a:cubicBezTo>
                  <a:cubicBezTo>
                    <a:pt x="2518" y="2674"/>
                    <a:pt x="2518" y="2669"/>
                    <a:pt x="2520" y="2665"/>
                  </a:cubicBezTo>
                  <a:cubicBezTo>
                    <a:pt x="2520" y="2663"/>
                    <a:pt x="2520" y="2661"/>
                    <a:pt x="2520" y="2657"/>
                  </a:cubicBezTo>
                  <a:cubicBezTo>
                    <a:pt x="2541" y="2374"/>
                    <a:pt x="1958" y="392"/>
                    <a:pt x="1752" y="77"/>
                  </a:cubicBezTo>
                  <a:cubicBezTo>
                    <a:pt x="1728" y="41"/>
                    <a:pt x="1696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3"/>
            <p:cNvSpPr/>
            <p:nvPr/>
          </p:nvSpPr>
          <p:spPr>
            <a:xfrm>
              <a:off x="4410633" y="780024"/>
              <a:ext cx="1752908" cy="460300"/>
            </a:xfrm>
            <a:custGeom>
              <a:avLst/>
              <a:gdLst/>
              <a:ahLst/>
              <a:cxnLst/>
              <a:rect l="l" t="t" r="r" b="b"/>
              <a:pathLst>
                <a:path w="10602" h="2784" extrusionOk="0">
                  <a:moveTo>
                    <a:pt x="8062" y="0"/>
                  </a:moveTo>
                  <a:cubicBezTo>
                    <a:pt x="8033" y="0"/>
                    <a:pt x="8007" y="24"/>
                    <a:pt x="8003" y="54"/>
                  </a:cubicBezTo>
                  <a:cubicBezTo>
                    <a:pt x="8003" y="85"/>
                    <a:pt x="8026" y="113"/>
                    <a:pt x="8058" y="113"/>
                  </a:cubicBezTo>
                  <a:cubicBezTo>
                    <a:pt x="8133" y="117"/>
                    <a:pt x="8207" y="124"/>
                    <a:pt x="8280" y="134"/>
                  </a:cubicBezTo>
                  <a:lnTo>
                    <a:pt x="8288" y="134"/>
                  </a:lnTo>
                  <a:lnTo>
                    <a:pt x="8288" y="137"/>
                  </a:lnTo>
                  <a:cubicBezTo>
                    <a:pt x="8358" y="134"/>
                    <a:pt x="8365" y="34"/>
                    <a:pt x="8297" y="22"/>
                  </a:cubicBezTo>
                  <a:cubicBezTo>
                    <a:pt x="8220" y="11"/>
                    <a:pt x="8141" y="2"/>
                    <a:pt x="8062" y="0"/>
                  </a:cubicBezTo>
                  <a:close/>
                  <a:moveTo>
                    <a:pt x="7834" y="2"/>
                  </a:moveTo>
                  <a:cubicBezTo>
                    <a:pt x="7832" y="2"/>
                    <a:pt x="7830" y="2"/>
                    <a:pt x="7828" y="2"/>
                  </a:cubicBezTo>
                  <a:cubicBezTo>
                    <a:pt x="7750" y="9"/>
                    <a:pt x="7671" y="17"/>
                    <a:pt x="7596" y="30"/>
                  </a:cubicBezTo>
                  <a:cubicBezTo>
                    <a:pt x="7528" y="41"/>
                    <a:pt x="7537" y="143"/>
                    <a:pt x="7605" y="143"/>
                  </a:cubicBezTo>
                  <a:lnTo>
                    <a:pt x="7616" y="143"/>
                  </a:lnTo>
                  <a:cubicBezTo>
                    <a:pt x="7686" y="130"/>
                    <a:pt x="7762" y="122"/>
                    <a:pt x="7837" y="117"/>
                  </a:cubicBezTo>
                  <a:cubicBezTo>
                    <a:pt x="7911" y="113"/>
                    <a:pt x="7905" y="2"/>
                    <a:pt x="7834" y="2"/>
                  </a:cubicBezTo>
                  <a:close/>
                  <a:moveTo>
                    <a:pt x="8510" y="66"/>
                  </a:moveTo>
                  <a:cubicBezTo>
                    <a:pt x="8485" y="66"/>
                    <a:pt x="8462" y="84"/>
                    <a:pt x="8456" y="109"/>
                  </a:cubicBezTo>
                  <a:cubicBezTo>
                    <a:pt x="8448" y="141"/>
                    <a:pt x="8465" y="171"/>
                    <a:pt x="8497" y="179"/>
                  </a:cubicBezTo>
                  <a:cubicBezTo>
                    <a:pt x="8569" y="198"/>
                    <a:pt x="8639" y="222"/>
                    <a:pt x="8709" y="249"/>
                  </a:cubicBezTo>
                  <a:cubicBezTo>
                    <a:pt x="8716" y="251"/>
                    <a:pt x="8722" y="251"/>
                    <a:pt x="8729" y="251"/>
                  </a:cubicBezTo>
                  <a:cubicBezTo>
                    <a:pt x="8790" y="251"/>
                    <a:pt x="8807" y="164"/>
                    <a:pt x="8748" y="141"/>
                  </a:cubicBezTo>
                  <a:cubicBezTo>
                    <a:pt x="8675" y="113"/>
                    <a:pt x="8601" y="90"/>
                    <a:pt x="8524" y="68"/>
                  </a:cubicBezTo>
                  <a:cubicBezTo>
                    <a:pt x="8519" y="67"/>
                    <a:pt x="8515" y="66"/>
                    <a:pt x="8510" y="66"/>
                  </a:cubicBezTo>
                  <a:close/>
                  <a:moveTo>
                    <a:pt x="7382" y="77"/>
                  </a:moveTo>
                  <a:cubicBezTo>
                    <a:pt x="7377" y="77"/>
                    <a:pt x="7372" y="78"/>
                    <a:pt x="7367" y="79"/>
                  </a:cubicBezTo>
                  <a:cubicBezTo>
                    <a:pt x="7292" y="100"/>
                    <a:pt x="7218" y="126"/>
                    <a:pt x="7145" y="158"/>
                  </a:cubicBezTo>
                  <a:cubicBezTo>
                    <a:pt x="7088" y="181"/>
                    <a:pt x="7105" y="266"/>
                    <a:pt x="7166" y="266"/>
                  </a:cubicBezTo>
                  <a:lnTo>
                    <a:pt x="7166" y="268"/>
                  </a:lnTo>
                  <a:cubicBezTo>
                    <a:pt x="7173" y="266"/>
                    <a:pt x="7181" y="266"/>
                    <a:pt x="7190" y="262"/>
                  </a:cubicBezTo>
                  <a:cubicBezTo>
                    <a:pt x="7258" y="234"/>
                    <a:pt x="7326" y="209"/>
                    <a:pt x="7398" y="190"/>
                  </a:cubicBezTo>
                  <a:cubicBezTo>
                    <a:pt x="7463" y="168"/>
                    <a:pt x="7443" y="77"/>
                    <a:pt x="7382" y="77"/>
                  </a:cubicBezTo>
                  <a:close/>
                  <a:moveTo>
                    <a:pt x="8935" y="230"/>
                  </a:moveTo>
                  <a:cubicBezTo>
                    <a:pt x="8883" y="230"/>
                    <a:pt x="8853" y="309"/>
                    <a:pt x="8912" y="339"/>
                  </a:cubicBezTo>
                  <a:cubicBezTo>
                    <a:pt x="8978" y="371"/>
                    <a:pt x="9044" y="407"/>
                    <a:pt x="9107" y="447"/>
                  </a:cubicBezTo>
                  <a:cubicBezTo>
                    <a:pt x="9116" y="451"/>
                    <a:pt x="9127" y="456"/>
                    <a:pt x="9137" y="456"/>
                  </a:cubicBezTo>
                  <a:cubicBezTo>
                    <a:pt x="9138" y="456"/>
                    <a:pt x="9139" y="456"/>
                    <a:pt x="9140" y="456"/>
                  </a:cubicBezTo>
                  <a:cubicBezTo>
                    <a:pt x="9197" y="456"/>
                    <a:pt x="9219" y="379"/>
                    <a:pt x="9167" y="349"/>
                  </a:cubicBezTo>
                  <a:cubicBezTo>
                    <a:pt x="9101" y="309"/>
                    <a:pt x="9033" y="271"/>
                    <a:pt x="8963" y="237"/>
                  </a:cubicBezTo>
                  <a:cubicBezTo>
                    <a:pt x="8953" y="232"/>
                    <a:pt x="8944" y="230"/>
                    <a:pt x="8935" y="230"/>
                  </a:cubicBezTo>
                  <a:close/>
                  <a:moveTo>
                    <a:pt x="6964" y="253"/>
                  </a:moveTo>
                  <a:cubicBezTo>
                    <a:pt x="6955" y="253"/>
                    <a:pt x="6945" y="256"/>
                    <a:pt x="6935" y="262"/>
                  </a:cubicBezTo>
                  <a:cubicBezTo>
                    <a:pt x="6866" y="303"/>
                    <a:pt x="6800" y="347"/>
                    <a:pt x="6739" y="396"/>
                  </a:cubicBezTo>
                  <a:cubicBezTo>
                    <a:pt x="6698" y="430"/>
                    <a:pt x="6722" y="498"/>
                    <a:pt x="6775" y="498"/>
                  </a:cubicBezTo>
                  <a:lnTo>
                    <a:pt x="6775" y="500"/>
                  </a:lnTo>
                  <a:cubicBezTo>
                    <a:pt x="6788" y="500"/>
                    <a:pt x="6800" y="494"/>
                    <a:pt x="6811" y="486"/>
                  </a:cubicBezTo>
                  <a:cubicBezTo>
                    <a:pt x="6869" y="439"/>
                    <a:pt x="6928" y="398"/>
                    <a:pt x="6992" y="360"/>
                  </a:cubicBezTo>
                  <a:cubicBezTo>
                    <a:pt x="7046" y="328"/>
                    <a:pt x="7014" y="253"/>
                    <a:pt x="6964" y="253"/>
                  </a:cubicBezTo>
                  <a:close/>
                  <a:moveTo>
                    <a:pt x="5168" y="477"/>
                  </a:moveTo>
                  <a:cubicBezTo>
                    <a:pt x="5138" y="477"/>
                    <a:pt x="5113" y="500"/>
                    <a:pt x="5111" y="530"/>
                  </a:cubicBezTo>
                  <a:cubicBezTo>
                    <a:pt x="5109" y="562"/>
                    <a:pt x="5132" y="590"/>
                    <a:pt x="5162" y="592"/>
                  </a:cubicBezTo>
                  <a:cubicBezTo>
                    <a:pt x="5200" y="596"/>
                    <a:pt x="5238" y="600"/>
                    <a:pt x="5275" y="609"/>
                  </a:cubicBezTo>
                  <a:cubicBezTo>
                    <a:pt x="5309" y="617"/>
                    <a:pt x="5343" y="626"/>
                    <a:pt x="5377" y="637"/>
                  </a:cubicBezTo>
                  <a:cubicBezTo>
                    <a:pt x="5381" y="637"/>
                    <a:pt x="5387" y="637"/>
                    <a:pt x="5392" y="639"/>
                  </a:cubicBezTo>
                  <a:lnTo>
                    <a:pt x="5392" y="635"/>
                  </a:lnTo>
                  <a:cubicBezTo>
                    <a:pt x="5458" y="635"/>
                    <a:pt x="5472" y="541"/>
                    <a:pt x="5409" y="522"/>
                  </a:cubicBezTo>
                  <a:cubicBezTo>
                    <a:pt x="5372" y="513"/>
                    <a:pt x="5336" y="505"/>
                    <a:pt x="5298" y="496"/>
                  </a:cubicBezTo>
                  <a:cubicBezTo>
                    <a:pt x="5258" y="488"/>
                    <a:pt x="5215" y="481"/>
                    <a:pt x="5172" y="477"/>
                  </a:cubicBezTo>
                  <a:cubicBezTo>
                    <a:pt x="5171" y="477"/>
                    <a:pt x="5170" y="477"/>
                    <a:pt x="5168" y="477"/>
                  </a:cubicBezTo>
                  <a:close/>
                  <a:moveTo>
                    <a:pt x="4942" y="483"/>
                  </a:moveTo>
                  <a:cubicBezTo>
                    <a:pt x="4939" y="483"/>
                    <a:pt x="4937" y="483"/>
                    <a:pt x="4934" y="483"/>
                  </a:cubicBezTo>
                  <a:cubicBezTo>
                    <a:pt x="4855" y="492"/>
                    <a:pt x="4777" y="507"/>
                    <a:pt x="4700" y="530"/>
                  </a:cubicBezTo>
                  <a:cubicBezTo>
                    <a:pt x="4638" y="549"/>
                    <a:pt x="4651" y="640"/>
                    <a:pt x="4716" y="643"/>
                  </a:cubicBezTo>
                  <a:lnTo>
                    <a:pt x="4716" y="643"/>
                  </a:lnTo>
                  <a:cubicBezTo>
                    <a:pt x="4722" y="643"/>
                    <a:pt x="4728" y="641"/>
                    <a:pt x="4732" y="639"/>
                  </a:cubicBezTo>
                  <a:cubicBezTo>
                    <a:pt x="4802" y="620"/>
                    <a:pt x="4874" y="605"/>
                    <a:pt x="4947" y="596"/>
                  </a:cubicBezTo>
                  <a:cubicBezTo>
                    <a:pt x="5019" y="588"/>
                    <a:pt x="5009" y="483"/>
                    <a:pt x="4942" y="483"/>
                  </a:cubicBezTo>
                  <a:close/>
                  <a:moveTo>
                    <a:pt x="4716" y="643"/>
                  </a:moveTo>
                  <a:cubicBezTo>
                    <a:pt x="4716" y="643"/>
                    <a:pt x="4715" y="643"/>
                    <a:pt x="4715" y="643"/>
                  </a:cubicBezTo>
                  <a:lnTo>
                    <a:pt x="4717" y="643"/>
                  </a:lnTo>
                  <a:cubicBezTo>
                    <a:pt x="4717" y="643"/>
                    <a:pt x="4716" y="643"/>
                    <a:pt x="4716" y="643"/>
                  </a:cubicBezTo>
                  <a:close/>
                  <a:moveTo>
                    <a:pt x="9322" y="467"/>
                  </a:moveTo>
                  <a:cubicBezTo>
                    <a:pt x="9274" y="467"/>
                    <a:pt x="9239" y="537"/>
                    <a:pt x="9290" y="573"/>
                  </a:cubicBezTo>
                  <a:cubicBezTo>
                    <a:pt x="9350" y="615"/>
                    <a:pt x="9410" y="664"/>
                    <a:pt x="9467" y="713"/>
                  </a:cubicBezTo>
                  <a:cubicBezTo>
                    <a:pt x="9478" y="722"/>
                    <a:pt x="9490" y="726"/>
                    <a:pt x="9505" y="726"/>
                  </a:cubicBezTo>
                  <a:cubicBezTo>
                    <a:pt x="9559" y="726"/>
                    <a:pt x="9582" y="660"/>
                    <a:pt x="9542" y="626"/>
                  </a:cubicBezTo>
                  <a:cubicBezTo>
                    <a:pt x="9482" y="575"/>
                    <a:pt x="9420" y="526"/>
                    <a:pt x="9359" y="481"/>
                  </a:cubicBezTo>
                  <a:cubicBezTo>
                    <a:pt x="9346" y="471"/>
                    <a:pt x="9334" y="467"/>
                    <a:pt x="9322" y="467"/>
                  </a:cubicBezTo>
                  <a:close/>
                  <a:moveTo>
                    <a:pt x="5604" y="597"/>
                  </a:moveTo>
                  <a:cubicBezTo>
                    <a:pt x="5548" y="597"/>
                    <a:pt x="5521" y="683"/>
                    <a:pt x="5583" y="709"/>
                  </a:cubicBezTo>
                  <a:cubicBezTo>
                    <a:pt x="5651" y="737"/>
                    <a:pt x="5719" y="771"/>
                    <a:pt x="5783" y="807"/>
                  </a:cubicBezTo>
                  <a:cubicBezTo>
                    <a:pt x="5792" y="813"/>
                    <a:pt x="5800" y="815"/>
                    <a:pt x="5811" y="815"/>
                  </a:cubicBezTo>
                  <a:cubicBezTo>
                    <a:pt x="5870" y="815"/>
                    <a:pt x="5892" y="739"/>
                    <a:pt x="5841" y="709"/>
                  </a:cubicBezTo>
                  <a:cubicBezTo>
                    <a:pt x="5773" y="669"/>
                    <a:pt x="5702" y="632"/>
                    <a:pt x="5628" y="603"/>
                  </a:cubicBezTo>
                  <a:cubicBezTo>
                    <a:pt x="5619" y="599"/>
                    <a:pt x="5611" y="597"/>
                    <a:pt x="5604" y="597"/>
                  </a:cubicBezTo>
                  <a:close/>
                  <a:moveTo>
                    <a:pt x="4500" y="606"/>
                  </a:moveTo>
                  <a:cubicBezTo>
                    <a:pt x="4493" y="606"/>
                    <a:pt x="4485" y="608"/>
                    <a:pt x="4476" y="611"/>
                  </a:cubicBezTo>
                  <a:cubicBezTo>
                    <a:pt x="4406" y="643"/>
                    <a:pt x="4336" y="679"/>
                    <a:pt x="4268" y="718"/>
                  </a:cubicBezTo>
                  <a:cubicBezTo>
                    <a:pt x="4219" y="747"/>
                    <a:pt x="4238" y="824"/>
                    <a:pt x="4298" y="824"/>
                  </a:cubicBezTo>
                  <a:lnTo>
                    <a:pt x="4298" y="826"/>
                  </a:lnTo>
                  <a:cubicBezTo>
                    <a:pt x="4308" y="826"/>
                    <a:pt x="4317" y="822"/>
                    <a:pt x="4325" y="818"/>
                  </a:cubicBezTo>
                  <a:cubicBezTo>
                    <a:pt x="4389" y="779"/>
                    <a:pt x="4455" y="745"/>
                    <a:pt x="4523" y="715"/>
                  </a:cubicBezTo>
                  <a:cubicBezTo>
                    <a:pt x="4583" y="687"/>
                    <a:pt x="4556" y="606"/>
                    <a:pt x="4500" y="606"/>
                  </a:cubicBezTo>
                  <a:close/>
                  <a:moveTo>
                    <a:pt x="6609" y="537"/>
                  </a:moveTo>
                  <a:cubicBezTo>
                    <a:pt x="6594" y="537"/>
                    <a:pt x="6579" y="544"/>
                    <a:pt x="6566" y="560"/>
                  </a:cubicBezTo>
                  <a:cubicBezTo>
                    <a:pt x="6513" y="617"/>
                    <a:pt x="6464" y="681"/>
                    <a:pt x="6420" y="745"/>
                  </a:cubicBezTo>
                  <a:cubicBezTo>
                    <a:pt x="6402" y="773"/>
                    <a:pt x="6409" y="809"/>
                    <a:pt x="6437" y="826"/>
                  </a:cubicBezTo>
                  <a:cubicBezTo>
                    <a:pt x="6445" y="832"/>
                    <a:pt x="6456" y="835"/>
                    <a:pt x="6468" y="835"/>
                  </a:cubicBezTo>
                  <a:lnTo>
                    <a:pt x="6468" y="837"/>
                  </a:lnTo>
                  <a:cubicBezTo>
                    <a:pt x="6488" y="837"/>
                    <a:pt x="6505" y="826"/>
                    <a:pt x="6515" y="809"/>
                  </a:cubicBezTo>
                  <a:cubicBezTo>
                    <a:pt x="6556" y="749"/>
                    <a:pt x="6600" y="690"/>
                    <a:pt x="6649" y="637"/>
                  </a:cubicBezTo>
                  <a:cubicBezTo>
                    <a:pt x="6694" y="594"/>
                    <a:pt x="6653" y="537"/>
                    <a:pt x="6609" y="537"/>
                  </a:cubicBezTo>
                  <a:close/>
                  <a:moveTo>
                    <a:pt x="2042" y="811"/>
                  </a:moveTo>
                  <a:cubicBezTo>
                    <a:pt x="2002" y="811"/>
                    <a:pt x="1962" y="812"/>
                    <a:pt x="1923" y="815"/>
                  </a:cubicBezTo>
                  <a:cubicBezTo>
                    <a:pt x="1891" y="820"/>
                    <a:pt x="1867" y="847"/>
                    <a:pt x="1869" y="879"/>
                  </a:cubicBezTo>
                  <a:cubicBezTo>
                    <a:pt x="1874" y="908"/>
                    <a:pt x="1899" y="930"/>
                    <a:pt x="1929" y="930"/>
                  </a:cubicBezTo>
                  <a:cubicBezTo>
                    <a:pt x="1931" y="930"/>
                    <a:pt x="1932" y="930"/>
                    <a:pt x="1933" y="930"/>
                  </a:cubicBezTo>
                  <a:cubicBezTo>
                    <a:pt x="1969" y="927"/>
                    <a:pt x="2006" y="926"/>
                    <a:pt x="2042" y="926"/>
                  </a:cubicBezTo>
                  <a:cubicBezTo>
                    <a:pt x="2078" y="926"/>
                    <a:pt x="2114" y="927"/>
                    <a:pt x="2150" y="930"/>
                  </a:cubicBezTo>
                  <a:lnTo>
                    <a:pt x="2157" y="930"/>
                  </a:lnTo>
                  <a:cubicBezTo>
                    <a:pt x="2229" y="930"/>
                    <a:pt x="2233" y="824"/>
                    <a:pt x="2161" y="815"/>
                  </a:cubicBezTo>
                  <a:cubicBezTo>
                    <a:pt x="2122" y="812"/>
                    <a:pt x="2082" y="811"/>
                    <a:pt x="2042" y="811"/>
                  </a:cubicBezTo>
                  <a:close/>
                  <a:moveTo>
                    <a:pt x="2376" y="856"/>
                  </a:moveTo>
                  <a:cubicBezTo>
                    <a:pt x="2315" y="856"/>
                    <a:pt x="2297" y="951"/>
                    <a:pt x="2365" y="969"/>
                  </a:cubicBezTo>
                  <a:cubicBezTo>
                    <a:pt x="2438" y="986"/>
                    <a:pt x="2508" y="1009"/>
                    <a:pt x="2578" y="1035"/>
                  </a:cubicBezTo>
                  <a:cubicBezTo>
                    <a:pt x="2585" y="1037"/>
                    <a:pt x="2591" y="1039"/>
                    <a:pt x="2597" y="1039"/>
                  </a:cubicBezTo>
                  <a:cubicBezTo>
                    <a:pt x="2661" y="1039"/>
                    <a:pt x="2676" y="949"/>
                    <a:pt x="2616" y="928"/>
                  </a:cubicBezTo>
                  <a:cubicBezTo>
                    <a:pt x="2544" y="901"/>
                    <a:pt x="2470" y="877"/>
                    <a:pt x="2393" y="858"/>
                  </a:cubicBezTo>
                  <a:cubicBezTo>
                    <a:pt x="2387" y="856"/>
                    <a:pt x="2382" y="856"/>
                    <a:pt x="2376" y="856"/>
                  </a:cubicBezTo>
                  <a:close/>
                  <a:moveTo>
                    <a:pt x="9675" y="768"/>
                  </a:moveTo>
                  <a:cubicBezTo>
                    <a:pt x="9631" y="768"/>
                    <a:pt x="9595" y="823"/>
                    <a:pt x="9633" y="864"/>
                  </a:cubicBezTo>
                  <a:cubicBezTo>
                    <a:pt x="9688" y="918"/>
                    <a:pt x="9739" y="973"/>
                    <a:pt x="9791" y="1026"/>
                  </a:cubicBezTo>
                  <a:cubicBezTo>
                    <a:pt x="9801" y="1039"/>
                    <a:pt x="9816" y="1045"/>
                    <a:pt x="9833" y="1045"/>
                  </a:cubicBezTo>
                  <a:cubicBezTo>
                    <a:pt x="9846" y="1045"/>
                    <a:pt x="9861" y="1039"/>
                    <a:pt x="9871" y="1030"/>
                  </a:cubicBezTo>
                  <a:cubicBezTo>
                    <a:pt x="9893" y="1009"/>
                    <a:pt x="9895" y="973"/>
                    <a:pt x="9874" y="949"/>
                  </a:cubicBezTo>
                  <a:cubicBezTo>
                    <a:pt x="9822" y="894"/>
                    <a:pt x="9769" y="837"/>
                    <a:pt x="9714" y="783"/>
                  </a:cubicBezTo>
                  <a:cubicBezTo>
                    <a:pt x="9701" y="772"/>
                    <a:pt x="9688" y="768"/>
                    <a:pt x="9675" y="768"/>
                  </a:cubicBezTo>
                  <a:close/>
                  <a:moveTo>
                    <a:pt x="1709" y="854"/>
                  </a:moveTo>
                  <a:cubicBezTo>
                    <a:pt x="1703" y="854"/>
                    <a:pt x="1696" y="856"/>
                    <a:pt x="1689" y="858"/>
                  </a:cubicBezTo>
                  <a:cubicBezTo>
                    <a:pt x="1612" y="879"/>
                    <a:pt x="1537" y="907"/>
                    <a:pt x="1465" y="941"/>
                  </a:cubicBezTo>
                  <a:cubicBezTo>
                    <a:pt x="1410" y="967"/>
                    <a:pt x="1427" y="1050"/>
                    <a:pt x="1489" y="1050"/>
                  </a:cubicBezTo>
                  <a:cubicBezTo>
                    <a:pt x="1497" y="1050"/>
                    <a:pt x="1506" y="1047"/>
                    <a:pt x="1512" y="1043"/>
                  </a:cubicBezTo>
                  <a:cubicBezTo>
                    <a:pt x="1580" y="1013"/>
                    <a:pt x="1648" y="988"/>
                    <a:pt x="1718" y="969"/>
                  </a:cubicBezTo>
                  <a:cubicBezTo>
                    <a:pt x="1790" y="953"/>
                    <a:pt x="1769" y="854"/>
                    <a:pt x="1709" y="854"/>
                  </a:cubicBezTo>
                  <a:close/>
                  <a:moveTo>
                    <a:pt x="6001" y="826"/>
                  </a:moveTo>
                  <a:cubicBezTo>
                    <a:pt x="5953" y="826"/>
                    <a:pt x="5919" y="893"/>
                    <a:pt x="5968" y="930"/>
                  </a:cubicBezTo>
                  <a:cubicBezTo>
                    <a:pt x="6028" y="975"/>
                    <a:pt x="6083" y="1022"/>
                    <a:pt x="6139" y="1073"/>
                  </a:cubicBezTo>
                  <a:cubicBezTo>
                    <a:pt x="6149" y="1081"/>
                    <a:pt x="6162" y="1088"/>
                    <a:pt x="6177" y="1088"/>
                  </a:cubicBezTo>
                  <a:cubicBezTo>
                    <a:pt x="6230" y="1088"/>
                    <a:pt x="6254" y="1024"/>
                    <a:pt x="6217" y="990"/>
                  </a:cubicBezTo>
                  <a:cubicBezTo>
                    <a:pt x="6160" y="935"/>
                    <a:pt x="6098" y="886"/>
                    <a:pt x="6036" y="839"/>
                  </a:cubicBezTo>
                  <a:cubicBezTo>
                    <a:pt x="6024" y="830"/>
                    <a:pt x="6012" y="826"/>
                    <a:pt x="6001" y="826"/>
                  </a:cubicBezTo>
                  <a:close/>
                  <a:moveTo>
                    <a:pt x="4107" y="835"/>
                  </a:moveTo>
                  <a:cubicBezTo>
                    <a:pt x="4096" y="835"/>
                    <a:pt x="4084" y="838"/>
                    <a:pt x="4072" y="847"/>
                  </a:cubicBezTo>
                  <a:cubicBezTo>
                    <a:pt x="4010" y="892"/>
                    <a:pt x="3949" y="939"/>
                    <a:pt x="3889" y="992"/>
                  </a:cubicBezTo>
                  <a:cubicBezTo>
                    <a:pt x="3851" y="1028"/>
                    <a:pt x="3874" y="1092"/>
                    <a:pt x="3927" y="1092"/>
                  </a:cubicBezTo>
                  <a:lnTo>
                    <a:pt x="3927" y="1094"/>
                  </a:lnTo>
                  <a:cubicBezTo>
                    <a:pt x="3942" y="1094"/>
                    <a:pt x="3955" y="1088"/>
                    <a:pt x="3966" y="1079"/>
                  </a:cubicBezTo>
                  <a:cubicBezTo>
                    <a:pt x="4021" y="1028"/>
                    <a:pt x="4081" y="981"/>
                    <a:pt x="4140" y="939"/>
                  </a:cubicBezTo>
                  <a:cubicBezTo>
                    <a:pt x="4190" y="903"/>
                    <a:pt x="4155" y="835"/>
                    <a:pt x="4107" y="835"/>
                  </a:cubicBezTo>
                  <a:close/>
                  <a:moveTo>
                    <a:pt x="2808" y="1015"/>
                  </a:moveTo>
                  <a:cubicBezTo>
                    <a:pt x="2755" y="1015"/>
                    <a:pt x="2724" y="1093"/>
                    <a:pt x="2782" y="1124"/>
                  </a:cubicBezTo>
                  <a:cubicBezTo>
                    <a:pt x="2846" y="1158"/>
                    <a:pt x="2910" y="1196"/>
                    <a:pt x="2972" y="1237"/>
                  </a:cubicBezTo>
                  <a:cubicBezTo>
                    <a:pt x="2982" y="1243"/>
                    <a:pt x="2993" y="1245"/>
                    <a:pt x="3004" y="1245"/>
                  </a:cubicBezTo>
                  <a:lnTo>
                    <a:pt x="3006" y="1245"/>
                  </a:lnTo>
                  <a:cubicBezTo>
                    <a:pt x="3063" y="1245"/>
                    <a:pt x="3085" y="1173"/>
                    <a:pt x="3038" y="1141"/>
                  </a:cubicBezTo>
                  <a:cubicBezTo>
                    <a:pt x="2972" y="1098"/>
                    <a:pt x="2904" y="1058"/>
                    <a:pt x="2836" y="1022"/>
                  </a:cubicBezTo>
                  <a:cubicBezTo>
                    <a:pt x="2826" y="1017"/>
                    <a:pt x="2817" y="1015"/>
                    <a:pt x="2808" y="1015"/>
                  </a:cubicBezTo>
                  <a:close/>
                  <a:moveTo>
                    <a:pt x="1292" y="1042"/>
                  </a:moveTo>
                  <a:cubicBezTo>
                    <a:pt x="1281" y="1042"/>
                    <a:pt x="1270" y="1045"/>
                    <a:pt x="1259" y="1054"/>
                  </a:cubicBezTo>
                  <a:cubicBezTo>
                    <a:pt x="1193" y="1096"/>
                    <a:pt x="1129" y="1143"/>
                    <a:pt x="1067" y="1192"/>
                  </a:cubicBezTo>
                  <a:cubicBezTo>
                    <a:pt x="1044" y="1213"/>
                    <a:pt x="1039" y="1247"/>
                    <a:pt x="1059" y="1273"/>
                  </a:cubicBezTo>
                  <a:cubicBezTo>
                    <a:pt x="1069" y="1286"/>
                    <a:pt x="1086" y="1294"/>
                    <a:pt x="1103" y="1294"/>
                  </a:cubicBezTo>
                  <a:cubicBezTo>
                    <a:pt x="1116" y="1294"/>
                    <a:pt x="1129" y="1290"/>
                    <a:pt x="1139" y="1281"/>
                  </a:cubicBezTo>
                  <a:cubicBezTo>
                    <a:pt x="1197" y="1235"/>
                    <a:pt x="1257" y="1190"/>
                    <a:pt x="1320" y="1152"/>
                  </a:cubicBezTo>
                  <a:cubicBezTo>
                    <a:pt x="1376" y="1118"/>
                    <a:pt x="1342" y="1042"/>
                    <a:pt x="1292" y="1042"/>
                  </a:cubicBezTo>
                  <a:close/>
                  <a:moveTo>
                    <a:pt x="9983" y="1104"/>
                  </a:moveTo>
                  <a:cubicBezTo>
                    <a:pt x="9940" y="1104"/>
                    <a:pt x="9901" y="1155"/>
                    <a:pt x="9937" y="1198"/>
                  </a:cubicBezTo>
                  <a:cubicBezTo>
                    <a:pt x="9986" y="1258"/>
                    <a:pt x="10033" y="1318"/>
                    <a:pt x="10076" y="1377"/>
                  </a:cubicBezTo>
                  <a:cubicBezTo>
                    <a:pt x="10086" y="1392"/>
                    <a:pt x="10103" y="1401"/>
                    <a:pt x="10123" y="1401"/>
                  </a:cubicBezTo>
                  <a:cubicBezTo>
                    <a:pt x="10169" y="1401"/>
                    <a:pt x="10195" y="1347"/>
                    <a:pt x="10167" y="1309"/>
                  </a:cubicBezTo>
                  <a:cubicBezTo>
                    <a:pt x="10125" y="1250"/>
                    <a:pt x="10078" y="1188"/>
                    <a:pt x="10027" y="1126"/>
                  </a:cubicBezTo>
                  <a:cubicBezTo>
                    <a:pt x="10014" y="1110"/>
                    <a:pt x="9998" y="1104"/>
                    <a:pt x="9983" y="1104"/>
                  </a:cubicBezTo>
                  <a:close/>
                  <a:moveTo>
                    <a:pt x="3762" y="1137"/>
                  </a:moveTo>
                  <a:cubicBezTo>
                    <a:pt x="3748" y="1137"/>
                    <a:pt x="3734" y="1143"/>
                    <a:pt x="3721" y="1156"/>
                  </a:cubicBezTo>
                  <a:cubicBezTo>
                    <a:pt x="3668" y="1213"/>
                    <a:pt x="3617" y="1275"/>
                    <a:pt x="3570" y="1335"/>
                  </a:cubicBezTo>
                  <a:cubicBezTo>
                    <a:pt x="3551" y="1360"/>
                    <a:pt x="3555" y="1396"/>
                    <a:pt x="3581" y="1416"/>
                  </a:cubicBezTo>
                  <a:cubicBezTo>
                    <a:pt x="3591" y="1422"/>
                    <a:pt x="3602" y="1426"/>
                    <a:pt x="3615" y="1426"/>
                  </a:cubicBezTo>
                  <a:cubicBezTo>
                    <a:pt x="3616" y="1426"/>
                    <a:pt x="3618" y="1427"/>
                    <a:pt x="3620" y="1427"/>
                  </a:cubicBezTo>
                  <a:cubicBezTo>
                    <a:pt x="3635" y="1427"/>
                    <a:pt x="3650" y="1418"/>
                    <a:pt x="3661" y="1405"/>
                  </a:cubicBezTo>
                  <a:cubicBezTo>
                    <a:pt x="3706" y="1347"/>
                    <a:pt x="3755" y="1290"/>
                    <a:pt x="3806" y="1237"/>
                  </a:cubicBezTo>
                  <a:cubicBezTo>
                    <a:pt x="3847" y="1195"/>
                    <a:pt x="3807" y="1137"/>
                    <a:pt x="3762" y="1137"/>
                  </a:cubicBezTo>
                  <a:close/>
                  <a:moveTo>
                    <a:pt x="6356" y="917"/>
                  </a:moveTo>
                  <a:cubicBezTo>
                    <a:pt x="6336" y="917"/>
                    <a:pt x="6316" y="928"/>
                    <a:pt x="6305" y="954"/>
                  </a:cubicBezTo>
                  <a:cubicBezTo>
                    <a:pt x="6273" y="1026"/>
                    <a:pt x="6245" y="1101"/>
                    <a:pt x="6224" y="1177"/>
                  </a:cubicBezTo>
                  <a:cubicBezTo>
                    <a:pt x="6213" y="1216"/>
                    <a:pt x="6243" y="1250"/>
                    <a:pt x="6279" y="1250"/>
                  </a:cubicBezTo>
                  <a:cubicBezTo>
                    <a:pt x="6287" y="1250"/>
                    <a:pt x="6295" y="1249"/>
                    <a:pt x="6302" y="1245"/>
                  </a:cubicBezTo>
                  <a:cubicBezTo>
                    <a:pt x="6345" y="1299"/>
                    <a:pt x="6385" y="1354"/>
                    <a:pt x="6424" y="1411"/>
                  </a:cubicBezTo>
                  <a:cubicBezTo>
                    <a:pt x="6434" y="1428"/>
                    <a:pt x="6451" y="1437"/>
                    <a:pt x="6471" y="1437"/>
                  </a:cubicBezTo>
                  <a:lnTo>
                    <a:pt x="6473" y="1437"/>
                  </a:lnTo>
                  <a:cubicBezTo>
                    <a:pt x="6517" y="1437"/>
                    <a:pt x="6545" y="1388"/>
                    <a:pt x="6522" y="1350"/>
                  </a:cubicBezTo>
                  <a:cubicBezTo>
                    <a:pt x="6479" y="1284"/>
                    <a:pt x="6432" y="1220"/>
                    <a:pt x="6381" y="1160"/>
                  </a:cubicBezTo>
                  <a:cubicBezTo>
                    <a:pt x="6373" y="1152"/>
                    <a:pt x="6364" y="1145"/>
                    <a:pt x="6354" y="1143"/>
                  </a:cubicBezTo>
                  <a:cubicBezTo>
                    <a:pt x="6371" y="1094"/>
                    <a:pt x="6388" y="1047"/>
                    <a:pt x="6409" y="1003"/>
                  </a:cubicBezTo>
                  <a:cubicBezTo>
                    <a:pt x="6433" y="955"/>
                    <a:pt x="6394" y="917"/>
                    <a:pt x="6356" y="917"/>
                  </a:cubicBezTo>
                  <a:close/>
                  <a:moveTo>
                    <a:pt x="3190" y="1270"/>
                  </a:moveTo>
                  <a:cubicBezTo>
                    <a:pt x="3143" y="1270"/>
                    <a:pt x="3108" y="1330"/>
                    <a:pt x="3151" y="1371"/>
                  </a:cubicBezTo>
                  <a:cubicBezTo>
                    <a:pt x="3208" y="1418"/>
                    <a:pt x="3263" y="1469"/>
                    <a:pt x="3314" y="1522"/>
                  </a:cubicBezTo>
                  <a:cubicBezTo>
                    <a:pt x="3325" y="1533"/>
                    <a:pt x="3340" y="1539"/>
                    <a:pt x="3355" y="1539"/>
                  </a:cubicBezTo>
                  <a:cubicBezTo>
                    <a:pt x="3370" y="1539"/>
                    <a:pt x="3385" y="1533"/>
                    <a:pt x="3395" y="1522"/>
                  </a:cubicBezTo>
                  <a:cubicBezTo>
                    <a:pt x="3417" y="1501"/>
                    <a:pt x="3417" y="1465"/>
                    <a:pt x="3395" y="1441"/>
                  </a:cubicBezTo>
                  <a:cubicBezTo>
                    <a:pt x="3342" y="1386"/>
                    <a:pt x="3285" y="1333"/>
                    <a:pt x="3225" y="1281"/>
                  </a:cubicBezTo>
                  <a:cubicBezTo>
                    <a:pt x="3213" y="1273"/>
                    <a:pt x="3201" y="1270"/>
                    <a:pt x="3190" y="1270"/>
                  </a:cubicBezTo>
                  <a:close/>
                  <a:moveTo>
                    <a:pt x="936" y="1329"/>
                  </a:moveTo>
                  <a:cubicBezTo>
                    <a:pt x="922" y="1329"/>
                    <a:pt x="907" y="1335"/>
                    <a:pt x="895" y="1350"/>
                  </a:cubicBezTo>
                  <a:cubicBezTo>
                    <a:pt x="842" y="1403"/>
                    <a:pt x="786" y="1460"/>
                    <a:pt x="735" y="1520"/>
                  </a:cubicBezTo>
                  <a:cubicBezTo>
                    <a:pt x="714" y="1543"/>
                    <a:pt x="716" y="1579"/>
                    <a:pt x="739" y="1601"/>
                  </a:cubicBezTo>
                  <a:cubicBezTo>
                    <a:pt x="750" y="1609"/>
                    <a:pt x="763" y="1613"/>
                    <a:pt x="778" y="1613"/>
                  </a:cubicBezTo>
                  <a:cubicBezTo>
                    <a:pt x="793" y="1613"/>
                    <a:pt x="810" y="1607"/>
                    <a:pt x="820" y="1594"/>
                  </a:cubicBezTo>
                  <a:cubicBezTo>
                    <a:pt x="871" y="1537"/>
                    <a:pt x="922" y="1482"/>
                    <a:pt x="974" y="1430"/>
                  </a:cubicBezTo>
                  <a:cubicBezTo>
                    <a:pt x="1022" y="1391"/>
                    <a:pt x="982" y="1329"/>
                    <a:pt x="936" y="1329"/>
                  </a:cubicBezTo>
                  <a:close/>
                  <a:moveTo>
                    <a:pt x="6237" y="1360"/>
                  </a:moveTo>
                  <a:cubicBezTo>
                    <a:pt x="6208" y="1360"/>
                    <a:pt x="6183" y="1381"/>
                    <a:pt x="6179" y="1411"/>
                  </a:cubicBezTo>
                  <a:cubicBezTo>
                    <a:pt x="6175" y="1452"/>
                    <a:pt x="6173" y="1492"/>
                    <a:pt x="6173" y="1530"/>
                  </a:cubicBezTo>
                  <a:cubicBezTo>
                    <a:pt x="6173" y="1571"/>
                    <a:pt x="6175" y="1611"/>
                    <a:pt x="6179" y="1652"/>
                  </a:cubicBezTo>
                  <a:cubicBezTo>
                    <a:pt x="6183" y="1682"/>
                    <a:pt x="6209" y="1703"/>
                    <a:pt x="6236" y="1703"/>
                  </a:cubicBezTo>
                  <a:lnTo>
                    <a:pt x="6243" y="1703"/>
                  </a:lnTo>
                  <a:cubicBezTo>
                    <a:pt x="6275" y="1699"/>
                    <a:pt x="6298" y="1669"/>
                    <a:pt x="6294" y="1639"/>
                  </a:cubicBezTo>
                  <a:cubicBezTo>
                    <a:pt x="6290" y="1603"/>
                    <a:pt x="6288" y="1567"/>
                    <a:pt x="6288" y="1530"/>
                  </a:cubicBezTo>
                  <a:cubicBezTo>
                    <a:pt x="6288" y="1494"/>
                    <a:pt x="6290" y="1458"/>
                    <a:pt x="6292" y="1424"/>
                  </a:cubicBezTo>
                  <a:cubicBezTo>
                    <a:pt x="6296" y="1392"/>
                    <a:pt x="6273" y="1364"/>
                    <a:pt x="6241" y="1360"/>
                  </a:cubicBezTo>
                  <a:cubicBezTo>
                    <a:pt x="6239" y="1360"/>
                    <a:pt x="6238" y="1360"/>
                    <a:pt x="6237" y="1360"/>
                  </a:cubicBezTo>
                  <a:close/>
                  <a:moveTo>
                    <a:pt x="10254" y="1473"/>
                  </a:moveTo>
                  <a:cubicBezTo>
                    <a:pt x="10214" y="1473"/>
                    <a:pt x="10174" y="1519"/>
                    <a:pt x="10206" y="1565"/>
                  </a:cubicBezTo>
                  <a:cubicBezTo>
                    <a:pt x="10250" y="1633"/>
                    <a:pt x="10291" y="1696"/>
                    <a:pt x="10325" y="1756"/>
                  </a:cubicBezTo>
                  <a:cubicBezTo>
                    <a:pt x="10334" y="1772"/>
                    <a:pt x="10351" y="1782"/>
                    <a:pt x="10369" y="1782"/>
                  </a:cubicBezTo>
                  <a:cubicBezTo>
                    <a:pt x="10370" y="1782"/>
                    <a:pt x="10372" y="1782"/>
                    <a:pt x="10374" y="1782"/>
                  </a:cubicBezTo>
                  <a:lnTo>
                    <a:pt x="10374" y="1784"/>
                  </a:lnTo>
                  <a:cubicBezTo>
                    <a:pt x="10384" y="1784"/>
                    <a:pt x="10395" y="1782"/>
                    <a:pt x="10403" y="1775"/>
                  </a:cubicBezTo>
                  <a:cubicBezTo>
                    <a:pt x="10431" y="1760"/>
                    <a:pt x="10440" y="1724"/>
                    <a:pt x="10423" y="1696"/>
                  </a:cubicBezTo>
                  <a:cubicBezTo>
                    <a:pt x="10389" y="1637"/>
                    <a:pt x="10346" y="1571"/>
                    <a:pt x="10299" y="1501"/>
                  </a:cubicBezTo>
                  <a:cubicBezTo>
                    <a:pt x="10287" y="1481"/>
                    <a:pt x="10270" y="1473"/>
                    <a:pt x="10254" y="1473"/>
                  </a:cubicBezTo>
                  <a:close/>
                  <a:moveTo>
                    <a:pt x="6578" y="1526"/>
                  </a:moveTo>
                  <a:cubicBezTo>
                    <a:pt x="6571" y="1526"/>
                    <a:pt x="6563" y="1527"/>
                    <a:pt x="6556" y="1530"/>
                  </a:cubicBezTo>
                  <a:cubicBezTo>
                    <a:pt x="6526" y="1541"/>
                    <a:pt x="6513" y="1575"/>
                    <a:pt x="6524" y="1605"/>
                  </a:cubicBezTo>
                  <a:cubicBezTo>
                    <a:pt x="6551" y="1667"/>
                    <a:pt x="6566" y="1735"/>
                    <a:pt x="6568" y="1803"/>
                  </a:cubicBezTo>
                  <a:cubicBezTo>
                    <a:pt x="6568" y="1835"/>
                    <a:pt x="6592" y="1860"/>
                    <a:pt x="6624" y="1862"/>
                  </a:cubicBezTo>
                  <a:lnTo>
                    <a:pt x="6626" y="1862"/>
                  </a:lnTo>
                  <a:cubicBezTo>
                    <a:pt x="6658" y="1862"/>
                    <a:pt x="6683" y="1839"/>
                    <a:pt x="6683" y="1807"/>
                  </a:cubicBezTo>
                  <a:lnTo>
                    <a:pt x="6683" y="1794"/>
                  </a:lnTo>
                  <a:cubicBezTo>
                    <a:pt x="6681" y="1714"/>
                    <a:pt x="6662" y="1635"/>
                    <a:pt x="6630" y="1562"/>
                  </a:cubicBezTo>
                  <a:cubicBezTo>
                    <a:pt x="6622" y="1540"/>
                    <a:pt x="6601" y="1526"/>
                    <a:pt x="6578" y="1526"/>
                  </a:cubicBezTo>
                  <a:close/>
                  <a:moveTo>
                    <a:pt x="3485" y="1502"/>
                  </a:moveTo>
                  <a:cubicBezTo>
                    <a:pt x="3467" y="1502"/>
                    <a:pt x="3450" y="1510"/>
                    <a:pt x="3438" y="1530"/>
                  </a:cubicBezTo>
                  <a:cubicBezTo>
                    <a:pt x="3397" y="1599"/>
                    <a:pt x="3363" y="1671"/>
                    <a:pt x="3334" y="1743"/>
                  </a:cubicBezTo>
                  <a:cubicBezTo>
                    <a:pt x="3311" y="1791"/>
                    <a:pt x="3350" y="1827"/>
                    <a:pt x="3388" y="1827"/>
                  </a:cubicBezTo>
                  <a:cubicBezTo>
                    <a:pt x="3410" y="1827"/>
                    <a:pt x="3431" y="1815"/>
                    <a:pt x="3440" y="1786"/>
                  </a:cubicBezTo>
                  <a:cubicBezTo>
                    <a:pt x="3451" y="1760"/>
                    <a:pt x="3461" y="1737"/>
                    <a:pt x="3472" y="1709"/>
                  </a:cubicBezTo>
                  <a:cubicBezTo>
                    <a:pt x="3512" y="1762"/>
                    <a:pt x="3549" y="1818"/>
                    <a:pt x="3583" y="1875"/>
                  </a:cubicBezTo>
                  <a:cubicBezTo>
                    <a:pt x="3593" y="1892"/>
                    <a:pt x="3610" y="1903"/>
                    <a:pt x="3632" y="1903"/>
                  </a:cubicBezTo>
                  <a:cubicBezTo>
                    <a:pt x="3640" y="1903"/>
                    <a:pt x="3651" y="1901"/>
                    <a:pt x="3661" y="1897"/>
                  </a:cubicBezTo>
                  <a:cubicBezTo>
                    <a:pt x="3689" y="1879"/>
                    <a:pt x="3698" y="1845"/>
                    <a:pt x="3681" y="1818"/>
                  </a:cubicBezTo>
                  <a:cubicBezTo>
                    <a:pt x="3642" y="1750"/>
                    <a:pt x="3598" y="1684"/>
                    <a:pt x="3549" y="1622"/>
                  </a:cubicBezTo>
                  <a:cubicBezTo>
                    <a:pt x="3544" y="1616"/>
                    <a:pt x="3536" y="1609"/>
                    <a:pt x="3527" y="1605"/>
                  </a:cubicBezTo>
                  <a:lnTo>
                    <a:pt x="3536" y="1590"/>
                  </a:lnTo>
                  <a:cubicBezTo>
                    <a:pt x="3564" y="1544"/>
                    <a:pt x="3524" y="1502"/>
                    <a:pt x="3485" y="1502"/>
                  </a:cubicBezTo>
                  <a:close/>
                  <a:moveTo>
                    <a:pt x="631" y="1678"/>
                  </a:moveTo>
                  <a:cubicBezTo>
                    <a:pt x="616" y="1678"/>
                    <a:pt x="601" y="1684"/>
                    <a:pt x="588" y="1699"/>
                  </a:cubicBezTo>
                  <a:cubicBezTo>
                    <a:pt x="539" y="1762"/>
                    <a:pt x="495" y="1826"/>
                    <a:pt x="452" y="1888"/>
                  </a:cubicBezTo>
                  <a:cubicBezTo>
                    <a:pt x="435" y="1916"/>
                    <a:pt x="441" y="1950"/>
                    <a:pt x="469" y="1969"/>
                  </a:cubicBezTo>
                  <a:cubicBezTo>
                    <a:pt x="477" y="1975"/>
                    <a:pt x="488" y="1977"/>
                    <a:pt x="500" y="1977"/>
                  </a:cubicBezTo>
                  <a:lnTo>
                    <a:pt x="500" y="1977"/>
                  </a:lnTo>
                  <a:cubicBezTo>
                    <a:pt x="519" y="1977"/>
                    <a:pt x="537" y="1969"/>
                    <a:pt x="548" y="1952"/>
                  </a:cubicBezTo>
                  <a:cubicBezTo>
                    <a:pt x="588" y="1892"/>
                    <a:pt x="633" y="1831"/>
                    <a:pt x="680" y="1769"/>
                  </a:cubicBezTo>
                  <a:cubicBezTo>
                    <a:pt x="710" y="1725"/>
                    <a:pt x="671" y="1678"/>
                    <a:pt x="631" y="1678"/>
                  </a:cubicBezTo>
                  <a:close/>
                  <a:moveTo>
                    <a:pt x="500" y="1977"/>
                  </a:moveTo>
                  <a:cubicBezTo>
                    <a:pt x="500" y="1977"/>
                    <a:pt x="499" y="1977"/>
                    <a:pt x="499" y="1977"/>
                  </a:cubicBezTo>
                  <a:lnTo>
                    <a:pt x="501" y="1977"/>
                  </a:lnTo>
                  <a:cubicBezTo>
                    <a:pt x="501" y="1977"/>
                    <a:pt x="500" y="1977"/>
                    <a:pt x="500" y="1977"/>
                  </a:cubicBezTo>
                  <a:close/>
                  <a:moveTo>
                    <a:pt x="6305" y="1801"/>
                  </a:moveTo>
                  <a:cubicBezTo>
                    <a:pt x="6265" y="1801"/>
                    <a:pt x="6225" y="1847"/>
                    <a:pt x="6256" y="1892"/>
                  </a:cubicBezTo>
                  <a:cubicBezTo>
                    <a:pt x="6309" y="1975"/>
                    <a:pt x="6383" y="2022"/>
                    <a:pt x="6466" y="2022"/>
                  </a:cubicBezTo>
                  <a:lnTo>
                    <a:pt x="6500" y="2022"/>
                  </a:lnTo>
                  <a:cubicBezTo>
                    <a:pt x="6532" y="2018"/>
                    <a:pt x="6556" y="1990"/>
                    <a:pt x="6551" y="1958"/>
                  </a:cubicBezTo>
                  <a:cubicBezTo>
                    <a:pt x="6547" y="1928"/>
                    <a:pt x="6522" y="1907"/>
                    <a:pt x="6492" y="1907"/>
                  </a:cubicBezTo>
                  <a:cubicBezTo>
                    <a:pt x="6491" y="1907"/>
                    <a:pt x="6489" y="1907"/>
                    <a:pt x="6488" y="1907"/>
                  </a:cubicBezTo>
                  <a:cubicBezTo>
                    <a:pt x="6484" y="1908"/>
                    <a:pt x="6481" y="1909"/>
                    <a:pt x="6478" y="1909"/>
                  </a:cubicBezTo>
                  <a:cubicBezTo>
                    <a:pt x="6475" y="1909"/>
                    <a:pt x="6472" y="1908"/>
                    <a:pt x="6468" y="1907"/>
                  </a:cubicBezTo>
                  <a:cubicBezTo>
                    <a:pt x="6420" y="1905"/>
                    <a:pt x="6377" y="1875"/>
                    <a:pt x="6354" y="1833"/>
                  </a:cubicBezTo>
                  <a:cubicBezTo>
                    <a:pt x="6342" y="1810"/>
                    <a:pt x="6324" y="1801"/>
                    <a:pt x="6305" y="1801"/>
                  </a:cubicBezTo>
                  <a:close/>
                  <a:moveTo>
                    <a:pt x="10489" y="1870"/>
                  </a:moveTo>
                  <a:cubicBezTo>
                    <a:pt x="10452" y="1870"/>
                    <a:pt x="10415" y="1907"/>
                    <a:pt x="10435" y="1952"/>
                  </a:cubicBezTo>
                  <a:cubicBezTo>
                    <a:pt x="10469" y="2016"/>
                    <a:pt x="10489" y="2056"/>
                    <a:pt x="10491" y="2063"/>
                  </a:cubicBezTo>
                  <a:cubicBezTo>
                    <a:pt x="10501" y="2084"/>
                    <a:pt x="10523" y="2099"/>
                    <a:pt x="10544" y="2099"/>
                  </a:cubicBezTo>
                  <a:cubicBezTo>
                    <a:pt x="10576" y="2099"/>
                    <a:pt x="10601" y="2073"/>
                    <a:pt x="10601" y="2041"/>
                  </a:cubicBezTo>
                  <a:cubicBezTo>
                    <a:pt x="10601" y="2031"/>
                    <a:pt x="10601" y="2022"/>
                    <a:pt x="10538" y="1899"/>
                  </a:cubicBezTo>
                  <a:cubicBezTo>
                    <a:pt x="10525" y="1879"/>
                    <a:pt x="10507" y="1870"/>
                    <a:pt x="10489" y="1870"/>
                  </a:cubicBezTo>
                  <a:close/>
                  <a:moveTo>
                    <a:pt x="3330" y="1928"/>
                  </a:moveTo>
                  <a:cubicBezTo>
                    <a:pt x="3304" y="1928"/>
                    <a:pt x="3278" y="1944"/>
                    <a:pt x="3274" y="1980"/>
                  </a:cubicBezTo>
                  <a:cubicBezTo>
                    <a:pt x="3272" y="2003"/>
                    <a:pt x="3272" y="2024"/>
                    <a:pt x="3272" y="2045"/>
                  </a:cubicBezTo>
                  <a:cubicBezTo>
                    <a:pt x="3270" y="2109"/>
                    <a:pt x="3280" y="2173"/>
                    <a:pt x="3304" y="2231"/>
                  </a:cubicBezTo>
                  <a:cubicBezTo>
                    <a:pt x="3312" y="2254"/>
                    <a:pt x="3334" y="2267"/>
                    <a:pt x="3357" y="2267"/>
                  </a:cubicBezTo>
                  <a:cubicBezTo>
                    <a:pt x="3363" y="2267"/>
                    <a:pt x="3372" y="2267"/>
                    <a:pt x="3378" y="2265"/>
                  </a:cubicBezTo>
                  <a:cubicBezTo>
                    <a:pt x="3408" y="2252"/>
                    <a:pt x="3421" y="2220"/>
                    <a:pt x="3410" y="2190"/>
                  </a:cubicBezTo>
                  <a:cubicBezTo>
                    <a:pt x="3393" y="2143"/>
                    <a:pt x="3385" y="2094"/>
                    <a:pt x="3385" y="2045"/>
                  </a:cubicBezTo>
                  <a:cubicBezTo>
                    <a:pt x="3385" y="2028"/>
                    <a:pt x="3387" y="2009"/>
                    <a:pt x="3389" y="1992"/>
                  </a:cubicBezTo>
                  <a:cubicBezTo>
                    <a:pt x="3392" y="1951"/>
                    <a:pt x="3361" y="1928"/>
                    <a:pt x="3330" y="1928"/>
                  </a:cubicBezTo>
                  <a:close/>
                  <a:moveTo>
                    <a:pt x="3735" y="1993"/>
                  </a:moveTo>
                  <a:cubicBezTo>
                    <a:pt x="3699" y="1993"/>
                    <a:pt x="3663" y="2026"/>
                    <a:pt x="3681" y="2071"/>
                  </a:cubicBezTo>
                  <a:cubicBezTo>
                    <a:pt x="3706" y="2137"/>
                    <a:pt x="3725" y="2207"/>
                    <a:pt x="3734" y="2277"/>
                  </a:cubicBezTo>
                  <a:cubicBezTo>
                    <a:pt x="3736" y="2305"/>
                    <a:pt x="3761" y="2329"/>
                    <a:pt x="3791" y="2329"/>
                  </a:cubicBezTo>
                  <a:lnTo>
                    <a:pt x="3798" y="2329"/>
                  </a:lnTo>
                  <a:cubicBezTo>
                    <a:pt x="3830" y="2324"/>
                    <a:pt x="3851" y="2297"/>
                    <a:pt x="3849" y="2265"/>
                  </a:cubicBezTo>
                  <a:cubicBezTo>
                    <a:pt x="3838" y="2184"/>
                    <a:pt x="3819" y="2105"/>
                    <a:pt x="3787" y="2031"/>
                  </a:cubicBezTo>
                  <a:cubicBezTo>
                    <a:pt x="3777" y="2004"/>
                    <a:pt x="3756" y="1993"/>
                    <a:pt x="3735" y="1993"/>
                  </a:cubicBezTo>
                  <a:close/>
                  <a:moveTo>
                    <a:pt x="376" y="2056"/>
                  </a:moveTo>
                  <a:cubicBezTo>
                    <a:pt x="358" y="2056"/>
                    <a:pt x="341" y="2064"/>
                    <a:pt x="329" y="2084"/>
                  </a:cubicBezTo>
                  <a:cubicBezTo>
                    <a:pt x="286" y="2154"/>
                    <a:pt x="248" y="2222"/>
                    <a:pt x="214" y="2286"/>
                  </a:cubicBezTo>
                  <a:cubicBezTo>
                    <a:pt x="199" y="2314"/>
                    <a:pt x="209" y="2348"/>
                    <a:pt x="237" y="2363"/>
                  </a:cubicBezTo>
                  <a:cubicBezTo>
                    <a:pt x="245" y="2367"/>
                    <a:pt x="254" y="2371"/>
                    <a:pt x="264" y="2371"/>
                  </a:cubicBezTo>
                  <a:lnTo>
                    <a:pt x="264" y="2371"/>
                  </a:lnTo>
                  <a:cubicBezTo>
                    <a:pt x="285" y="2371"/>
                    <a:pt x="305" y="2358"/>
                    <a:pt x="314" y="2341"/>
                  </a:cubicBezTo>
                  <a:cubicBezTo>
                    <a:pt x="348" y="2280"/>
                    <a:pt x="386" y="2211"/>
                    <a:pt x="427" y="2143"/>
                  </a:cubicBezTo>
                  <a:cubicBezTo>
                    <a:pt x="455" y="2099"/>
                    <a:pt x="416" y="2056"/>
                    <a:pt x="376" y="2056"/>
                  </a:cubicBezTo>
                  <a:close/>
                  <a:moveTo>
                    <a:pt x="264" y="2371"/>
                  </a:moveTo>
                  <a:cubicBezTo>
                    <a:pt x="263" y="2371"/>
                    <a:pt x="263" y="2371"/>
                    <a:pt x="263" y="2371"/>
                  </a:cubicBezTo>
                  <a:lnTo>
                    <a:pt x="265" y="2371"/>
                  </a:lnTo>
                  <a:cubicBezTo>
                    <a:pt x="264" y="2371"/>
                    <a:pt x="264" y="2371"/>
                    <a:pt x="264" y="2371"/>
                  </a:cubicBezTo>
                  <a:close/>
                  <a:moveTo>
                    <a:pt x="3498" y="2328"/>
                  </a:moveTo>
                  <a:cubicBezTo>
                    <a:pt x="3448" y="2328"/>
                    <a:pt x="3413" y="2398"/>
                    <a:pt x="3466" y="2433"/>
                  </a:cubicBezTo>
                  <a:cubicBezTo>
                    <a:pt x="3549" y="2492"/>
                    <a:pt x="3623" y="2522"/>
                    <a:pt x="3685" y="2522"/>
                  </a:cubicBezTo>
                  <a:cubicBezTo>
                    <a:pt x="3695" y="2522"/>
                    <a:pt x="3708" y="2520"/>
                    <a:pt x="3719" y="2518"/>
                  </a:cubicBezTo>
                  <a:cubicBezTo>
                    <a:pt x="3789" y="2504"/>
                    <a:pt x="3772" y="2404"/>
                    <a:pt x="3709" y="2404"/>
                  </a:cubicBezTo>
                  <a:cubicBezTo>
                    <a:pt x="3704" y="2404"/>
                    <a:pt x="3700" y="2404"/>
                    <a:pt x="3695" y="2405"/>
                  </a:cubicBezTo>
                  <a:cubicBezTo>
                    <a:pt x="3691" y="2407"/>
                    <a:pt x="3685" y="2408"/>
                    <a:pt x="3678" y="2408"/>
                  </a:cubicBezTo>
                  <a:cubicBezTo>
                    <a:pt x="3654" y="2408"/>
                    <a:pt x="3610" y="2395"/>
                    <a:pt x="3532" y="2339"/>
                  </a:cubicBezTo>
                  <a:cubicBezTo>
                    <a:pt x="3520" y="2332"/>
                    <a:pt x="3509" y="2328"/>
                    <a:pt x="3498" y="2328"/>
                  </a:cubicBezTo>
                  <a:close/>
                  <a:moveTo>
                    <a:pt x="159" y="2458"/>
                  </a:moveTo>
                  <a:cubicBezTo>
                    <a:pt x="139" y="2458"/>
                    <a:pt x="120" y="2469"/>
                    <a:pt x="109" y="2495"/>
                  </a:cubicBezTo>
                  <a:cubicBezTo>
                    <a:pt x="46" y="2622"/>
                    <a:pt x="14" y="2703"/>
                    <a:pt x="14" y="2707"/>
                  </a:cubicBezTo>
                  <a:cubicBezTo>
                    <a:pt x="1" y="2737"/>
                    <a:pt x="16" y="2769"/>
                    <a:pt x="46" y="2780"/>
                  </a:cubicBezTo>
                  <a:cubicBezTo>
                    <a:pt x="52" y="2784"/>
                    <a:pt x="58" y="2784"/>
                    <a:pt x="67" y="2784"/>
                  </a:cubicBezTo>
                  <a:cubicBezTo>
                    <a:pt x="88" y="2784"/>
                    <a:pt x="109" y="2771"/>
                    <a:pt x="120" y="2750"/>
                  </a:cubicBezTo>
                  <a:cubicBezTo>
                    <a:pt x="120" y="2750"/>
                    <a:pt x="152" y="2669"/>
                    <a:pt x="212" y="2543"/>
                  </a:cubicBezTo>
                  <a:cubicBezTo>
                    <a:pt x="237" y="2497"/>
                    <a:pt x="198" y="2458"/>
                    <a:pt x="159" y="24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4" name="Google Shape;1344;p43"/>
          <p:cNvSpPr/>
          <p:nvPr/>
        </p:nvSpPr>
        <p:spPr>
          <a:xfrm flipH="1">
            <a:off x="1371664" y="964838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5" name="Google Shape;1345;p43"/>
          <p:cNvGrpSpPr/>
          <p:nvPr/>
        </p:nvGrpSpPr>
        <p:grpSpPr>
          <a:xfrm rot="-416969">
            <a:off x="7192276" y="445990"/>
            <a:ext cx="849302" cy="686256"/>
            <a:chOff x="4147375" y="4965200"/>
            <a:chExt cx="849262" cy="686224"/>
          </a:xfrm>
        </p:grpSpPr>
        <p:sp>
          <p:nvSpPr>
            <p:cNvPr id="1346" name="Google Shape;1346;p43"/>
            <p:cNvSpPr/>
            <p:nvPr/>
          </p:nvSpPr>
          <p:spPr>
            <a:xfrm>
              <a:off x="4147375" y="4965200"/>
              <a:ext cx="849262" cy="686220"/>
            </a:xfrm>
            <a:custGeom>
              <a:avLst/>
              <a:gdLst/>
              <a:ahLst/>
              <a:cxnLst/>
              <a:rect l="l" t="t" r="r" b="b"/>
              <a:pathLst>
                <a:path w="11508" h="9299" extrusionOk="0">
                  <a:moveTo>
                    <a:pt x="11508" y="0"/>
                  </a:moveTo>
                  <a:lnTo>
                    <a:pt x="1" y="77"/>
                  </a:lnTo>
                  <a:lnTo>
                    <a:pt x="1" y="1677"/>
                  </a:lnTo>
                  <a:lnTo>
                    <a:pt x="641" y="1673"/>
                  </a:lnTo>
                  <a:lnTo>
                    <a:pt x="697" y="7694"/>
                  </a:lnTo>
                  <a:lnTo>
                    <a:pt x="1" y="7698"/>
                  </a:lnTo>
                  <a:lnTo>
                    <a:pt x="1" y="9298"/>
                  </a:lnTo>
                  <a:lnTo>
                    <a:pt x="11431" y="9222"/>
                  </a:lnTo>
                  <a:lnTo>
                    <a:pt x="11508" y="7621"/>
                  </a:lnTo>
                  <a:lnTo>
                    <a:pt x="10922" y="7626"/>
                  </a:lnTo>
                  <a:lnTo>
                    <a:pt x="10746" y="1605"/>
                  </a:lnTo>
                  <a:lnTo>
                    <a:pt x="11431" y="1601"/>
                  </a:lnTo>
                  <a:lnTo>
                    <a:pt x="11508" y="0"/>
                  </a:lnTo>
                  <a:close/>
                </a:path>
              </a:pathLst>
            </a:custGeom>
            <a:noFill/>
            <a:ln w="1143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7800000" algn="bl" rotWithShape="0">
                <a:srgbClr val="666666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47" name="Google Shape;1347;p43"/>
            <p:cNvGrpSpPr/>
            <p:nvPr/>
          </p:nvGrpSpPr>
          <p:grpSpPr>
            <a:xfrm>
              <a:off x="4147375" y="4965200"/>
              <a:ext cx="849262" cy="686224"/>
              <a:chOff x="4147375" y="4965200"/>
              <a:chExt cx="849262" cy="686224"/>
            </a:xfrm>
          </p:grpSpPr>
          <p:sp>
            <p:nvSpPr>
              <p:cNvPr id="1348" name="Google Shape;1348;p43"/>
              <p:cNvSpPr/>
              <p:nvPr/>
            </p:nvSpPr>
            <p:spPr>
              <a:xfrm>
                <a:off x="4197926" y="4993316"/>
                <a:ext cx="753841" cy="618697"/>
              </a:xfrm>
              <a:custGeom>
                <a:avLst/>
                <a:gdLst/>
                <a:ahLst/>
                <a:cxnLst/>
                <a:rect l="l" t="t" r="r" b="b"/>
                <a:pathLst>
                  <a:path w="10215" h="8384" extrusionOk="0">
                    <a:moveTo>
                      <a:pt x="1" y="0"/>
                    </a:moveTo>
                    <a:lnTo>
                      <a:pt x="78" y="8232"/>
                    </a:lnTo>
                    <a:lnTo>
                      <a:pt x="10214" y="8383"/>
                    </a:lnTo>
                    <a:lnTo>
                      <a:pt x="9969" y="8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43"/>
              <p:cNvSpPr/>
              <p:nvPr/>
            </p:nvSpPr>
            <p:spPr>
              <a:xfrm>
                <a:off x="4193717" y="4989036"/>
                <a:ext cx="762254" cy="627184"/>
              </a:xfrm>
              <a:custGeom>
                <a:avLst/>
                <a:gdLst/>
                <a:ahLst/>
                <a:cxnLst/>
                <a:rect l="l" t="t" r="r" b="b"/>
                <a:pathLst>
                  <a:path w="10329" h="8499" extrusionOk="0">
                    <a:moveTo>
                      <a:pt x="113" y="116"/>
                    </a:moveTo>
                    <a:lnTo>
                      <a:pt x="9969" y="197"/>
                    </a:lnTo>
                    <a:lnTo>
                      <a:pt x="10209" y="8384"/>
                    </a:lnTo>
                    <a:lnTo>
                      <a:pt x="188" y="8233"/>
                    </a:lnTo>
                    <a:lnTo>
                      <a:pt x="113" y="116"/>
                    </a:lnTo>
                    <a:close/>
                    <a:moveTo>
                      <a:pt x="58" y="1"/>
                    </a:moveTo>
                    <a:cubicBezTo>
                      <a:pt x="43" y="1"/>
                      <a:pt x="28" y="7"/>
                      <a:pt x="18" y="18"/>
                    </a:cubicBezTo>
                    <a:cubicBezTo>
                      <a:pt x="7" y="29"/>
                      <a:pt x="1" y="44"/>
                      <a:pt x="1" y="58"/>
                    </a:cubicBezTo>
                    <a:lnTo>
                      <a:pt x="77" y="8290"/>
                    </a:lnTo>
                    <a:cubicBezTo>
                      <a:pt x="77" y="8320"/>
                      <a:pt x="101" y="8346"/>
                      <a:pt x="133" y="8346"/>
                    </a:cubicBezTo>
                    <a:lnTo>
                      <a:pt x="10269" y="8499"/>
                    </a:lnTo>
                    <a:cubicBezTo>
                      <a:pt x="10303" y="8499"/>
                      <a:pt x="10329" y="8473"/>
                      <a:pt x="10327" y="8439"/>
                    </a:cubicBezTo>
                    <a:lnTo>
                      <a:pt x="10084" y="137"/>
                    </a:lnTo>
                    <a:cubicBezTo>
                      <a:pt x="10082" y="107"/>
                      <a:pt x="10056" y="82"/>
                      <a:pt x="10026" y="82"/>
                    </a:cubicBezTo>
                    <a:lnTo>
                      <a:pt x="5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43"/>
              <p:cNvSpPr/>
              <p:nvPr/>
            </p:nvSpPr>
            <p:spPr>
              <a:xfrm>
                <a:off x="4147375" y="4965200"/>
                <a:ext cx="849262" cy="123828"/>
              </a:xfrm>
              <a:custGeom>
                <a:avLst/>
                <a:gdLst/>
                <a:ahLst/>
                <a:cxnLst/>
                <a:rect l="l" t="t" r="r" b="b"/>
                <a:pathLst>
                  <a:path w="11508" h="1678" extrusionOk="0">
                    <a:moveTo>
                      <a:pt x="11508" y="0"/>
                    </a:moveTo>
                    <a:lnTo>
                      <a:pt x="1" y="77"/>
                    </a:lnTo>
                    <a:lnTo>
                      <a:pt x="1" y="1677"/>
                    </a:lnTo>
                    <a:lnTo>
                      <a:pt x="11431" y="1601"/>
                    </a:lnTo>
                    <a:lnTo>
                      <a:pt x="115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43"/>
              <p:cNvSpPr/>
              <p:nvPr/>
            </p:nvSpPr>
            <p:spPr>
              <a:xfrm>
                <a:off x="4147375" y="5527596"/>
                <a:ext cx="849262" cy="123828"/>
              </a:xfrm>
              <a:custGeom>
                <a:avLst/>
                <a:gdLst/>
                <a:ahLst/>
                <a:cxnLst/>
                <a:rect l="l" t="t" r="r" b="b"/>
                <a:pathLst>
                  <a:path w="11508" h="1678" extrusionOk="0">
                    <a:moveTo>
                      <a:pt x="11508" y="0"/>
                    </a:moveTo>
                    <a:lnTo>
                      <a:pt x="1" y="77"/>
                    </a:lnTo>
                    <a:lnTo>
                      <a:pt x="1" y="1677"/>
                    </a:lnTo>
                    <a:lnTo>
                      <a:pt x="11431" y="1601"/>
                    </a:lnTo>
                    <a:lnTo>
                      <a:pt x="1150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43"/>
              <p:cNvSpPr/>
              <p:nvPr/>
            </p:nvSpPr>
            <p:spPr>
              <a:xfrm>
                <a:off x="4299248" y="5150796"/>
                <a:ext cx="511786" cy="326321"/>
              </a:xfrm>
              <a:custGeom>
                <a:avLst/>
                <a:gdLst/>
                <a:ahLst/>
                <a:cxnLst/>
                <a:rect l="l" t="t" r="r" b="b"/>
                <a:pathLst>
                  <a:path w="6935" h="4422" extrusionOk="0">
                    <a:moveTo>
                      <a:pt x="6934" y="1"/>
                    </a:moveTo>
                    <a:lnTo>
                      <a:pt x="4268" y="382"/>
                    </a:lnTo>
                    <a:lnTo>
                      <a:pt x="5029" y="1067"/>
                    </a:lnTo>
                    <a:lnTo>
                      <a:pt x="3125" y="2591"/>
                    </a:lnTo>
                    <a:lnTo>
                      <a:pt x="2133" y="1297"/>
                    </a:lnTo>
                    <a:lnTo>
                      <a:pt x="1" y="3202"/>
                    </a:lnTo>
                    <a:lnTo>
                      <a:pt x="1067" y="4421"/>
                    </a:lnTo>
                    <a:lnTo>
                      <a:pt x="2514" y="2897"/>
                    </a:lnTo>
                    <a:lnTo>
                      <a:pt x="3352" y="4191"/>
                    </a:lnTo>
                    <a:lnTo>
                      <a:pt x="5791" y="1752"/>
                    </a:lnTo>
                    <a:lnTo>
                      <a:pt x="6706" y="2514"/>
                    </a:lnTo>
                    <a:lnTo>
                      <a:pt x="693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43"/>
              <p:cNvSpPr/>
              <p:nvPr/>
            </p:nvSpPr>
            <p:spPr>
              <a:xfrm>
                <a:off x="4351422" y="5561394"/>
                <a:ext cx="43098" cy="10258"/>
              </a:xfrm>
              <a:custGeom>
                <a:avLst/>
                <a:gdLst/>
                <a:ahLst/>
                <a:cxnLst/>
                <a:rect l="l" t="t" r="r" b="b"/>
                <a:pathLst>
                  <a:path w="584" h="139" extrusionOk="0">
                    <a:moveTo>
                      <a:pt x="349" y="1"/>
                    </a:moveTo>
                    <a:cubicBezTo>
                      <a:pt x="232" y="1"/>
                      <a:pt x="103" y="18"/>
                      <a:pt x="68" y="23"/>
                    </a:cubicBezTo>
                    <a:cubicBezTo>
                      <a:pt x="0" y="36"/>
                      <a:pt x="7" y="136"/>
                      <a:pt x="77" y="138"/>
                    </a:cubicBezTo>
                    <a:lnTo>
                      <a:pt x="83" y="138"/>
                    </a:lnTo>
                    <a:cubicBezTo>
                      <a:pt x="162" y="126"/>
                      <a:pt x="271" y="116"/>
                      <a:pt x="357" y="116"/>
                    </a:cubicBezTo>
                    <a:cubicBezTo>
                      <a:pt x="409" y="116"/>
                      <a:pt x="453" y="120"/>
                      <a:pt x="477" y="130"/>
                    </a:cubicBezTo>
                    <a:cubicBezTo>
                      <a:pt x="485" y="133"/>
                      <a:pt x="493" y="135"/>
                      <a:pt x="501" y="135"/>
                    </a:cubicBezTo>
                    <a:cubicBezTo>
                      <a:pt x="556" y="135"/>
                      <a:pt x="583" y="50"/>
                      <a:pt x="519" y="23"/>
                    </a:cubicBezTo>
                    <a:cubicBezTo>
                      <a:pt x="480" y="6"/>
                      <a:pt x="416" y="1"/>
                      <a:pt x="3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43"/>
              <p:cNvSpPr/>
              <p:nvPr/>
            </p:nvSpPr>
            <p:spPr>
              <a:xfrm>
                <a:off x="4333342" y="5587001"/>
                <a:ext cx="43172" cy="10110"/>
              </a:xfrm>
              <a:custGeom>
                <a:avLst/>
                <a:gdLst/>
                <a:ahLst/>
                <a:cxnLst/>
                <a:rect l="l" t="t" r="r" b="b"/>
                <a:pathLst>
                  <a:path w="585" h="137" extrusionOk="0">
                    <a:moveTo>
                      <a:pt x="351" y="0"/>
                    </a:moveTo>
                    <a:cubicBezTo>
                      <a:pt x="234" y="0"/>
                      <a:pt x="106" y="18"/>
                      <a:pt x="71" y="23"/>
                    </a:cubicBezTo>
                    <a:cubicBezTo>
                      <a:pt x="0" y="34"/>
                      <a:pt x="9" y="134"/>
                      <a:pt x="79" y="136"/>
                    </a:cubicBezTo>
                    <a:lnTo>
                      <a:pt x="86" y="136"/>
                    </a:lnTo>
                    <a:cubicBezTo>
                      <a:pt x="163" y="126"/>
                      <a:pt x="271" y="115"/>
                      <a:pt x="357" y="115"/>
                    </a:cubicBezTo>
                    <a:cubicBezTo>
                      <a:pt x="410" y="115"/>
                      <a:pt x="454" y="119"/>
                      <a:pt x="477" y="130"/>
                    </a:cubicBezTo>
                    <a:cubicBezTo>
                      <a:pt x="485" y="133"/>
                      <a:pt x="493" y="134"/>
                      <a:pt x="500" y="134"/>
                    </a:cubicBezTo>
                    <a:cubicBezTo>
                      <a:pt x="558" y="134"/>
                      <a:pt x="584" y="48"/>
                      <a:pt x="522" y="23"/>
                    </a:cubicBezTo>
                    <a:cubicBezTo>
                      <a:pt x="481" y="6"/>
                      <a:pt x="418" y="0"/>
                      <a:pt x="3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43"/>
              <p:cNvSpPr/>
              <p:nvPr/>
            </p:nvSpPr>
            <p:spPr>
              <a:xfrm>
                <a:off x="4292164" y="5559550"/>
                <a:ext cx="43319" cy="10184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38" extrusionOk="0">
                    <a:moveTo>
                      <a:pt x="353" y="0"/>
                    </a:moveTo>
                    <a:cubicBezTo>
                      <a:pt x="235" y="0"/>
                      <a:pt x="106" y="17"/>
                      <a:pt x="71" y="23"/>
                    </a:cubicBezTo>
                    <a:cubicBezTo>
                      <a:pt x="1" y="34"/>
                      <a:pt x="7" y="138"/>
                      <a:pt x="80" y="138"/>
                    </a:cubicBezTo>
                    <a:lnTo>
                      <a:pt x="86" y="138"/>
                    </a:lnTo>
                    <a:cubicBezTo>
                      <a:pt x="165" y="126"/>
                      <a:pt x="274" y="116"/>
                      <a:pt x="359" y="116"/>
                    </a:cubicBezTo>
                    <a:cubicBezTo>
                      <a:pt x="412" y="116"/>
                      <a:pt x="456" y="120"/>
                      <a:pt x="480" y="129"/>
                    </a:cubicBezTo>
                    <a:cubicBezTo>
                      <a:pt x="488" y="133"/>
                      <a:pt x="496" y="135"/>
                      <a:pt x="504" y="135"/>
                    </a:cubicBezTo>
                    <a:cubicBezTo>
                      <a:pt x="559" y="135"/>
                      <a:pt x="586" y="49"/>
                      <a:pt x="524" y="23"/>
                    </a:cubicBezTo>
                    <a:cubicBezTo>
                      <a:pt x="484" y="6"/>
                      <a:pt x="420" y="0"/>
                      <a:pt x="3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43"/>
              <p:cNvSpPr/>
              <p:nvPr/>
            </p:nvSpPr>
            <p:spPr>
              <a:xfrm>
                <a:off x="4270394" y="5584345"/>
                <a:ext cx="43098" cy="10258"/>
              </a:xfrm>
              <a:custGeom>
                <a:avLst/>
                <a:gdLst/>
                <a:ahLst/>
                <a:cxnLst/>
                <a:rect l="l" t="t" r="r" b="b"/>
                <a:pathLst>
                  <a:path w="584" h="139" extrusionOk="0">
                    <a:moveTo>
                      <a:pt x="350" y="0"/>
                    </a:moveTo>
                    <a:cubicBezTo>
                      <a:pt x="233" y="0"/>
                      <a:pt x="105" y="18"/>
                      <a:pt x="70" y="23"/>
                    </a:cubicBezTo>
                    <a:cubicBezTo>
                      <a:pt x="0" y="36"/>
                      <a:pt x="9" y="136"/>
                      <a:pt x="79" y="138"/>
                    </a:cubicBezTo>
                    <a:lnTo>
                      <a:pt x="85" y="138"/>
                    </a:lnTo>
                    <a:cubicBezTo>
                      <a:pt x="164" y="126"/>
                      <a:pt x="273" y="116"/>
                      <a:pt x="359" y="116"/>
                    </a:cubicBezTo>
                    <a:cubicBezTo>
                      <a:pt x="411" y="116"/>
                      <a:pt x="455" y="120"/>
                      <a:pt x="479" y="130"/>
                    </a:cubicBezTo>
                    <a:cubicBezTo>
                      <a:pt x="487" y="133"/>
                      <a:pt x="495" y="135"/>
                      <a:pt x="503" y="135"/>
                    </a:cubicBezTo>
                    <a:cubicBezTo>
                      <a:pt x="558" y="135"/>
                      <a:pt x="583" y="49"/>
                      <a:pt x="521" y="23"/>
                    </a:cubicBezTo>
                    <a:cubicBezTo>
                      <a:pt x="481" y="6"/>
                      <a:pt x="417" y="0"/>
                      <a:pt x="3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43"/>
              <p:cNvSpPr/>
              <p:nvPr/>
            </p:nvSpPr>
            <p:spPr>
              <a:xfrm>
                <a:off x="4387361" y="5589215"/>
                <a:ext cx="43172" cy="10036"/>
              </a:xfrm>
              <a:custGeom>
                <a:avLst/>
                <a:gdLst/>
                <a:ahLst/>
                <a:cxnLst/>
                <a:rect l="l" t="t" r="r" b="b"/>
                <a:pathLst>
                  <a:path w="585" h="136" extrusionOk="0">
                    <a:moveTo>
                      <a:pt x="351" y="0"/>
                    </a:moveTo>
                    <a:cubicBezTo>
                      <a:pt x="233" y="0"/>
                      <a:pt x="105" y="18"/>
                      <a:pt x="69" y="23"/>
                    </a:cubicBezTo>
                    <a:cubicBezTo>
                      <a:pt x="1" y="34"/>
                      <a:pt x="9" y="134"/>
                      <a:pt x="77" y="136"/>
                    </a:cubicBezTo>
                    <a:lnTo>
                      <a:pt x="86" y="136"/>
                    </a:lnTo>
                    <a:cubicBezTo>
                      <a:pt x="162" y="124"/>
                      <a:pt x="267" y="114"/>
                      <a:pt x="352" y="114"/>
                    </a:cubicBezTo>
                    <a:cubicBezTo>
                      <a:pt x="407" y="114"/>
                      <a:pt x="454" y="119"/>
                      <a:pt x="477" y="130"/>
                    </a:cubicBezTo>
                    <a:cubicBezTo>
                      <a:pt x="485" y="133"/>
                      <a:pt x="493" y="134"/>
                      <a:pt x="500" y="134"/>
                    </a:cubicBezTo>
                    <a:cubicBezTo>
                      <a:pt x="556" y="134"/>
                      <a:pt x="584" y="48"/>
                      <a:pt x="522" y="23"/>
                    </a:cubicBezTo>
                    <a:cubicBezTo>
                      <a:pt x="482" y="6"/>
                      <a:pt x="418" y="0"/>
                      <a:pt x="3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43"/>
              <p:cNvSpPr/>
              <p:nvPr/>
            </p:nvSpPr>
            <p:spPr>
              <a:xfrm>
                <a:off x="4408910" y="5566708"/>
                <a:ext cx="42286" cy="14685"/>
              </a:xfrm>
              <a:custGeom>
                <a:avLst/>
                <a:gdLst/>
                <a:ahLst/>
                <a:cxnLst/>
                <a:rect l="l" t="t" r="r" b="b"/>
                <a:pathLst>
                  <a:path w="573" h="199" extrusionOk="0">
                    <a:moveTo>
                      <a:pt x="79" y="0"/>
                    </a:moveTo>
                    <a:cubicBezTo>
                      <a:pt x="8" y="0"/>
                      <a:pt x="1" y="109"/>
                      <a:pt x="75" y="115"/>
                    </a:cubicBezTo>
                    <a:cubicBezTo>
                      <a:pt x="202" y="122"/>
                      <a:pt x="407" y="151"/>
                      <a:pt x="460" y="188"/>
                    </a:cubicBezTo>
                    <a:cubicBezTo>
                      <a:pt x="470" y="194"/>
                      <a:pt x="481" y="198"/>
                      <a:pt x="494" y="198"/>
                    </a:cubicBezTo>
                    <a:cubicBezTo>
                      <a:pt x="549" y="198"/>
                      <a:pt x="573" y="126"/>
                      <a:pt x="526" y="94"/>
                    </a:cubicBezTo>
                    <a:cubicBezTo>
                      <a:pt x="426" y="28"/>
                      <a:pt x="138" y="5"/>
                      <a:pt x="81" y="0"/>
                    </a:cubicBezTo>
                    <a:cubicBezTo>
                      <a:pt x="80" y="0"/>
                      <a:pt x="80" y="0"/>
                      <a:pt x="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43"/>
              <p:cNvSpPr/>
              <p:nvPr/>
            </p:nvSpPr>
            <p:spPr>
              <a:xfrm>
                <a:off x="4757082" y="5004681"/>
                <a:ext cx="43319" cy="10036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36" extrusionOk="0">
                    <a:moveTo>
                      <a:pt x="352" y="0"/>
                    </a:moveTo>
                    <a:cubicBezTo>
                      <a:pt x="235" y="0"/>
                      <a:pt x="107" y="18"/>
                      <a:pt x="70" y="23"/>
                    </a:cubicBezTo>
                    <a:cubicBezTo>
                      <a:pt x="0" y="32"/>
                      <a:pt x="9" y="136"/>
                      <a:pt x="79" y="136"/>
                    </a:cubicBezTo>
                    <a:lnTo>
                      <a:pt x="85" y="136"/>
                    </a:lnTo>
                    <a:cubicBezTo>
                      <a:pt x="163" y="124"/>
                      <a:pt x="269" y="114"/>
                      <a:pt x="354" y="114"/>
                    </a:cubicBezTo>
                    <a:cubicBezTo>
                      <a:pt x="409" y="114"/>
                      <a:pt x="456" y="119"/>
                      <a:pt x="479" y="129"/>
                    </a:cubicBezTo>
                    <a:cubicBezTo>
                      <a:pt x="487" y="133"/>
                      <a:pt x="495" y="134"/>
                      <a:pt x="502" y="134"/>
                    </a:cubicBezTo>
                    <a:cubicBezTo>
                      <a:pt x="558" y="134"/>
                      <a:pt x="586" y="48"/>
                      <a:pt x="524" y="23"/>
                    </a:cubicBezTo>
                    <a:cubicBezTo>
                      <a:pt x="483" y="6"/>
                      <a:pt x="420" y="0"/>
                      <a:pt x="3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3"/>
              <p:cNvSpPr/>
              <p:nvPr/>
            </p:nvSpPr>
            <p:spPr>
              <a:xfrm>
                <a:off x="4739297" y="5030140"/>
                <a:ext cx="43172" cy="10036"/>
              </a:xfrm>
              <a:custGeom>
                <a:avLst/>
                <a:gdLst/>
                <a:ahLst/>
                <a:cxnLst/>
                <a:rect l="l" t="t" r="r" b="b"/>
                <a:pathLst>
                  <a:path w="585" h="136" extrusionOk="0">
                    <a:moveTo>
                      <a:pt x="350" y="0"/>
                    </a:moveTo>
                    <a:cubicBezTo>
                      <a:pt x="233" y="0"/>
                      <a:pt x="104" y="17"/>
                      <a:pt x="69" y="23"/>
                    </a:cubicBezTo>
                    <a:cubicBezTo>
                      <a:pt x="1" y="33"/>
                      <a:pt x="7" y="133"/>
                      <a:pt x="77" y="136"/>
                    </a:cubicBezTo>
                    <a:lnTo>
                      <a:pt x="84" y="136"/>
                    </a:lnTo>
                    <a:cubicBezTo>
                      <a:pt x="161" y="124"/>
                      <a:pt x="266" y="114"/>
                      <a:pt x="351" y="114"/>
                    </a:cubicBezTo>
                    <a:cubicBezTo>
                      <a:pt x="406" y="114"/>
                      <a:pt x="453" y="118"/>
                      <a:pt x="477" y="129"/>
                    </a:cubicBezTo>
                    <a:cubicBezTo>
                      <a:pt x="485" y="132"/>
                      <a:pt x="493" y="134"/>
                      <a:pt x="500" y="134"/>
                    </a:cubicBezTo>
                    <a:cubicBezTo>
                      <a:pt x="556" y="134"/>
                      <a:pt x="584" y="47"/>
                      <a:pt x="522" y="23"/>
                    </a:cubicBezTo>
                    <a:cubicBezTo>
                      <a:pt x="482" y="6"/>
                      <a:pt x="418" y="0"/>
                      <a:pt x="3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3"/>
              <p:cNvSpPr/>
              <p:nvPr/>
            </p:nvSpPr>
            <p:spPr>
              <a:xfrm>
                <a:off x="4698192" y="5002614"/>
                <a:ext cx="43098" cy="10258"/>
              </a:xfrm>
              <a:custGeom>
                <a:avLst/>
                <a:gdLst/>
                <a:ahLst/>
                <a:cxnLst/>
                <a:rect l="l" t="t" r="r" b="b"/>
                <a:pathLst>
                  <a:path w="584" h="139" extrusionOk="0">
                    <a:moveTo>
                      <a:pt x="350" y="1"/>
                    </a:moveTo>
                    <a:cubicBezTo>
                      <a:pt x="233" y="1"/>
                      <a:pt x="105" y="18"/>
                      <a:pt x="68" y="23"/>
                    </a:cubicBezTo>
                    <a:cubicBezTo>
                      <a:pt x="0" y="36"/>
                      <a:pt x="9" y="136"/>
                      <a:pt x="77" y="138"/>
                    </a:cubicBezTo>
                    <a:lnTo>
                      <a:pt x="85" y="138"/>
                    </a:lnTo>
                    <a:cubicBezTo>
                      <a:pt x="163" y="126"/>
                      <a:pt x="272" y="116"/>
                      <a:pt x="358" y="116"/>
                    </a:cubicBezTo>
                    <a:cubicBezTo>
                      <a:pt x="410" y="116"/>
                      <a:pt x="454" y="120"/>
                      <a:pt x="477" y="130"/>
                    </a:cubicBezTo>
                    <a:cubicBezTo>
                      <a:pt x="485" y="133"/>
                      <a:pt x="493" y="135"/>
                      <a:pt x="501" y="135"/>
                    </a:cubicBezTo>
                    <a:cubicBezTo>
                      <a:pt x="556" y="135"/>
                      <a:pt x="583" y="50"/>
                      <a:pt x="522" y="23"/>
                    </a:cubicBezTo>
                    <a:cubicBezTo>
                      <a:pt x="481" y="6"/>
                      <a:pt x="418" y="1"/>
                      <a:pt x="3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43"/>
              <p:cNvSpPr/>
              <p:nvPr/>
            </p:nvSpPr>
            <p:spPr>
              <a:xfrm>
                <a:off x="4676201" y="5027410"/>
                <a:ext cx="43245" cy="10258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39" extrusionOk="0">
                    <a:moveTo>
                      <a:pt x="352" y="1"/>
                    </a:moveTo>
                    <a:cubicBezTo>
                      <a:pt x="234" y="1"/>
                      <a:pt x="106" y="18"/>
                      <a:pt x="70" y="24"/>
                    </a:cubicBezTo>
                    <a:cubicBezTo>
                      <a:pt x="0" y="34"/>
                      <a:pt x="7" y="139"/>
                      <a:pt x="79" y="139"/>
                    </a:cubicBezTo>
                    <a:lnTo>
                      <a:pt x="85" y="139"/>
                    </a:lnTo>
                    <a:cubicBezTo>
                      <a:pt x="164" y="127"/>
                      <a:pt x="273" y="116"/>
                      <a:pt x="359" y="116"/>
                    </a:cubicBezTo>
                    <a:cubicBezTo>
                      <a:pt x="411" y="116"/>
                      <a:pt x="456" y="120"/>
                      <a:pt x="479" y="130"/>
                    </a:cubicBezTo>
                    <a:cubicBezTo>
                      <a:pt x="488" y="134"/>
                      <a:pt x="496" y="135"/>
                      <a:pt x="503" y="135"/>
                    </a:cubicBezTo>
                    <a:cubicBezTo>
                      <a:pt x="558" y="135"/>
                      <a:pt x="586" y="50"/>
                      <a:pt x="524" y="24"/>
                    </a:cubicBezTo>
                    <a:cubicBezTo>
                      <a:pt x="483" y="7"/>
                      <a:pt x="420" y="1"/>
                      <a:pt x="3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43"/>
              <p:cNvSpPr/>
              <p:nvPr/>
            </p:nvSpPr>
            <p:spPr>
              <a:xfrm>
                <a:off x="4793168" y="5032280"/>
                <a:ext cx="43245" cy="1011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37" extrusionOk="0">
                    <a:moveTo>
                      <a:pt x="356" y="0"/>
                    </a:moveTo>
                    <a:cubicBezTo>
                      <a:pt x="238" y="0"/>
                      <a:pt x="106" y="17"/>
                      <a:pt x="71" y="22"/>
                    </a:cubicBezTo>
                    <a:cubicBezTo>
                      <a:pt x="1" y="32"/>
                      <a:pt x="7" y="136"/>
                      <a:pt x="79" y="136"/>
                    </a:cubicBezTo>
                    <a:lnTo>
                      <a:pt x="86" y="136"/>
                    </a:lnTo>
                    <a:cubicBezTo>
                      <a:pt x="165" y="125"/>
                      <a:pt x="273" y="114"/>
                      <a:pt x="359" y="114"/>
                    </a:cubicBezTo>
                    <a:cubicBezTo>
                      <a:pt x="412" y="114"/>
                      <a:pt x="456" y="118"/>
                      <a:pt x="480" y="128"/>
                    </a:cubicBezTo>
                    <a:cubicBezTo>
                      <a:pt x="488" y="132"/>
                      <a:pt x="496" y="133"/>
                      <a:pt x="504" y="133"/>
                    </a:cubicBezTo>
                    <a:cubicBezTo>
                      <a:pt x="559" y="133"/>
                      <a:pt x="586" y="48"/>
                      <a:pt x="524" y="22"/>
                    </a:cubicBezTo>
                    <a:cubicBezTo>
                      <a:pt x="485" y="6"/>
                      <a:pt x="422" y="0"/>
                      <a:pt x="3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43"/>
              <p:cNvSpPr/>
              <p:nvPr/>
            </p:nvSpPr>
            <p:spPr>
              <a:xfrm>
                <a:off x="4814864" y="5009773"/>
                <a:ext cx="41031" cy="14685"/>
              </a:xfrm>
              <a:custGeom>
                <a:avLst/>
                <a:gdLst/>
                <a:ahLst/>
                <a:cxnLst/>
                <a:rect l="l" t="t" r="r" b="b"/>
                <a:pathLst>
                  <a:path w="556" h="199" extrusionOk="0">
                    <a:moveTo>
                      <a:pt x="75" y="1"/>
                    </a:moveTo>
                    <a:cubicBezTo>
                      <a:pt x="4" y="1"/>
                      <a:pt x="0" y="110"/>
                      <a:pt x="73" y="114"/>
                    </a:cubicBezTo>
                    <a:cubicBezTo>
                      <a:pt x="200" y="122"/>
                      <a:pt x="407" y="150"/>
                      <a:pt x="460" y="188"/>
                    </a:cubicBezTo>
                    <a:cubicBezTo>
                      <a:pt x="469" y="195"/>
                      <a:pt x="479" y="199"/>
                      <a:pt x="492" y="199"/>
                    </a:cubicBezTo>
                    <a:cubicBezTo>
                      <a:pt x="511" y="199"/>
                      <a:pt x="528" y="188"/>
                      <a:pt x="539" y="173"/>
                    </a:cubicBezTo>
                    <a:cubicBezTo>
                      <a:pt x="556" y="148"/>
                      <a:pt x="549" y="112"/>
                      <a:pt x="524" y="95"/>
                    </a:cubicBezTo>
                    <a:cubicBezTo>
                      <a:pt x="424" y="24"/>
                      <a:pt x="137" y="3"/>
                      <a:pt x="81" y="1"/>
                    </a:cubicBezTo>
                    <a:cubicBezTo>
                      <a:pt x="79" y="1"/>
                      <a:pt x="77" y="1"/>
                      <a:pt x="7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65" name="Google Shape;1365;p43"/>
          <p:cNvSpPr/>
          <p:nvPr/>
        </p:nvSpPr>
        <p:spPr>
          <a:xfrm>
            <a:off x="1497405" y="4460724"/>
            <a:ext cx="131443" cy="131113"/>
          </a:xfrm>
          <a:custGeom>
            <a:avLst/>
            <a:gdLst/>
            <a:ahLst/>
            <a:cxnLst/>
            <a:rect l="l" t="t" r="r" b="b"/>
            <a:pathLst>
              <a:path w="795" h="793" extrusionOk="0">
                <a:moveTo>
                  <a:pt x="400" y="116"/>
                </a:moveTo>
                <a:cubicBezTo>
                  <a:pt x="474" y="116"/>
                  <a:pt x="546" y="146"/>
                  <a:pt x="597" y="199"/>
                </a:cubicBezTo>
                <a:cubicBezTo>
                  <a:pt x="773" y="375"/>
                  <a:pt x="648" y="677"/>
                  <a:pt x="399" y="677"/>
                </a:cubicBezTo>
                <a:cubicBezTo>
                  <a:pt x="243" y="677"/>
                  <a:pt x="118" y="552"/>
                  <a:pt x="118" y="396"/>
                </a:cubicBezTo>
                <a:cubicBezTo>
                  <a:pt x="118" y="241"/>
                  <a:pt x="245" y="116"/>
                  <a:pt x="400" y="116"/>
                </a:cubicBezTo>
                <a:close/>
                <a:moveTo>
                  <a:pt x="399" y="1"/>
                </a:moveTo>
                <a:cubicBezTo>
                  <a:pt x="180" y="1"/>
                  <a:pt x="3" y="177"/>
                  <a:pt x="3" y="396"/>
                </a:cubicBezTo>
                <a:cubicBezTo>
                  <a:pt x="1" y="614"/>
                  <a:pt x="180" y="792"/>
                  <a:pt x="397" y="792"/>
                </a:cubicBezTo>
                <a:lnTo>
                  <a:pt x="399" y="792"/>
                </a:lnTo>
                <a:cubicBezTo>
                  <a:pt x="618" y="792"/>
                  <a:pt x="795" y="614"/>
                  <a:pt x="795" y="396"/>
                </a:cubicBezTo>
                <a:cubicBezTo>
                  <a:pt x="795" y="177"/>
                  <a:pt x="616" y="1"/>
                  <a:pt x="3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6" name="Google Shape;1366;p43"/>
          <p:cNvSpPr/>
          <p:nvPr/>
        </p:nvSpPr>
        <p:spPr>
          <a:xfrm>
            <a:off x="847550" y="1993924"/>
            <a:ext cx="524118" cy="345703"/>
          </a:xfrm>
          <a:custGeom>
            <a:avLst/>
            <a:gdLst/>
            <a:ahLst/>
            <a:cxnLst/>
            <a:rect l="l" t="t" r="r" b="b"/>
            <a:pathLst>
              <a:path w="3883" h="2561" extrusionOk="0">
                <a:moveTo>
                  <a:pt x="1937" y="396"/>
                </a:moveTo>
                <a:cubicBezTo>
                  <a:pt x="2091" y="545"/>
                  <a:pt x="2123" y="722"/>
                  <a:pt x="2080" y="834"/>
                </a:cubicBezTo>
                <a:cubicBezTo>
                  <a:pt x="2058" y="895"/>
                  <a:pt x="2020" y="928"/>
                  <a:pt x="1974" y="928"/>
                </a:cubicBezTo>
                <a:cubicBezTo>
                  <a:pt x="1946" y="928"/>
                  <a:pt x="1916" y="916"/>
                  <a:pt x="1884" y="890"/>
                </a:cubicBezTo>
                <a:cubicBezTo>
                  <a:pt x="1778" y="798"/>
                  <a:pt x="1803" y="583"/>
                  <a:pt x="1937" y="396"/>
                </a:cubicBezTo>
                <a:close/>
                <a:moveTo>
                  <a:pt x="3119" y="966"/>
                </a:moveTo>
                <a:lnTo>
                  <a:pt x="3119" y="966"/>
                </a:lnTo>
                <a:cubicBezTo>
                  <a:pt x="3089" y="1175"/>
                  <a:pt x="2961" y="1330"/>
                  <a:pt x="2789" y="1352"/>
                </a:cubicBezTo>
                <a:cubicBezTo>
                  <a:pt x="2780" y="1354"/>
                  <a:pt x="2769" y="1354"/>
                  <a:pt x="2761" y="1354"/>
                </a:cubicBezTo>
                <a:cubicBezTo>
                  <a:pt x="2714" y="1354"/>
                  <a:pt x="2714" y="1339"/>
                  <a:pt x="2714" y="1328"/>
                </a:cubicBezTo>
                <a:cubicBezTo>
                  <a:pt x="2710" y="1239"/>
                  <a:pt x="2878" y="1020"/>
                  <a:pt x="3119" y="966"/>
                </a:cubicBezTo>
                <a:close/>
                <a:moveTo>
                  <a:pt x="1080" y="1498"/>
                </a:moveTo>
                <a:cubicBezTo>
                  <a:pt x="1110" y="1498"/>
                  <a:pt x="1137" y="1526"/>
                  <a:pt x="1156" y="1549"/>
                </a:cubicBezTo>
                <a:cubicBezTo>
                  <a:pt x="1239" y="1656"/>
                  <a:pt x="1258" y="1773"/>
                  <a:pt x="1212" y="1869"/>
                </a:cubicBezTo>
                <a:cubicBezTo>
                  <a:pt x="1163" y="1971"/>
                  <a:pt x="1041" y="2037"/>
                  <a:pt x="897" y="2039"/>
                </a:cubicBezTo>
                <a:cubicBezTo>
                  <a:pt x="867" y="1847"/>
                  <a:pt x="924" y="1645"/>
                  <a:pt x="1001" y="1552"/>
                </a:cubicBezTo>
                <a:cubicBezTo>
                  <a:pt x="1027" y="1518"/>
                  <a:pt x="1056" y="1498"/>
                  <a:pt x="1080" y="1498"/>
                </a:cubicBezTo>
                <a:close/>
                <a:moveTo>
                  <a:pt x="2367" y="1666"/>
                </a:moveTo>
                <a:cubicBezTo>
                  <a:pt x="2376" y="1666"/>
                  <a:pt x="2399" y="1688"/>
                  <a:pt x="2418" y="1749"/>
                </a:cubicBezTo>
                <a:cubicBezTo>
                  <a:pt x="2465" y="1890"/>
                  <a:pt x="2435" y="2047"/>
                  <a:pt x="2337" y="2160"/>
                </a:cubicBezTo>
                <a:cubicBezTo>
                  <a:pt x="2248" y="2001"/>
                  <a:pt x="2257" y="1828"/>
                  <a:pt x="2308" y="1728"/>
                </a:cubicBezTo>
                <a:cubicBezTo>
                  <a:pt x="2331" y="1684"/>
                  <a:pt x="2357" y="1666"/>
                  <a:pt x="2367" y="1666"/>
                </a:cubicBezTo>
                <a:close/>
                <a:moveTo>
                  <a:pt x="2426" y="115"/>
                </a:moveTo>
                <a:cubicBezTo>
                  <a:pt x="2525" y="115"/>
                  <a:pt x="2626" y="145"/>
                  <a:pt x="2723" y="207"/>
                </a:cubicBezTo>
                <a:cubicBezTo>
                  <a:pt x="2963" y="362"/>
                  <a:pt x="3110" y="598"/>
                  <a:pt x="3121" y="847"/>
                </a:cubicBezTo>
                <a:cubicBezTo>
                  <a:pt x="2823" y="898"/>
                  <a:pt x="2591" y="1171"/>
                  <a:pt x="2597" y="1332"/>
                </a:cubicBezTo>
                <a:cubicBezTo>
                  <a:pt x="2601" y="1397"/>
                  <a:pt x="2642" y="1467"/>
                  <a:pt x="2758" y="1467"/>
                </a:cubicBezTo>
                <a:cubicBezTo>
                  <a:pt x="2772" y="1467"/>
                  <a:pt x="2786" y="1466"/>
                  <a:pt x="2801" y="1464"/>
                </a:cubicBezTo>
                <a:cubicBezTo>
                  <a:pt x="3033" y="1435"/>
                  <a:pt x="3206" y="1228"/>
                  <a:pt x="3231" y="954"/>
                </a:cubicBezTo>
                <a:cubicBezTo>
                  <a:pt x="3361" y="958"/>
                  <a:pt x="3480" y="1017"/>
                  <a:pt x="3587" y="1132"/>
                </a:cubicBezTo>
                <a:cubicBezTo>
                  <a:pt x="3770" y="1326"/>
                  <a:pt x="3727" y="1558"/>
                  <a:pt x="3657" y="1718"/>
                </a:cubicBezTo>
                <a:cubicBezTo>
                  <a:pt x="3499" y="2084"/>
                  <a:pt x="3055" y="2418"/>
                  <a:pt x="2727" y="2418"/>
                </a:cubicBezTo>
                <a:cubicBezTo>
                  <a:pt x="2724" y="2418"/>
                  <a:pt x="2721" y="2418"/>
                  <a:pt x="2717" y="2418"/>
                </a:cubicBezTo>
                <a:cubicBezTo>
                  <a:pt x="2638" y="2418"/>
                  <a:pt x="2561" y="2392"/>
                  <a:pt x="2497" y="2343"/>
                </a:cubicBezTo>
                <a:cubicBezTo>
                  <a:pt x="2463" y="2318"/>
                  <a:pt x="2431" y="2288"/>
                  <a:pt x="2403" y="2256"/>
                </a:cubicBezTo>
                <a:cubicBezTo>
                  <a:pt x="2542" y="2111"/>
                  <a:pt x="2589" y="1903"/>
                  <a:pt x="2527" y="1715"/>
                </a:cubicBezTo>
                <a:cubicBezTo>
                  <a:pt x="2482" y="1573"/>
                  <a:pt x="2408" y="1552"/>
                  <a:pt x="2365" y="1552"/>
                </a:cubicBezTo>
                <a:cubicBezTo>
                  <a:pt x="2306" y="1552"/>
                  <a:pt x="2246" y="1596"/>
                  <a:pt x="2206" y="1675"/>
                </a:cubicBezTo>
                <a:cubicBezTo>
                  <a:pt x="2135" y="1813"/>
                  <a:pt x="2127" y="2037"/>
                  <a:pt x="2252" y="2239"/>
                </a:cubicBezTo>
                <a:cubicBezTo>
                  <a:pt x="2120" y="2339"/>
                  <a:pt x="1876" y="2445"/>
                  <a:pt x="1424" y="2445"/>
                </a:cubicBezTo>
                <a:lnTo>
                  <a:pt x="1378" y="2445"/>
                </a:lnTo>
                <a:cubicBezTo>
                  <a:pt x="1097" y="2441"/>
                  <a:pt x="975" y="2294"/>
                  <a:pt x="924" y="2152"/>
                </a:cubicBezTo>
                <a:cubicBezTo>
                  <a:pt x="1101" y="2141"/>
                  <a:pt x="1246" y="2054"/>
                  <a:pt x="1312" y="1915"/>
                </a:cubicBezTo>
                <a:cubicBezTo>
                  <a:pt x="1380" y="1779"/>
                  <a:pt x="1354" y="1620"/>
                  <a:pt x="1244" y="1477"/>
                </a:cubicBezTo>
                <a:cubicBezTo>
                  <a:pt x="1182" y="1398"/>
                  <a:pt x="1120" y="1383"/>
                  <a:pt x="1078" y="1383"/>
                </a:cubicBezTo>
                <a:cubicBezTo>
                  <a:pt x="1018" y="1383"/>
                  <a:pt x="958" y="1415"/>
                  <a:pt x="909" y="1477"/>
                </a:cubicBezTo>
                <a:cubicBezTo>
                  <a:pt x="820" y="1588"/>
                  <a:pt x="750" y="1805"/>
                  <a:pt x="778" y="2026"/>
                </a:cubicBezTo>
                <a:cubicBezTo>
                  <a:pt x="639" y="1996"/>
                  <a:pt x="509" y="1935"/>
                  <a:pt x="397" y="1847"/>
                </a:cubicBezTo>
                <a:cubicBezTo>
                  <a:pt x="105" y="1630"/>
                  <a:pt x="167" y="1326"/>
                  <a:pt x="207" y="1207"/>
                </a:cubicBezTo>
                <a:cubicBezTo>
                  <a:pt x="294" y="943"/>
                  <a:pt x="526" y="730"/>
                  <a:pt x="726" y="730"/>
                </a:cubicBezTo>
                <a:cubicBezTo>
                  <a:pt x="730" y="730"/>
                  <a:pt x="733" y="730"/>
                  <a:pt x="736" y="730"/>
                </a:cubicBezTo>
                <a:cubicBezTo>
                  <a:pt x="781" y="730"/>
                  <a:pt x="825" y="744"/>
                  <a:pt x="863" y="768"/>
                </a:cubicBezTo>
                <a:cubicBezTo>
                  <a:pt x="872" y="774"/>
                  <a:pt x="881" y="776"/>
                  <a:pt x="891" y="776"/>
                </a:cubicBezTo>
                <a:cubicBezTo>
                  <a:pt x="923" y="776"/>
                  <a:pt x="953" y="747"/>
                  <a:pt x="950" y="711"/>
                </a:cubicBezTo>
                <a:cubicBezTo>
                  <a:pt x="948" y="709"/>
                  <a:pt x="912" y="407"/>
                  <a:pt x="1054" y="245"/>
                </a:cubicBezTo>
                <a:cubicBezTo>
                  <a:pt x="1115" y="175"/>
                  <a:pt x="1201" y="141"/>
                  <a:pt x="1312" y="141"/>
                </a:cubicBezTo>
                <a:cubicBezTo>
                  <a:pt x="1391" y="141"/>
                  <a:pt x="1482" y="158"/>
                  <a:pt x="1586" y="194"/>
                </a:cubicBezTo>
                <a:cubicBezTo>
                  <a:pt x="1680" y="224"/>
                  <a:pt x="1767" y="266"/>
                  <a:pt x="1848" y="321"/>
                </a:cubicBezTo>
                <a:cubicBezTo>
                  <a:pt x="1691" y="539"/>
                  <a:pt x="1635" y="828"/>
                  <a:pt x="1810" y="975"/>
                </a:cubicBezTo>
                <a:cubicBezTo>
                  <a:pt x="1854" y="1017"/>
                  <a:pt x="1914" y="1041"/>
                  <a:pt x="1976" y="1043"/>
                </a:cubicBezTo>
                <a:cubicBezTo>
                  <a:pt x="2069" y="1043"/>
                  <a:pt x="2150" y="977"/>
                  <a:pt x="2188" y="871"/>
                </a:cubicBezTo>
                <a:cubicBezTo>
                  <a:pt x="2242" y="719"/>
                  <a:pt x="2206" y="492"/>
                  <a:pt x="2010" y="307"/>
                </a:cubicBezTo>
                <a:cubicBezTo>
                  <a:pt x="2130" y="182"/>
                  <a:pt x="2276" y="115"/>
                  <a:pt x="2426" y="115"/>
                </a:cubicBezTo>
                <a:close/>
                <a:moveTo>
                  <a:pt x="2427" y="0"/>
                </a:moveTo>
                <a:cubicBezTo>
                  <a:pt x="2246" y="0"/>
                  <a:pt x="2065" y="85"/>
                  <a:pt x="1925" y="234"/>
                </a:cubicBezTo>
                <a:cubicBezTo>
                  <a:pt x="1831" y="170"/>
                  <a:pt x="1731" y="121"/>
                  <a:pt x="1625" y="85"/>
                </a:cubicBezTo>
                <a:cubicBezTo>
                  <a:pt x="1510" y="47"/>
                  <a:pt x="1407" y="29"/>
                  <a:pt x="1315" y="29"/>
                </a:cubicBezTo>
                <a:cubicBezTo>
                  <a:pt x="1170" y="29"/>
                  <a:pt x="1054" y="76"/>
                  <a:pt x="971" y="170"/>
                </a:cubicBezTo>
                <a:cubicBezTo>
                  <a:pt x="850" y="309"/>
                  <a:pt x="833" y="511"/>
                  <a:pt x="833" y="630"/>
                </a:cubicBezTo>
                <a:cubicBezTo>
                  <a:pt x="799" y="622"/>
                  <a:pt x="765" y="617"/>
                  <a:pt x="731" y="617"/>
                </a:cubicBezTo>
                <a:cubicBezTo>
                  <a:pt x="482" y="617"/>
                  <a:pt x="205" y="860"/>
                  <a:pt x="103" y="1171"/>
                </a:cubicBezTo>
                <a:cubicBezTo>
                  <a:pt x="1" y="1475"/>
                  <a:pt x="86" y="1756"/>
                  <a:pt x="333" y="1939"/>
                </a:cubicBezTo>
                <a:cubicBezTo>
                  <a:pt x="488" y="2056"/>
                  <a:pt x="650" y="2128"/>
                  <a:pt x="805" y="2147"/>
                </a:cubicBezTo>
                <a:cubicBezTo>
                  <a:pt x="878" y="2405"/>
                  <a:pt x="1084" y="2554"/>
                  <a:pt x="1376" y="2560"/>
                </a:cubicBezTo>
                <a:lnTo>
                  <a:pt x="1424" y="2560"/>
                </a:lnTo>
                <a:cubicBezTo>
                  <a:pt x="1814" y="2560"/>
                  <a:pt x="2123" y="2482"/>
                  <a:pt x="2320" y="2333"/>
                </a:cubicBezTo>
                <a:cubicBezTo>
                  <a:pt x="2352" y="2369"/>
                  <a:pt x="2389" y="2403"/>
                  <a:pt x="2427" y="2433"/>
                </a:cubicBezTo>
                <a:cubicBezTo>
                  <a:pt x="2509" y="2499"/>
                  <a:pt x="2612" y="2533"/>
                  <a:pt x="2717" y="2533"/>
                </a:cubicBezTo>
                <a:cubicBezTo>
                  <a:pt x="2721" y="2533"/>
                  <a:pt x="2724" y="2533"/>
                  <a:pt x="2727" y="2533"/>
                </a:cubicBezTo>
                <a:cubicBezTo>
                  <a:pt x="3104" y="2533"/>
                  <a:pt x="3587" y="2173"/>
                  <a:pt x="3765" y="1762"/>
                </a:cubicBezTo>
                <a:cubicBezTo>
                  <a:pt x="3883" y="1494"/>
                  <a:pt x="3848" y="1241"/>
                  <a:pt x="3674" y="1056"/>
                </a:cubicBezTo>
                <a:cubicBezTo>
                  <a:pt x="3544" y="917"/>
                  <a:pt x="3397" y="845"/>
                  <a:pt x="3238" y="841"/>
                </a:cubicBezTo>
                <a:cubicBezTo>
                  <a:pt x="3223" y="556"/>
                  <a:pt x="3059" y="285"/>
                  <a:pt x="2784" y="111"/>
                </a:cubicBezTo>
                <a:cubicBezTo>
                  <a:pt x="2680" y="41"/>
                  <a:pt x="2555" y="2"/>
                  <a:pt x="24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43"/>
          <p:cNvSpPr/>
          <p:nvPr/>
        </p:nvSpPr>
        <p:spPr>
          <a:xfrm>
            <a:off x="8079963" y="4160450"/>
            <a:ext cx="54600" cy="546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8" name="Google Shape;1368;p43"/>
          <p:cNvSpPr/>
          <p:nvPr/>
        </p:nvSpPr>
        <p:spPr>
          <a:xfrm>
            <a:off x="3807415" y="4438808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43"/>
          <p:cNvSpPr/>
          <p:nvPr/>
        </p:nvSpPr>
        <p:spPr>
          <a:xfrm flipH="1">
            <a:off x="6159723" y="4591820"/>
            <a:ext cx="173726" cy="174940"/>
          </a:xfrm>
          <a:custGeom>
            <a:avLst/>
            <a:gdLst/>
            <a:ahLst/>
            <a:cxnLst/>
            <a:rect l="l" t="t" r="r" b="b"/>
            <a:pathLst>
              <a:path w="1281" h="1290" extrusionOk="0">
                <a:moveTo>
                  <a:pt x="686" y="166"/>
                </a:moveTo>
                <a:cubicBezTo>
                  <a:pt x="703" y="221"/>
                  <a:pt x="720" y="296"/>
                  <a:pt x="731" y="343"/>
                </a:cubicBezTo>
                <a:cubicBezTo>
                  <a:pt x="763" y="470"/>
                  <a:pt x="769" y="500"/>
                  <a:pt x="784" y="521"/>
                </a:cubicBezTo>
                <a:cubicBezTo>
                  <a:pt x="801" y="543"/>
                  <a:pt x="825" y="553"/>
                  <a:pt x="952" y="598"/>
                </a:cubicBezTo>
                <a:cubicBezTo>
                  <a:pt x="997" y="615"/>
                  <a:pt x="1065" y="639"/>
                  <a:pt x="1114" y="660"/>
                </a:cubicBezTo>
                <a:cubicBezTo>
                  <a:pt x="1044" y="692"/>
                  <a:pt x="927" y="736"/>
                  <a:pt x="825" y="773"/>
                </a:cubicBezTo>
                <a:cubicBezTo>
                  <a:pt x="810" y="777"/>
                  <a:pt x="799" y="787"/>
                  <a:pt x="793" y="802"/>
                </a:cubicBezTo>
                <a:cubicBezTo>
                  <a:pt x="742" y="919"/>
                  <a:pt x="678" y="1051"/>
                  <a:pt x="635" y="1128"/>
                </a:cubicBezTo>
                <a:cubicBezTo>
                  <a:pt x="608" y="1047"/>
                  <a:pt x="567" y="905"/>
                  <a:pt x="537" y="781"/>
                </a:cubicBezTo>
                <a:cubicBezTo>
                  <a:pt x="531" y="760"/>
                  <a:pt x="514" y="743"/>
                  <a:pt x="493" y="739"/>
                </a:cubicBezTo>
                <a:cubicBezTo>
                  <a:pt x="373" y="717"/>
                  <a:pt x="235" y="685"/>
                  <a:pt x="161" y="664"/>
                </a:cubicBezTo>
                <a:cubicBezTo>
                  <a:pt x="278" y="602"/>
                  <a:pt x="399" y="549"/>
                  <a:pt x="522" y="500"/>
                </a:cubicBezTo>
                <a:cubicBezTo>
                  <a:pt x="537" y="494"/>
                  <a:pt x="550" y="483"/>
                  <a:pt x="556" y="466"/>
                </a:cubicBezTo>
                <a:cubicBezTo>
                  <a:pt x="595" y="364"/>
                  <a:pt x="637" y="264"/>
                  <a:pt x="686" y="166"/>
                </a:cubicBezTo>
                <a:close/>
                <a:moveTo>
                  <a:pt x="699" y="0"/>
                </a:moveTo>
                <a:cubicBezTo>
                  <a:pt x="663" y="0"/>
                  <a:pt x="612" y="0"/>
                  <a:pt x="456" y="402"/>
                </a:cubicBezTo>
                <a:cubicBezTo>
                  <a:pt x="27" y="577"/>
                  <a:pt x="12" y="632"/>
                  <a:pt x="5" y="656"/>
                </a:cubicBezTo>
                <a:cubicBezTo>
                  <a:pt x="1" y="675"/>
                  <a:pt x="3" y="696"/>
                  <a:pt x="16" y="713"/>
                </a:cubicBezTo>
                <a:cubicBezTo>
                  <a:pt x="27" y="728"/>
                  <a:pt x="58" y="773"/>
                  <a:pt x="435" y="845"/>
                </a:cubicBezTo>
                <a:cubicBezTo>
                  <a:pt x="546" y="1288"/>
                  <a:pt x="586" y="1288"/>
                  <a:pt x="629" y="1288"/>
                </a:cubicBezTo>
                <a:lnTo>
                  <a:pt x="631" y="1290"/>
                </a:lnTo>
                <a:cubicBezTo>
                  <a:pt x="665" y="1288"/>
                  <a:pt x="705" y="1285"/>
                  <a:pt x="886" y="873"/>
                </a:cubicBezTo>
                <a:cubicBezTo>
                  <a:pt x="999" y="832"/>
                  <a:pt x="1212" y="751"/>
                  <a:pt x="1257" y="713"/>
                </a:cubicBezTo>
                <a:cubicBezTo>
                  <a:pt x="1274" y="696"/>
                  <a:pt x="1280" y="673"/>
                  <a:pt x="1278" y="649"/>
                </a:cubicBezTo>
                <a:cubicBezTo>
                  <a:pt x="1267" y="596"/>
                  <a:pt x="1210" y="570"/>
                  <a:pt x="991" y="490"/>
                </a:cubicBezTo>
                <a:cubicBezTo>
                  <a:pt x="948" y="475"/>
                  <a:pt x="899" y="458"/>
                  <a:pt x="876" y="447"/>
                </a:cubicBezTo>
                <a:cubicBezTo>
                  <a:pt x="869" y="421"/>
                  <a:pt x="854" y="364"/>
                  <a:pt x="842" y="315"/>
                </a:cubicBezTo>
                <a:cubicBezTo>
                  <a:pt x="805" y="160"/>
                  <a:pt x="778" y="64"/>
                  <a:pt x="752" y="28"/>
                </a:cubicBezTo>
                <a:cubicBezTo>
                  <a:pt x="737" y="11"/>
                  <a:pt x="718" y="2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0" name="Google Shape;1370;p43"/>
          <p:cNvGrpSpPr/>
          <p:nvPr/>
        </p:nvGrpSpPr>
        <p:grpSpPr>
          <a:xfrm>
            <a:off x="2149449" y="903015"/>
            <a:ext cx="178234" cy="178234"/>
            <a:chOff x="5944424" y="1865453"/>
            <a:chExt cx="178234" cy="178234"/>
          </a:xfrm>
        </p:grpSpPr>
        <p:sp>
          <p:nvSpPr>
            <p:cNvPr id="1371" name="Google Shape;1371;p43"/>
            <p:cNvSpPr/>
            <p:nvPr/>
          </p:nvSpPr>
          <p:spPr>
            <a:xfrm>
              <a:off x="6029571" y="1865453"/>
              <a:ext cx="20171" cy="178234"/>
            </a:xfrm>
            <a:custGeom>
              <a:avLst/>
              <a:gdLst/>
              <a:ahLst/>
              <a:cxnLst/>
              <a:rect l="l" t="t" r="r" b="b"/>
              <a:pathLst>
                <a:path w="122" h="1078" extrusionOk="0">
                  <a:moveTo>
                    <a:pt x="65" y="1"/>
                  </a:moveTo>
                  <a:cubicBezTo>
                    <a:pt x="33" y="1"/>
                    <a:pt x="7" y="26"/>
                    <a:pt x="7" y="58"/>
                  </a:cubicBezTo>
                  <a:lnTo>
                    <a:pt x="1" y="1020"/>
                  </a:lnTo>
                  <a:cubicBezTo>
                    <a:pt x="1" y="1052"/>
                    <a:pt x="26" y="1078"/>
                    <a:pt x="58" y="1078"/>
                  </a:cubicBezTo>
                  <a:cubicBezTo>
                    <a:pt x="90" y="1078"/>
                    <a:pt x="116" y="1052"/>
                    <a:pt x="116" y="1020"/>
                  </a:cubicBezTo>
                  <a:lnTo>
                    <a:pt x="122" y="58"/>
                  </a:lnTo>
                  <a:cubicBezTo>
                    <a:pt x="122" y="26"/>
                    <a:pt x="96" y="1"/>
                    <a:pt x="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3"/>
            <p:cNvSpPr/>
            <p:nvPr/>
          </p:nvSpPr>
          <p:spPr>
            <a:xfrm>
              <a:off x="5962115" y="1898189"/>
              <a:ext cx="158393" cy="110611"/>
            </a:xfrm>
            <a:custGeom>
              <a:avLst/>
              <a:gdLst/>
              <a:ahLst/>
              <a:cxnLst/>
              <a:rect l="l" t="t" r="r" b="b"/>
              <a:pathLst>
                <a:path w="958" h="669" extrusionOk="0">
                  <a:moveTo>
                    <a:pt x="873" y="0"/>
                  </a:moveTo>
                  <a:cubicBezTo>
                    <a:pt x="863" y="0"/>
                    <a:pt x="852" y="4"/>
                    <a:pt x="841" y="11"/>
                  </a:cubicBezTo>
                  <a:lnTo>
                    <a:pt x="47" y="565"/>
                  </a:lnTo>
                  <a:cubicBezTo>
                    <a:pt x="0" y="597"/>
                    <a:pt x="23" y="669"/>
                    <a:pt x="79" y="669"/>
                  </a:cubicBezTo>
                  <a:cubicBezTo>
                    <a:pt x="89" y="669"/>
                    <a:pt x="102" y="667"/>
                    <a:pt x="111" y="658"/>
                  </a:cubicBezTo>
                  <a:lnTo>
                    <a:pt x="907" y="105"/>
                  </a:lnTo>
                  <a:cubicBezTo>
                    <a:pt x="957" y="70"/>
                    <a:pt x="922" y="0"/>
                    <a:pt x="8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3"/>
            <p:cNvSpPr/>
            <p:nvPr/>
          </p:nvSpPr>
          <p:spPr>
            <a:xfrm>
              <a:off x="5976829" y="1891080"/>
              <a:ext cx="124003" cy="124499"/>
            </a:xfrm>
            <a:custGeom>
              <a:avLst/>
              <a:gdLst/>
              <a:ahLst/>
              <a:cxnLst/>
              <a:rect l="l" t="t" r="r" b="b"/>
              <a:pathLst>
                <a:path w="750" h="753" extrusionOk="0">
                  <a:moveTo>
                    <a:pt x="84" y="1"/>
                  </a:moveTo>
                  <a:cubicBezTo>
                    <a:pt x="40" y="1"/>
                    <a:pt x="0" y="58"/>
                    <a:pt x="45" y="101"/>
                  </a:cubicBezTo>
                  <a:lnTo>
                    <a:pt x="645" y="735"/>
                  </a:lnTo>
                  <a:cubicBezTo>
                    <a:pt x="656" y="746"/>
                    <a:pt x="671" y="752"/>
                    <a:pt x="688" y="752"/>
                  </a:cubicBezTo>
                  <a:cubicBezTo>
                    <a:pt x="703" y="752"/>
                    <a:pt x="715" y="746"/>
                    <a:pt x="726" y="735"/>
                  </a:cubicBezTo>
                  <a:cubicBezTo>
                    <a:pt x="747" y="714"/>
                    <a:pt x="750" y="680"/>
                    <a:pt x="728" y="657"/>
                  </a:cubicBezTo>
                  <a:lnTo>
                    <a:pt x="128" y="22"/>
                  </a:lnTo>
                  <a:cubicBezTo>
                    <a:pt x="115" y="7"/>
                    <a:pt x="99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3"/>
            <p:cNvSpPr/>
            <p:nvPr/>
          </p:nvSpPr>
          <p:spPr>
            <a:xfrm>
              <a:off x="5944424" y="1941838"/>
              <a:ext cx="178234" cy="20502"/>
            </a:xfrm>
            <a:custGeom>
              <a:avLst/>
              <a:gdLst/>
              <a:ahLst/>
              <a:cxnLst/>
              <a:rect l="l" t="t" r="r" b="b"/>
              <a:pathLst>
                <a:path w="1078" h="124" extrusionOk="0">
                  <a:moveTo>
                    <a:pt x="1003" y="1"/>
                  </a:moveTo>
                  <a:lnTo>
                    <a:pt x="77" y="9"/>
                  </a:lnTo>
                  <a:cubicBezTo>
                    <a:pt x="1" y="9"/>
                    <a:pt x="1" y="124"/>
                    <a:pt x="77" y="124"/>
                  </a:cubicBezTo>
                  <a:lnTo>
                    <a:pt x="1003" y="113"/>
                  </a:lnTo>
                  <a:cubicBezTo>
                    <a:pt x="1077" y="113"/>
                    <a:pt x="1077" y="1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am Engagement Meeting Ideas by Slidesgo">
  <a:themeElements>
    <a:clrScheme name="Simple Light">
      <a:dk1>
        <a:srgbClr val="DB4A44"/>
      </a:dk1>
      <a:lt1>
        <a:srgbClr val="E47847"/>
      </a:lt1>
      <a:dk2>
        <a:srgbClr val="EC9B70"/>
      </a:dk2>
      <a:lt2>
        <a:srgbClr val="F0BF00"/>
      </a:lt2>
      <a:accent1>
        <a:srgbClr val="52AFA6"/>
      </a:accent1>
      <a:accent2>
        <a:srgbClr val="2C316B"/>
      </a:accent2>
      <a:accent3>
        <a:srgbClr val="B1739A"/>
      </a:accent3>
      <a:accent4>
        <a:srgbClr val="E17B8D"/>
      </a:accent4>
      <a:accent5>
        <a:srgbClr val="241726"/>
      </a:accent5>
      <a:accent6>
        <a:srgbClr val="FFFFFF"/>
      </a:accent6>
      <a:hlink>
        <a:srgbClr val="2C316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160</Words>
  <Application>Microsoft Office PowerPoint</Application>
  <PresentationFormat>On-screen Show (16:9)</PresentationFormat>
  <Paragraphs>60</Paragraphs>
  <Slides>16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Grandstander SemiBold</vt:lpstr>
      <vt:lpstr>Montserrat</vt:lpstr>
      <vt:lpstr>Syne</vt:lpstr>
      <vt:lpstr>Arial</vt:lpstr>
      <vt:lpstr>Overpass</vt:lpstr>
      <vt:lpstr>Grandstander</vt:lpstr>
      <vt:lpstr>Tajawal</vt:lpstr>
      <vt:lpstr>Overpass ExtraBold</vt:lpstr>
      <vt:lpstr>Team Engagement Meeting Ideas by Slidesgo</vt:lpstr>
      <vt:lpstr>إدارة الفريق وتنظيم الفقرات</vt:lpstr>
      <vt:lpstr>محـــاور الورشـــة</vt:lpstr>
      <vt:lpstr>PowerPoint Presentation</vt:lpstr>
      <vt:lpstr>شو رأيكم نلعب؟</vt:lpstr>
      <vt:lpstr>من هو الفريق؟</vt:lpstr>
      <vt:lpstr>مكونات الفريق</vt:lpstr>
      <vt:lpstr>ما هو الفرق بين الإدارة والقيادة</vt:lpstr>
      <vt:lpstr>تعريف القيادة:</vt:lpstr>
      <vt:lpstr>PowerPoint Presentation</vt:lpstr>
      <vt:lpstr>PowerPoint Presentation</vt:lpstr>
      <vt:lpstr>معطلات الفريق</vt:lpstr>
      <vt:lpstr>تنظيم الفقرات</vt:lpstr>
      <vt:lpstr>عناصر الفقرة الجاذبة</vt:lpstr>
      <vt:lpstr>قصـــــة أحمــــق القـــريــة</vt:lpstr>
      <vt:lpstr>خلونا نجرب</vt:lpstr>
      <vt:lpstr>يعطيكم العافية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Aya Ayed Mohammad Obaid</cp:lastModifiedBy>
  <cp:revision>3</cp:revision>
  <dcterms:modified xsi:type="dcterms:W3CDTF">2025-08-01T13:58:06Z</dcterms:modified>
</cp:coreProperties>
</file>